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3.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4.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theme/theme5.xml" ContentType="application/vnd.openxmlformats-officedocument.theme+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theme/theme6.xml" ContentType="application/vnd.openxmlformats-officedocument.theme+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theme/theme7.xml" ContentType="application/vnd.openxmlformats-officedocument.theme+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theme/theme8.xml" ContentType="application/vnd.openxmlformats-officedocument.theme+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theme/theme9.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10.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theme/theme11.xml" ContentType="application/vnd.openxmlformats-officedocument.theme+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2.xml" ContentType="application/vnd.openxmlformats-officedocument.theme+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theme/theme13.xml" ContentType="application/vnd.openxmlformats-officedocument.theme+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2.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98" r:id="rId2"/>
    <p:sldMasterId id="2147484110" r:id="rId3"/>
    <p:sldMasterId id="2147484182" r:id="rId4"/>
    <p:sldMasterId id="2147484277" r:id="rId5"/>
    <p:sldMasterId id="2147484312" r:id="rId6"/>
    <p:sldMasterId id="2147484359" r:id="rId7"/>
    <p:sldMasterId id="2147483961" r:id="rId8"/>
    <p:sldMasterId id="2147484422" r:id="rId9"/>
    <p:sldMasterId id="2147484667" r:id="rId10"/>
    <p:sldMasterId id="2147484715" r:id="rId11"/>
    <p:sldMasterId id="2147484764" r:id="rId12"/>
    <p:sldMasterId id="2147484779" r:id="rId13"/>
    <p:sldMasterId id="2147484820" r:id="rId14"/>
  </p:sldMasterIdLst>
  <p:notesMasterIdLst>
    <p:notesMasterId r:id="rId71"/>
  </p:notesMasterIdLst>
  <p:sldIdLst>
    <p:sldId id="3241" r:id="rId15"/>
    <p:sldId id="2147478257" r:id="rId16"/>
    <p:sldId id="2145705504" r:id="rId17"/>
    <p:sldId id="2145705617" r:id="rId18"/>
    <p:sldId id="2076136634" r:id="rId19"/>
    <p:sldId id="2147477266" r:id="rId20"/>
    <p:sldId id="2147471828" r:id="rId21"/>
    <p:sldId id="2147478256" r:id="rId22"/>
    <p:sldId id="2147478255" r:id="rId23"/>
    <p:sldId id="8240" r:id="rId24"/>
    <p:sldId id="2076137671" r:id="rId25"/>
    <p:sldId id="2147478244" r:id="rId26"/>
    <p:sldId id="2147470432" r:id="rId27"/>
    <p:sldId id="2147477280" r:id="rId28"/>
    <p:sldId id="2147478259" r:id="rId29"/>
    <p:sldId id="2147478241" r:id="rId30"/>
    <p:sldId id="2076137850" r:id="rId31"/>
    <p:sldId id="2076137721" r:id="rId32"/>
    <p:sldId id="2076137649" r:id="rId33"/>
    <p:sldId id="2147470431" r:id="rId34"/>
    <p:sldId id="2076137668" r:id="rId35"/>
    <p:sldId id="2147469860" r:id="rId36"/>
    <p:sldId id="2147477278" r:id="rId37"/>
    <p:sldId id="2147477276" r:id="rId38"/>
    <p:sldId id="2147477244" r:id="rId39"/>
    <p:sldId id="2076137332" r:id="rId40"/>
    <p:sldId id="2147470536" r:id="rId41"/>
    <p:sldId id="2076137350" r:id="rId42"/>
    <p:sldId id="2076137354" r:id="rId43"/>
    <p:sldId id="2145705498" r:id="rId44"/>
    <p:sldId id="2076137285" r:id="rId45"/>
    <p:sldId id="2147477272" r:id="rId46"/>
    <p:sldId id="2147477275" r:id="rId47"/>
    <p:sldId id="2076137338" r:id="rId48"/>
    <p:sldId id="2147478261" r:id="rId49"/>
    <p:sldId id="2147478010" r:id="rId50"/>
    <p:sldId id="2147477274" r:id="rId51"/>
    <p:sldId id="2145706749" r:id="rId52"/>
    <p:sldId id="2147469863" r:id="rId53"/>
    <p:sldId id="2147469871" r:id="rId54"/>
    <p:sldId id="2147469873" r:id="rId55"/>
    <p:sldId id="2076138063" r:id="rId56"/>
    <p:sldId id="10714" r:id="rId57"/>
    <p:sldId id="2076138067" r:id="rId58"/>
    <p:sldId id="2147478247" r:id="rId59"/>
    <p:sldId id="2147468182" r:id="rId60"/>
    <p:sldId id="2076137656" r:id="rId61"/>
    <p:sldId id="268" r:id="rId62"/>
    <p:sldId id="2076137657" r:id="rId63"/>
    <p:sldId id="2145706006" r:id="rId64"/>
    <p:sldId id="272" r:id="rId65"/>
    <p:sldId id="2147469949" r:id="rId66"/>
    <p:sldId id="2076137651" r:id="rId67"/>
    <p:sldId id="2147469854" r:id="rId68"/>
    <p:sldId id="2147469855" r:id="rId69"/>
    <p:sldId id="214747059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rientation" id="{70EB4BB3-EBCD-4EB5-812A-EFB9A41DEAB4}">
          <p14:sldIdLst/>
        </p14:section>
        <p14:section name="Title card" id="{CBC7CEE4-4131-41E8-A2EC-32E24C206AF8}">
          <p14:sldIdLst>
            <p14:sldId id="3241"/>
            <p14:sldId id="2147478257"/>
          </p14:sldIdLst>
        </p14:section>
        <p14:section name="Migrate and modernize your data estate" id="{6A37D693-76E0-40B8-B87E-49C43ACA3E39}">
          <p14:sldIdLst>
            <p14:sldId id="2145705504"/>
          </p14:sldIdLst>
        </p14:section>
        <p14:section name="Introduction" id="{B64D7F66-B6BB-44D8-88F8-EE7618A27178}">
          <p14:sldIdLst>
            <p14:sldId id="2145705617"/>
            <p14:sldId id="2076136634"/>
            <p14:sldId id="2147477266"/>
            <p14:sldId id="2147471828"/>
            <p14:sldId id="2147478256"/>
            <p14:sldId id="2147478255"/>
            <p14:sldId id="8240"/>
          </p14:sldIdLst>
        </p14:section>
        <p14:section name="SQL Server migrations" id="{56C9E572-BBEA-4A43-859F-D4F9C0FBF404}">
          <p14:sldIdLst>
            <p14:sldId id="2076137671"/>
            <p14:sldId id="2147478244"/>
            <p14:sldId id="2147470432"/>
          </p14:sldIdLst>
        </p14:section>
        <p14:section name="Expanding the data estate" id="{75F52CDD-A17D-4577-BA38-B1AF6962839A}">
          <p14:sldIdLst>
            <p14:sldId id="2147477280"/>
            <p14:sldId id="2147478259"/>
            <p14:sldId id="2147478241"/>
          </p14:sldIdLst>
        </p14:section>
        <p14:section name="Getting started" id="{A33BC69A-B487-4533-B8EF-6CFBD19B3CA2}">
          <p14:sldIdLst>
            <p14:sldId id="2076137850"/>
          </p14:sldIdLst>
        </p14:section>
        <p14:section name="End card" id="{63DD0B41-742C-4EB7-8C9C-E606F4150F8F}">
          <p14:sldIdLst>
            <p14:sldId id="2076137721"/>
          </p14:sldIdLst>
        </p14:section>
        <p14:section name="Useful resources" id="{8A9CFD53-E270-4BF2-9A54-2A397F9E2AE0}">
          <p14:sldIdLst>
            <p14:sldId id="2076137649"/>
          </p14:sldIdLst>
        </p14:section>
        <p14:section name="SQL Server migrations" id="{0C4820FD-E055-4248-8E42-14F00BB116E5}">
          <p14:sldIdLst>
            <p14:sldId id="2147470431"/>
            <p14:sldId id="2076137668"/>
            <p14:sldId id="2147469860"/>
            <p14:sldId id="2147477278"/>
            <p14:sldId id="2147477276"/>
            <p14:sldId id="2147477244"/>
            <p14:sldId id="2076137332"/>
            <p14:sldId id="2147470536"/>
            <p14:sldId id="2076137350"/>
            <p14:sldId id="2076137354"/>
            <p14:sldId id="2145705498"/>
          </p14:sldIdLst>
        </p14:section>
        <p14:section name="Open-source database migrations" id="{4A3E8D19-0EA9-410E-9C97-0A9C2FEDE971}">
          <p14:sldIdLst>
            <p14:sldId id="2076137285"/>
            <p14:sldId id="2147477272"/>
            <p14:sldId id="2147477275"/>
            <p14:sldId id="2076137338"/>
            <p14:sldId id="2147478261"/>
          </p14:sldIdLst>
        </p14:section>
        <p14:section name="Extend your data estate" id="{23906DB0-1594-40A9-9506-430EEBDF8ADF}">
          <p14:sldIdLst>
            <p14:sldId id="2147478010"/>
            <p14:sldId id="2147477274"/>
            <p14:sldId id="2145706749"/>
            <p14:sldId id="2147469863"/>
            <p14:sldId id="2147469871"/>
            <p14:sldId id="2147469873"/>
          </p14:sldIdLst>
        </p14:section>
        <p14:section name="Getting started" id="{5569A30F-8D71-4AFA-8889-2F1315C5B4E2}">
          <p14:sldIdLst>
            <p14:sldId id="2076138063"/>
            <p14:sldId id="10714"/>
            <p14:sldId id="2076138067"/>
            <p14:sldId id="2147478247"/>
            <p14:sldId id="2147468182"/>
          </p14:sldIdLst>
        </p14:section>
        <p14:section name="Customer stories" id="{2A97EFD3-BF70-49F6-9944-872B0BCB6DFF}">
          <p14:sldIdLst>
            <p14:sldId id="2076137656"/>
            <p14:sldId id="268"/>
            <p14:sldId id="2076137657"/>
            <p14:sldId id="2145706006"/>
            <p14:sldId id="272"/>
            <p14:sldId id="2147469949"/>
            <p14:sldId id="2076137651"/>
            <p14:sldId id="2147469854"/>
            <p14:sldId id="2147469855"/>
            <p14:sldId id="214747059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35EB105-244A-5C5B-76C3-091191795D5C}" name="Frederico Pravatta Rezende" initials="FPR" userId="S::freder@microsoft.com::f5e2bfbe-7a5b-4c5a-8dfb-73b92783c423" providerId="AD"/>
  <p188:author id="{C7DAA036-366E-D6DD-C6D8-D3CB7C771DA8}" name="Colin Murphy" initials="CM" userId="S::colinmu@microsoft.com::79553852-deaa-486c-b5a4-9f042227a0f6" providerId="AD"/>
  <p188:author id="{DFC6943A-60BB-B2EE-59E0-E5AD116D38FC}" name="nandini.srinivasan@microsoft.com" initials="na" userId="S::urn:spo:guest#nandini.srinivasan@microsoft.com::" providerId="AD"/>
  <p188:author id="{13A03C3D-460E-6521-AA91-AE797BE983E7}" name="Collin Brian" initials="CB" userId="S::cobrian@microsoft.com::076c7b5c-03e1-4369-81de-6b7b4eda6f6c" providerId="AD"/>
  <p188:author id="{D996CD46-7EB5-E28B-0B05-C405AFAA924F}" name="Frederico Pravatta Rezende" initials="FR" userId="S::freder_microsoft.com#ext#@2adaptive.onmicrosoft.com::ffb492a9-3c3e-4f2b-a5ba-0852d66d149f" providerId="AD"/>
  <p188:author id="{F5D8DB47-0E40-3061-9583-EB74CF0AB834}" name="sonya@chilcostrategies.com" initials="so" userId="S::urn:spo:guest#sonya@chilcostrategies.com::" providerId="AD"/>
  <p188:author id="{E8F4194D-96DC-3B4F-20C5-1E9CD1AEBD8A}" name="Antti Juneja" initials="AJ" userId="S::anjuneja@microsoft.com::c25428ea-2ba0-4ac6-989c-626250bc65c1" providerId="AD"/>
  <p188:author id="{BD3CA67A-7684-4D39-AA72-B82AB72139FF}" name="Guy Schoonmaker" initials="GS" userId="S::guy@2a.consulting::e66b9ec3-1948-4719-9962-97d7f25e1b92" providerId="AD"/>
  <p188:author id="{519EBE7A-2A16-A829-32CC-0096BFD62C51}" name="Clinton Bowman" initials="CB" userId="S::clinton@2a.consulting::5eb46d41-cd48-4f77-9588-724fac205dda" providerId="AD"/>
  <p188:author id="{CF1D3E9A-F104-E7F2-7C67-355F1E44E4A3}" name="Steven Wang" initials="SW" userId="S::wajie@microsoft.com::74b606ab-55ce-4d97-a1c7-c5806f21ffc3" providerId="AD"/>
  <p188:author id="{C252CCAD-38EF-2D79-CD51-0DD6F98ADD7A}" name="Debbi Lyons" initials="DL" userId="S::delyons@microsoft.com::c3a3b016-6879-4d85-9806-8876b5964f41" providerId="AD"/>
  <p188:author id="{6107B4AE-5EE9-7875-621A-DB278370E168}" name="Karlien Vanden Eynde" initials="KVE" userId="S::kavanden@microsoft.com::09d738db-5940-417a-b8b1-4a3267732b0c" providerId="AD"/>
  <p188:author id="{C61037D0-8628-8F68-7793-4C86215BAED7}" name="Frederico Pravatta Rezende" initials="" userId="freder@microsoft.com" providerId="O365"/>
  <p188:author id="{868E50EA-2B87-0C8E-14E6-D40E68A11215}" name="kellyoconnor@microsoft.com" initials="ke" userId="S::urn:spo:guest#kellyoconnor@microsoft.com::" providerId="AD"/>
  <p188:author id="{52C616F3-550E-9EC1-38CD-B188257524C0}" name="Nandini Srinivasan" initials="NS" userId="S::nasrini@microsoft.com::91372246-dd5f-4a0a-a85b-96cdcfa7c8c8" providerId="AD"/>
  <p188:author id="{8D0AE0F9-C0D8-DA09-08D8-909AA3C143DB}" name="Kelly OConnor" initials="KO" userId="S::kellyoconnor@microsoft.com::8883b2fb-c9cf-47f8-8c0e-11ec0bf5097b"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Nick Dwyer" initials="ND" lastIdx="4" clrIdx="0">
    <p:extLst>
      <p:ext uri="{19B8F6BF-5375-455C-9EA6-DF929625EA0E}">
        <p15:presenceInfo xmlns:p15="http://schemas.microsoft.com/office/powerpoint/2012/main" userId="S::Nick@2a.consulting::637372cd-8f04-49e1-a9c8-f5dbbdc447b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8F4FF"/>
    <a:srgbClr val="50E6FF"/>
    <a:srgbClr val="5FFFFF"/>
    <a:srgbClr val="56F2FF"/>
    <a:srgbClr val="41B6BF"/>
    <a:srgbClr val="000000"/>
    <a:srgbClr val="5A96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229BDE4-4225-4C48-8307-F1AE5DFCA89D}" v="636" dt="2022-09-27T15:56:38.761"/>
    <p1510:client id="{B1CE28B2-3F57-434A-973D-5F1D2AF62B09}" v="6" dt="2022-09-27T14:59:32.90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2991" autoAdjust="0"/>
  </p:normalViewPr>
  <p:slideViewPr>
    <p:cSldViewPr snapToGrid="0">
      <p:cViewPr varScale="1">
        <p:scale>
          <a:sx n="33" d="100"/>
          <a:sy n="33" d="100"/>
        </p:scale>
        <p:origin x="1923" y="36"/>
      </p:cViewPr>
      <p:guideLst/>
    </p:cSldViewPr>
  </p:slideViewPr>
  <p:notesTextViewPr>
    <p:cViewPr>
      <p:scale>
        <a:sx n="1" d="1"/>
        <a:sy n="1" d="1"/>
      </p:scale>
      <p:origin x="0" y="0"/>
    </p:cViewPr>
  </p:notesTextViewPr>
  <p:sorterViewPr>
    <p:cViewPr>
      <p:scale>
        <a:sx n="60" d="100"/>
        <a:sy n="60" d="100"/>
      </p:scale>
      <p:origin x="0" y="-172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2.xml"/><Relationship Id="rId21" Type="http://schemas.openxmlformats.org/officeDocument/2006/relationships/slide" Target="slides/slide7.xml"/><Relationship Id="rId42" Type="http://schemas.openxmlformats.org/officeDocument/2006/relationships/slide" Target="slides/slide28.xml"/><Relationship Id="rId47" Type="http://schemas.openxmlformats.org/officeDocument/2006/relationships/slide" Target="slides/slide33.xml"/><Relationship Id="rId63" Type="http://schemas.openxmlformats.org/officeDocument/2006/relationships/slide" Target="slides/slide49.xml"/><Relationship Id="rId68" Type="http://schemas.openxmlformats.org/officeDocument/2006/relationships/slide" Target="slides/slide54.xml"/><Relationship Id="rId16" Type="http://schemas.openxmlformats.org/officeDocument/2006/relationships/slide" Target="slides/slide2.xml"/><Relationship Id="rId11" Type="http://schemas.openxmlformats.org/officeDocument/2006/relationships/slideMaster" Target="slideMasters/slideMaster11.xml"/><Relationship Id="rId24" Type="http://schemas.openxmlformats.org/officeDocument/2006/relationships/slide" Target="slides/slide10.xml"/><Relationship Id="rId32" Type="http://schemas.openxmlformats.org/officeDocument/2006/relationships/slide" Target="slides/slide18.xml"/><Relationship Id="rId37" Type="http://schemas.openxmlformats.org/officeDocument/2006/relationships/slide" Target="slides/slide23.xml"/><Relationship Id="rId40" Type="http://schemas.openxmlformats.org/officeDocument/2006/relationships/slide" Target="slides/slide26.xml"/><Relationship Id="rId45" Type="http://schemas.openxmlformats.org/officeDocument/2006/relationships/slide" Target="slides/slide31.xml"/><Relationship Id="rId53" Type="http://schemas.openxmlformats.org/officeDocument/2006/relationships/slide" Target="slides/slide39.xml"/><Relationship Id="rId58" Type="http://schemas.openxmlformats.org/officeDocument/2006/relationships/slide" Target="slides/slide44.xml"/><Relationship Id="rId66" Type="http://schemas.openxmlformats.org/officeDocument/2006/relationships/slide" Target="slides/slide52.xml"/><Relationship Id="rId74" Type="http://schemas.openxmlformats.org/officeDocument/2006/relationships/viewProps" Target="viewProps.xml"/><Relationship Id="rId5" Type="http://schemas.openxmlformats.org/officeDocument/2006/relationships/slideMaster" Target="slideMasters/slideMaster5.xml"/><Relationship Id="rId61" Type="http://schemas.openxmlformats.org/officeDocument/2006/relationships/slide" Target="slides/slide47.xml"/><Relationship Id="rId19" Type="http://schemas.openxmlformats.org/officeDocument/2006/relationships/slide" Target="slides/slide5.xml"/><Relationship Id="rId14" Type="http://schemas.openxmlformats.org/officeDocument/2006/relationships/slideMaster" Target="slideMasters/slideMaster14.xml"/><Relationship Id="rId22" Type="http://schemas.openxmlformats.org/officeDocument/2006/relationships/slide" Target="slides/slide8.xml"/><Relationship Id="rId27" Type="http://schemas.openxmlformats.org/officeDocument/2006/relationships/slide" Target="slides/slide13.xml"/><Relationship Id="rId30" Type="http://schemas.openxmlformats.org/officeDocument/2006/relationships/slide" Target="slides/slide16.xml"/><Relationship Id="rId35" Type="http://schemas.openxmlformats.org/officeDocument/2006/relationships/slide" Target="slides/slide21.xml"/><Relationship Id="rId43" Type="http://schemas.openxmlformats.org/officeDocument/2006/relationships/slide" Target="slides/slide29.xml"/><Relationship Id="rId48" Type="http://schemas.openxmlformats.org/officeDocument/2006/relationships/slide" Target="slides/slide34.xml"/><Relationship Id="rId56" Type="http://schemas.openxmlformats.org/officeDocument/2006/relationships/slide" Target="slides/slide42.xml"/><Relationship Id="rId64" Type="http://schemas.openxmlformats.org/officeDocument/2006/relationships/slide" Target="slides/slide50.xml"/><Relationship Id="rId69" Type="http://schemas.openxmlformats.org/officeDocument/2006/relationships/slide" Target="slides/slide55.xml"/><Relationship Id="rId77"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37.xml"/><Relationship Id="rId72"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 Target="slides/slide3.xml"/><Relationship Id="rId25" Type="http://schemas.openxmlformats.org/officeDocument/2006/relationships/slide" Target="slides/slide11.xml"/><Relationship Id="rId33" Type="http://schemas.openxmlformats.org/officeDocument/2006/relationships/slide" Target="slides/slide19.xml"/><Relationship Id="rId38" Type="http://schemas.openxmlformats.org/officeDocument/2006/relationships/slide" Target="slides/slide24.xml"/><Relationship Id="rId46" Type="http://schemas.openxmlformats.org/officeDocument/2006/relationships/slide" Target="slides/slide32.xml"/><Relationship Id="rId59" Type="http://schemas.openxmlformats.org/officeDocument/2006/relationships/slide" Target="slides/slide45.xml"/><Relationship Id="rId67" Type="http://schemas.openxmlformats.org/officeDocument/2006/relationships/slide" Target="slides/slide53.xml"/><Relationship Id="rId20" Type="http://schemas.openxmlformats.org/officeDocument/2006/relationships/slide" Target="slides/slide6.xml"/><Relationship Id="rId41" Type="http://schemas.openxmlformats.org/officeDocument/2006/relationships/slide" Target="slides/slide27.xml"/><Relationship Id="rId54" Type="http://schemas.openxmlformats.org/officeDocument/2006/relationships/slide" Target="slides/slide40.xml"/><Relationship Id="rId62" Type="http://schemas.openxmlformats.org/officeDocument/2006/relationships/slide" Target="slides/slide48.xml"/><Relationship Id="rId70" Type="http://schemas.openxmlformats.org/officeDocument/2006/relationships/slide" Target="slides/slide56.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1.xml"/><Relationship Id="rId23" Type="http://schemas.openxmlformats.org/officeDocument/2006/relationships/slide" Target="slides/slide9.xml"/><Relationship Id="rId28" Type="http://schemas.openxmlformats.org/officeDocument/2006/relationships/slide" Target="slides/slide14.xml"/><Relationship Id="rId36" Type="http://schemas.openxmlformats.org/officeDocument/2006/relationships/slide" Target="slides/slide22.xml"/><Relationship Id="rId49" Type="http://schemas.openxmlformats.org/officeDocument/2006/relationships/slide" Target="slides/slide35.xml"/><Relationship Id="rId57" Type="http://schemas.openxmlformats.org/officeDocument/2006/relationships/slide" Target="slides/slide43.xml"/><Relationship Id="rId10" Type="http://schemas.openxmlformats.org/officeDocument/2006/relationships/slideMaster" Target="slideMasters/slideMaster10.xml"/><Relationship Id="rId31" Type="http://schemas.openxmlformats.org/officeDocument/2006/relationships/slide" Target="slides/slide17.xml"/><Relationship Id="rId44" Type="http://schemas.openxmlformats.org/officeDocument/2006/relationships/slide" Target="slides/slide30.xml"/><Relationship Id="rId52" Type="http://schemas.openxmlformats.org/officeDocument/2006/relationships/slide" Target="slides/slide38.xml"/><Relationship Id="rId60" Type="http://schemas.openxmlformats.org/officeDocument/2006/relationships/slide" Target="slides/slide46.xml"/><Relationship Id="rId65" Type="http://schemas.openxmlformats.org/officeDocument/2006/relationships/slide" Target="slides/slide51.xml"/><Relationship Id="rId73" Type="http://schemas.openxmlformats.org/officeDocument/2006/relationships/presProps" Target="presProps.xml"/><Relationship Id="rId78"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4.xml"/><Relationship Id="rId39" Type="http://schemas.openxmlformats.org/officeDocument/2006/relationships/slide" Target="slides/slide25.xml"/><Relationship Id="rId34" Type="http://schemas.openxmlformats.org/officeDocument/2006/relationships/slide" Target="slides/slide20.xml"/><Relationship Id="rId50" Type="http://schemas.openxmlformats.org/officeDocument/2006/relationships/slide" Target="slides/slide36.xml"/><Relationship Id="rId55" Type="http://schemas.openxmlformats.org/officeDocument/2006/relationships/slide" Target="slides/slide41.xml"/><Relationship Id="rId76" Type="http://schemas.openxmlformats.org/officeDocument/2006/relationships/tableStyles" Target="tableStyles.xml"/><Relationship Id="rId7" Type="http://schemas.openxmlformats.org/officeDocument/2006/relationships/slideMaster" Target="slideMasters/slideMaster7.xml"/><Relationship Id="rId71"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1" tx1="lt1" bg2="dk2" tx2="lt2" accent1="accent1" accent2="accent2" accent3="accent3" accent4="accent4" accent5="accent5" accent6="accent6" hlink="hlink" folHlink="folHlink"/>
  <c:chart>
    <c:autoTitleDeleted val="1"/>
    <c:plotArea>
      <c:layout>
        <c:manualLayout>
          <c:layoutTarget val="inner"/>
          <c:xMode val="edge"/>
          <c:yMode val="edge"/>
          <c:x val="0.27676928192071926"/>
          <c:y val="3.9964695040431965E-2"/>
          <c:w val="0.65969385040175499"/>
          <c:h val="0.54211143880130375"/>
        </c:manualLayout>
      </c:layout>
      <c:barChart>
        <c:barDir val="col"/>
        <c:grouping val="clustered"/>
        <c:varyColors val="0"/>
        <c:ser>
          <c:idx val="0"/>
          <c:order val="0"/>
          <c:tx>
            <c:strRef>
              <c:f>Sheet1!$B$1</c:f>
              <c:strCache>
                <c:ptCount val="1"/>
                <c:pt idx="0">
                  <c:v>SQL Server</c:v>
                </c:pt>
              </c:strCache>
            </c:strRef>
          </c:tx>
          <c:spPr>
            <a:solidFill>
              <a:schemeClr val="accent1"/>
            </a:solidFill>
            <a:ln>
              <a:noFill/>
            </a:ln>
            <a:effectLst/>
          </c:spPr>
          <c:invertIfNegative val="0"/>
          <c:dPt>
            <c:idx val="0"/>
            <c:invertIfNegative val="0"/>
            <c:bubble3D val="0"/>
            <c:spPr>
              <a:solidFill>
                <a:srgbClr val="50E6FF"/>
              </a:solidFill>
              <a:ln>
                <a:noFill/>
              </a:ln>
              <a:effectLst/>
            </c:spPr>
            <c:extLst>
              <c:ext xmlns:c16="http://schemas.microsoft.com/office/drawing/2014/chart" uri="{C3380CC4-5D6E-409C-BE32-E72D297353CC}">
                <c16:uniqueId val="{00000001-245B-4EFB-BD9A-A1FA7B1E9E1A}"/>
              </c:ext>
            </c:extLst>
          </c:dPt>
          <c:dPt>
            <c:idx val="1"/>
            <c:invertIfNegative val="0"/>
            <c:bubble3D val="0"/>
            <c:spPr>
              <a:solidFill>
                <a:srgbClr val="0078D7"/>
              </a:solidFill>
              <a:ln>
                <a:noFill/>
              </a:ln>
              <a:effectLst/>
            </c:spPr>
            <c:extLst>
              <c:ext xmlns:c16="http://schemas.microsoft.com/office/drawing/2014/chart" uri="{C3380CC4-5D6E-409C-BE32-E72D297353CC}">
                <c16:uniqueId val="{00000003-245B-4EFB-BD9A-A1FA7B1E9E1A}"/>
              </c:ext>
            </c:extLst>
          </c:dPt>
          <c:dPt>
            <c:idx val="2"/>
            <c:invertIfNegative val="0"/>
            <c:bubble3D val="0"/>
            <c:spPr>
              <a:solidFill>
                <a:srgbClr val="0078D7"/>
              </a:solidFill>
              <a:ln>
                <a:noFill/>
              </a:ln>
              <a:effectLst/>
            </c:spPr>
            <c:extLst>
              <c:ext xmlns:c16="http://schemas.microsoft.com/office/drawing/2014/chart" uri="{C3380CC4-5D6E-409C-BE32-E72D297353CC}">
                <c16:uniqueId val="{00000005-245B-4EFB-BD9A-A1FA7B1E9E1A}"/>
              </c:ext>
            </c:extLst>
          </c:dPt>
          <c:dPt>
            <c:idx val="3"/>
            <c:invertIfNegative val="0"/>
            <c:bubble3D val="0"/>
            <c:spPr>
              <a:solidFill>
                <a:srgbClr val="0078D7"/>
              </a:solidFill>
              <a:ln>
                <a:noFill/>
              </a:ln>
              <a:effectLst/>
            </c:spPr>
            <c:extLst>
              <c:ext xmlns:c16="http://schemas.microsoft.com/office/drawing/2014/chart" uri="{C3380CC4-5D6E-409C-BE32-E72D297353CC}">
                <c16:uniqueId val="{00000007-245B-4EFB-BD9A-A1FA7B1E9E1A}"/>
              </c:ext>
            </c:extLst>
          </c:dPt>
          <c:dPt>
            <c:idx val="4"/>
            <c:invertIfNegative val="0"/>
            <c:bubble3D val="0"/>
            <c:spPr>
              <a:solidFill>
                <a:srgbClr val="0078D7"/>
              </a:solidFill>
              <a:ln>
                <a:noFill/>
              </a:ln>
              <a:effectLst/>
            </c:spPr>
            <c:extLst>
              <c:ext xmlns:c16="http://schemas.microsoft.com/office/drawing/2014/chart" uri="{C3380CC4-5D6E-409C-BE32-E72D297353CC}">
                <c16:uniqueId val="{00000009-245B-4EFB-BD9A-A1FA7B1E9E1A}"/>
              </c:ext>
            </c:extLst>
          </c:dPt>
          <c:dPt>
            <c:idx val="5"/>
            <c:invertIfNegative val="0"/>
            <c:bubble3D val="0"/>
            <c:spPr>
              <a:solidFill>
                <a:srgbClr val="0078D7"/>
              </a:solidFill>
              <a:ln>
                <a:noFill/>
              </a:ln>
              <a:effectLst/>
            </c:spPr>
            <c:extLst>
              <c:ext xmlns:c16="http://schemas.microsoft.com/office/drawing/2014/chart" uri="{C3380CC4-5D6E-409C-BE32-E72D297353CC}">
                <c16:uniqueId val="{0000000B-245B-4EFB-BD9A-A1FA7B1E9E1A}"/>
              </c:ext>
            </c:extLst>
          </c:dPt>
          <c:cat>
            <c:strRef>
              <c:f>Sheet1!$A$2:$A$7</c:f>
              <c:strCache>
                <c:ptCount val="6"/>
                <c:pt idx="0">
                  <c:v>SQL Server</c:v>
                </c:pt>
                <c:pt idx="1">
                  <c:v>MySQL</c:v>
                </c:pt>
                <c:pt idx="2">
                  <c:v>Oracle</c:v>
                </c:pt>
                <c:pt idx="3">
                  <c:v>IBM DB2</c:v>
                </c:pt>
                <c:pt idx="4">
                  <c:v>PostgreSQL</c:v>
                </c:pt>
                <c:pt idx="5">
                  <c:v>SAP HANA</c:v>
                </c:pt>
              </c:strCache>
            </c:strRef>
          </c:cat>
          <c:val>
            <c:numRef>
              <c:f>Sheet1!$B$2:$B$7</c:f>
              <c:numCache>
                <c:formatCode>General</c:formatCode>
                <c:ptCount val="6"/>
                <c:pt idx="0">
                  <c:v>21</c:v>
                </c:pt>
                <c:pt idx="1">
                  <c:v>540</c:v>
                </c:pt>
                <c:pt idx="2">
                  <c:v>254</c:v>
                </c:pt>
                <c:pt idx="3">
                  <c:v>130</c:v>
                </c:pt>
                <c:pt idx="4">
                  <c:v>88</c:v>
                </c:pt>
                <c:pt idx="5">
                  <c:v>37</c:v>
                </c:pt>
              </c:numCache>
            </c:numRef>
          </c:val>
          <c:extLst>
            <c:ext xmlns:c16="http://schemas.microsoft.com/office/drawing/2014/chart" uri="{C3380CC4-5D6E-409C-BE32-E72D297353CC}">
              <c16:uniqueId val="{0000000C-245B-4EFB-BD9A-A1FA7B1E9E1A}"/>
            </c:ext>
          </c:extLst>
        </c:ser>
        <c:dLbls>
          <c:showLegendKey val="0"/>
          <c:showVal val="0"/>
          <c:showCatName val="0"/>
          <c:showSerName val="0"/>
          <c:showPercent val="0"/>
          <c:showBubbleSize val="0"/>
        </c:dLbls>
        <c:gapWidth val="51"/>
        <c:overlap val="-27"/>
        <c:axId val="-1585982592"/>
        <c:axId val="-1714280784"/>
      </c:barChart>
      <c:catAx>
        <c:axId val="-1585982592"/>
        <c:scaling>
          <c:orientation val="minMax"/>
        </c:scaling>
        <c:delete val="0"/>
        <c:axPos val="b"/>
        <c:numFmt formatCode="General" sourceLinked="1"/>
        <c:majorTickMark val="none"/>
        <c:minorTickMark val="none"/>
        <c:tickLblPos val="nextTo"/>
        <c:spPr>
          <a:noFill/>
          <a:ln w="9525" cap="flat" cmpd="sng" algn="ctr">
            <a:solidFill>
              <a:srgbClr val="EBEBEB"/>
            </a:solidFill>
            <a:round/>
          </a:ln>
          <a:effectLst/>
        </c:spPr>
        <c:txPr>
          <a:bodyPr rot="-60000000" spcFirstLastPara="1" vertOverflow="ellipsis" vert="horz" wrap="square" anchor="ctr" anchorCtr="1"/>
          <a:lstStyle/>
          <a:p>
            <a:pPr>
              <a:defRPr sz="700" b="0" i="0" u="none" strike="noStrike" kern="1200" spc="0" baseline="0">
                <a:solidFill>
                  <a:srgbClr val="000000"/>
                </a:solidFill>
                <a:latin typeface="+mn-lt"/>
                <a:ea typeface="+mn-ea"/>
                <a:cs typeface="Segoe UI" panose="020B0502040204020203" pitchFamily="34" charset="0"/>
              </a:defRPr>
            </a:pPr>
            <a:endParaRPr lang="pt-BR"/>
          </a:p>
        </c:txPr>
        <c:crossAx val="-1714280784"/>
        <c:crosses val="autoZero"/>
        <c:auto val="1"/>
        <c:lblAlgn val="ctr"/>
        <c:lblOffset val="100"/>
        <c:noMultiLvlLbl val="0"/>
      </c:catAx>
      <c:valAx>
        <c:axId val="-1714280784"/>
        <c:scaling>
          <c:orientation val="minMax"/>
          <c:max val="500"/>
          <c:min val="0"/>
        </c:scaling>
        <c:delete val="0"/>
        <c:axPos val="l"/>
        <c:majorGridlines>
          <c:spPr>
            <a:ln w="9525" cap="flat" cmpd="sng" algn="ctr">
              <a:solidFill>
                <a:srgbClr val="EBEBEB"/>
              </a:solidFill>
              <a:round/>
            </a:ln>
            <a:effectLst/>
          </c:spPr>
        </c:majorGridlines>
        <c:title>
          <c:tx>
            <c:rich>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r>
                  <a:rPr lang="en-US" sz="700" b="1" i="0" baseline="0">
                    <a:solidFill>
                      <a:srgbClr val="000000"/>
                    </a:solidFill>
                    <a:effectLst/>
                    <a:latin typeface="Segoe UI Semibold" panose="020B0502040204020203" pitchFamily="34" charset="0"/>
                    <a:cs typeface="Segoe UI Semibold" panose="020B0502040204020203" pitchFamily="34" charset="0"/>
                  </a:rPr>
                  <a:t>Vulnerabilities (2010-2020)</a:t>
                </a:r>
                <a:endParaRPr lang="en-US" sz="700" b="1" i="0">
                  <a:solidFill>
                    <a:srgbClr val="000000"/>
                  </a:solidFill>
                  <a:effectLst/>
                  <a:latin typeface="Segoe UI Semibold" panose="020B0502040204020203" pitchFamily="34" charset="0"/>
                  <a:cs typeface="Segoe UI Semibold" panose="020B0502040204020203" pitchFamily="34" charset="0"/>
                </a:endParaRPr>
              </a:p>
            </c:rich>
          </c:tx>
          <c:layout>
            <c:manualLayout>
              <c:xMode val="edge"/>
              <c:yMode val="edge"/>
              <c:x val="2.805239735868124E-3"/>
              <c:y val="8.8627694266223259E-2"/>
            </c:manualLayout>
          </c:layout>
          <c:overlay val="0"/>
          <c:spPr>
            <a:noFill/>
            <a:ln>
              <a:noFill/>
            </a:ln>
            <a:effectLst/>
          </c:spPr>
          <c:txPr>
            <a:bodyPr rot="-5400000" spcFirstLastPara="1" vertOverflow="ellipsis" vert="horz" wrap="square" anchor="ctr" anchorCtr="1"/>
            <a:lstStyle/>
            <a:p>
              <a:pPr>
                <a:defRPr sz="700" b="1" i="0" u="none" strike="noStrike" kern="1200" baseline="0">
                  <a:solidFill>
                    <a:srgbClr val="000000"/>
                  </a:solidFill>
                  <a:latin typeface="Segoe UI Semibold" panose="020B0502040204020203" pitchFamily="34" charset="0"/>
                  <a:ea typeface="+mn-ea"/>
                  <a:cs typeface="Segoe UI Semibold" panose="020B0502040204020203" pitchFamily="34" charset="0"/>
                </a:defRPr>
              </a:pPr>
              <a:endParaRPr lang="pt-B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rgbClr val="000000"/>
                </a:solidFill>
                <a:latin typeface="+mn-lt"/>
                <a:ea typeface="+mn-ea"/>
                <a:cs typeface="+mn-cs"/>
              </a:defRPr>
            </a:pPr>
            <a:endParaRPr lang="pt-BR"/>
          </a:p>
        </c:txPr>
        <c:crossAx val="-158598259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338C96-2F95-4706-9764-3FB7905E3304}" type="datetimeFigureOut">
              <a:rPr lang="en-US" smtClean="0"/>
              <a:t>4/11/2023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319C10-137A-4AFF-A5CC-4B175DC0E443}" type="slidenum">
              <a:rPr lang="en-US" smtClean="0"/>
              <a:t>‹#›</a:t>
            </a:fld>
            <a:endParaRPr lang="en-US"/>
          </a:p>
        </p:txBody>
      </p:sp>
    </p:spTree>
    <p:extLst>
      <p:ext uri="{BB962C8B-B14F-4D97-AF65-F5344CB8AC3E}">
        <p14:creationId xmlns:p14="http://schemas.microsoft.com/office/powerpoint/2010/main" val="5374792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319C10-137A-4AFF-A5CC-4B175DC0E4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833457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525D1A-9CA5-4E94-B922-48D4C7E4CB4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51926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5779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48B32-FE2B-440D-B735-C729DAFD59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32353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79179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2068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48B32-FE2B-440D-B735-C729DAFD59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17473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67844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51068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758FB2CA-E48E-4A52-8ADC-7252F772470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44207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61191"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90EC29EE-A8AD-4CE0-9C0B-116E0D4D7533}"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4/11/2023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61191"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61191"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52365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9B92C5-649C-4470-9F5B-D9600DC094F5}" type="slidenum">
              <a:rPr kumimoji="0" lang="en-US" sz="1800" b="0" i="0" u="none" strike="noStrike" kern="0" cap="none" spc="0" normalizeH="0" baseline="0" noProof="0" smtClean="0">
                <a:ln>
                  <a:noFill/>
                </a:ln>
                <a:solidFill>
                  <a:sysClr val="windowText" lastClr="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800" b="0" i="0" u="none" strike="noStrike" kern="0" cap="none" spc="0" normalizeH="0" baseline="0" noProof="0">
              <a:ln>
                <a:noFill/>
              </a:ln>
              <a:solidFill>
                <a:sysClr val="windowText" lastClr="00000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6523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9373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5400" y="744538"/>
            <a:ext cx="6618288" cy="3722687"/>
          </a:xfrm>
          <a:prstGeom prst="rect">
            <a:avLst/>
          </a:prstGeom>
        </p:spPr>
      </p:sp>
      <p:sp>
        <p:nvSpPr>
          <p:cNvPr id="3" name="Notes Placeholder 2"/>
          <p:cNvSpPr>
            <a:spLocks noGrp="1"/>
          </p:cNvSpPr>
          <p:nvPr>
            <p:ph type="body" idx="1"/>
          </p:nvPr>
        </p:nvSpPr>
        <p:spPr>
          <a:xfrm>
            <a:off x="666909" y="4715907"/>
            <a:ext cx="5335270" cy="4467701"/>
          </a:xfrm>
          <a:prstGeom prst="rect">
            <a:avLst/>
          </a:prstGeom>
        </p:spPr>
        <p:txBody>
          <a:bodyPr>
            <a:normAutofit/>
          </a:bodyPr>
          <a:lstStyle/>
          <a:p>
            <a:pPr marL="0" marR="0" lvl="0" indent="0" algn="l" defTabSz="932742" rtl="0" eaLnBrk="1" fontAlgn="auto" latinLnBrk="0" hangingPunct="1">
              <a:lnSpc>
                <a:spcPct val="90000"/>
              </a:lnSpc>
              <a:spcBef>
                <a:spcPts val="0"/>
              </a:spcBef>
              <a:spcAft>
                <a:spcPts val="340"/>
              </a:spcAft>
              <a:buClrTx/>
              <a:buSzTx/>
              <a:buFont typeface="+mj-lt"/>
              <a:buNone/>
              <a:tabLst/>
              <a:defRPr/>
            </a:pPr>
            <a:endParaRPr lang="en-US" sz="900" b="0" baseline="0" dirty="0">
              <a:solidFill>
                <a:srgbClr val="FFFFFF"/>
              </a:solidFill>
            </a:endParaRPr>
          </a:p>
        </p:txBody>
      </p:sp>
      <p:sp>
        <p:nvSpPr>
          <p:cNvPr id="4" name="Date Placeholder 3"/>
          <p:cNvSpPr>
            <a:spLocks noGrp="1"/>
          </p:cNvSpPr>
          <p:nvPr>
            <p:ph type="dt" idx="10"/>
          </p:nvPr>
        </p:nvSpPr>
        <p:spPr>
          <a:xfrm>
            <a:off x="3777607" y="0"/>
            <a:ext cx="2889938" cy="496411"/>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EA2B2ED8-C573-45EF-BF68-CEC19505703A}"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4/11/2023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2"/>
          </p:nvPr>
        </p:nvSpPr>
        <p:spPr>
          <a:xfrm>
            <a:off x="6002178" y="9430091"/>
            <a:ext cx="665366" cy="496411"/>
          </a:xfrm>
          <a:prstGeom prst="rect">
            <a:avLst/>
          </a:prstGeom>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8B263312-38AA-4E1E-B2B5-0F8F122B24F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6" name="Footer Placeholder 5"/>
          <p:cNvSpPr>
            <a:spLocks noGrp="1"/>
          </p:cNvSpPr>
          <p:nvPr>
            <p:ph type="ftr" sz="quarter" idx="13"/>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9" name="Header Placeholder 8"/>
          <p:cNvSpPr>
            <a:spLocks noGrp="1"/>
          </p:cNvSpPr>
          <p:nvPr>
            <p:ph type="hdr" sz="quarter" idx="14"/>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7243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46951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3319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3DE33B-6BA1-4569-8418-75B90D64D5E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23299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0968" rtl="0" eaLnBrk="1" fontAlgn="auto" latinLnBrk="0" hangingPunct="1">
              <a:lnSpc>
                <a:spcPct val="105000"/>
              </a:lnSpc>
              <a:spcBef>
                <a:spcPts val="0"/>
              </a:spcBef>
              <a:spcAft>
                <a:spcPts val="80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42289" rtl="0" eaLnBrk="1" fontAlgn="auto" latinLnBrk="0" hangingPunct="1">
              <a:lnSpc>
                <a:spcPct val="100000"/>
              </a:lnSpc>
              <a:spcBef>
                <a:spcPts val="0"/>
              </a:spcBef>
              <a:spcAft>
                <a:spcPts val="0"/>
              </a:spcAft>
              <a:buClrTx/>
              <a:buSzTx/>
              <a:buFontTx/>
              <a:buNone/>
              <a:tabLst/>
              <a:defRPr/>
            </a:pPr>
            <a:fld id="{62F80E2B-B978-4B3B-B24B-28D259BA0D9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42289"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633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4/11/2023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25836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7561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28279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6EF678-834A-48C3-A149-68FB38FF4BB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19883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319C10-137A-4AFF-A5CC-4B175DC0E4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06435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954713" y="881063"/>
            <a:ext cx="19169063" cy="10783887"/>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lIns="163686" tIns="81843" rIns="163686" bIns="81843"/>
          <a:lstStyle/>
          <a:p>
            <a:pPr marL="0" marR="0" lvl="0" indent="0" algn="l" defTabSz="1669706" rtl="0" eaLnBrk="1" fontAlgn="auto" latinLnBrk="0" hangingPunct="1">
              <a:lnSpc>
                <a:spcPct val="100000"/>
              </a:lnSpc>
              <a:spcBef>
                <a:spcPts val="0"/>
              </a:spcBef>
              <a:spcAft>
                <a:spcPts val="0"/>
              </a:spcAft>
              <a:buClrTx/>
              <a:buSzTx/>
              <a:buFontTx/>
              <a:buNone/>
              <a:tabLst/>
              <a:defRPr/>
            </a:pPr>
            <a:r>
              <a:rPr kumimoji="0" lang="en-US" sz="2100" b="0" i="0" u="none" strike="noStrike" kern="1200" cap="none" spc="0" normalizeH="0" baseline="0" noProof="0">
                <a:ln>
                  <a:noFill/>
                </a:ln>
                <a:solidFill>
                  <a:prstClr val="black"/>
                </a:solidFill>
                <a:effectLst/>
                <a:uLnTx/>
                <a:uFillTx/>
                <a:latin typeface="Segoe UI" pitchFamily="34" charset="0"/>
                <a:ea typeface="+mn-ea"/>
                <a:cs typeface="+mn-cs"/>
              </a:rPr>
              <a:t>Microsoft Data Amp</a:t>
            </a:r>
          </a:p>
        </p:txBody>
      </p:sp>
      <p:sp>
        <p:nvSpPr>
          <p:cNvPr id="5" name="Footer Placeholder 4"/>
          <p:cNvSpPr>
            <a:spLocks noGrp="1"/>
          </p:cNvSpPr>
          <p:nvPr>
            <p:ph type="ftr" sz="quarter" idx="11"/>
          </p:nvPr>
        </p:nvSpPr>
        <p:spPr/>
        <p:txBody>
          <a:bodyPr lIns="163686" tIns="81843" rIns="163686" bIns="81843"/>
          <a:lstStyle/>
          <a:p>
            <a:pPr marL="1023045" marR="0" lvl="0" indent="0" algn="l" defTabSz="1636333"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1669706"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21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669706" rtl="0" eaLnBrk="1" fontAlgn="auto" latinLnBrk="0" hangingPunct="1">
                <a:lnSpc>
                  <a:spcPct val="100000"/>
                </a:lnSpc>
                <a:spcBef>
                  <a:spcPts val="0"/>
                </a:spcBef>
                <a:spcAft>
                  <a:spcPts val="0"/>
                </a:spcAft>
                <a:buClrTx/>
                <a:buSzTx/>
                <a:buFontTx/>
                <a:buNone/>
                <a:tabLst/>
                <a:defRPr/>
              </a:pPr>
              <a:t>4/11/2023 2:21 PM</a:t>
            </a:fld>
            <a:endParaRPr kumimoji="0" lang="en-US" sz="21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1669706" rtl="0" eaLnBrk="1" fontAlgn="auto" latinLnBrk="0" hangingPunct="1">
              <a:lnSpc>
                <a:spcPct val="100000"/>
              </a:lnSpc>
              <a:spcBef>
                <a:spcPts val="0"/>
              </a:spcBef>
              <a:spcAft>
                <a:spcPts val="0"/>
              </a:spcAft>
              <a:buClrTx/>
              <a:buSzTx/>
              <a:buFontTx/>
              <a:buNone/>
              <a:tabLst/>
              <a:defRPr/>
            </a:pPr>
            <a:fld id="{B4008EB6-D09E-4580-8CD6-DDB14511944F}" type="slidenum">
              <a:rPr kumimoji="0" lang="en-US" sz="21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1669706" rtl="0" eaLnBrk="1" fontAlgn="auto" latinLnBrk="0" hangingPunct="1">
                <a:lnSpc>
                  <a:spcPct val="100000"/>
                </a:lnSpc>
                <a:spcBef>
                  <a:spcPts val="0"/>
                </a:spcBef>
                <a:spcAft>
                  <a:spcPts val="0"/>
                </a:spcAft>
                <a:buClrTx/>
                <a:buSzTx/>
                <a:buFontTx/>
                <a:buNone/>
                <a:tabLst/>
                <a:defRPr/>
              </a:pPr>
              <a:t>30</a:t>
            </a:fld>
            <a:endParaRPr kumimoji="0" lang="en-US" sz="21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989068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319C10-137A-4AFF-A5CC-4B175DC0E4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371761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EDA69098-AF98-44ED-B19A-289934A1943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57194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353517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2B17216-0B81-4A09-AE5E-B220741C94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101279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509F5C9-1C33-4DD3-8FAC-FDF08401587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2021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704473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600"/>
              </a:spcBef>
              <a:spcAft>
                <a:spcPts val="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BD0B22C-53E4-F749-9B0C-AC2F36E8170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64783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24916" rtl="0" eaLnBrk="1" fontAlgn="auto" latinLnBrk="0" hangingPunct="1">
              <a:lnSpc>
                <a:spcPct val="100000"/>
              </a:lnSpc>
              <a:spcBef>
                <a:spcPts val="0"/>
              </a:spcBef>
              <a:spcAft>
                <a:spcPts val="0"/>
              </a:spcAft>
              <a:buClrTx/>
              <a:buSzTx/>
              <a:buFontTx/>
              <a:buNone/>
              <a:tabLst/>
              <a:defRPr/>
            </a:pPr>
            <a:fld id="{D29CAC0C-83E7-4249-962B-231BAECB4C5F}"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4916"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94061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115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Header Placeholder 3"/>
          <p:cNvSpPr>
            <a:spLocks noGrp="1"/>
          </p:cNvSpPr>
          <p:nvPr>
            <p:ph type="hdr" sz="quarter"/>
          </p:nvPr>
        </p:nvSpPr>
        <p:spPr/>
        <p:txBody>
          <a:bodyPr/>
          <a:lstStyle/>
          <a:p>
            <a:pPr marL="0" marR="0" lvl="0" indent="0" algn="l" defTabSz="92488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8072" marR="0" lvl="0" indent="0" algn="l" defTabSz="924611"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2488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4882" rtl="0" eaLnBrk="1" fontAlgn="auto" latinLnBrk="0" hangingPunct="1">
                <a:lnSpc>
                  <a:spcPct val="100000"/>
                </a:lnSpc>
                <a:spcBef>
                  <a:spcPts val="0"/>
                </a:spcBef>
                <a:spcAft>
                  <a:spcPts val="0"/>
                </a:spcAft>
                <a:buClrTx/>
                <a:buSzTx/>
                <a:buFontTx/>
                <a:buNone/>
                <a:tabLst/>
                <a:defRPr/>
              </a:pPr>
              <a:t>4/11/2023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2488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24882"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432920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600"/>
              </a:spcAft>
            </a:pPr>
            <a:endParaRPr lang="en-US" sz="1200" b="0" dirty="0">
              <a:effectLst/>
              <a:latin typeface="Calibri" panose="020F0502020204030204" pitchFamily="34" charset="0"/>
              <a:ea typeface="Calibri" panose="020F0502020204030204" pitchFamily="34" charset="0"/>
            </a:endParaRPr>
          </a:p>
        </p:txBody>
      </p:sp>
      <p:sp>
        <p:nvSpPr>
          <p:cNvPr id="4" name="Slide Number Placeholder 3"/>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370863A-D379-4E69-9947-53FE6D24661E}"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295910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B1B-A008-4E99-9160-98843ED3F5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44886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995200-4741-4646-AACF-D35442AE1B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38928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2AF3EF5-DF56-465D-AD7B-BB76D4AE8DC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49111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70286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D69D98E-00C0-4BFC-8AEA-80D645241C7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7703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Calibri" panose="020F0502020204030204" pitchFamily="34" charset="0"/>
              <a:buNone/>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76AE915-B316-4484-9EA0-03EB58256B5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18501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95118979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902620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1C9C15-504F-4AC2-AD31-7003795B0E2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Notes Placeholder 2">
            <a:extLst>
              <a:ext uri="{FF2B5EF4-FFF2-40B4-BE49-F238E27FC236}">
                <a16:creationId xmlns:a16="http://schemas.microsoft.com/office/drawing/2014/main" id="{06633A88-1C5F-4518-AA1B-421E217088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Tree>
    <p:extLst>
      <p:ext uri="{BB962C8B-B14F-4D97-AF65-F5344CB8AC3E}">
        <p14:creationId xmlns:p14="http://schemas.microsoft.com/office/powerpoint/2010/main" val="1290098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0D71E05-3588-4CC8-883E-4919596DF3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0671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319C10-137A-4AFF-A5CC-4B175DC0E443}"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597080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0D66D5F-0566-4011-ABFD-8B4F303C333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59720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878037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B1B-A008-4E99-9160-98843ED3F5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145899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9200B1B-A008-4E99-9160-98843ED3F5C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63245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952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7567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a:lnSpc>
                <a:spcPct val="105000"/>
              </a:lnSpc>
              <a:spcBef>
                <a:spcPts val="0"/>
              </a:spcBef>
              <a:spcAft>
                <a:spcPts val="0"/>
              </a:spcAft>
              <a:buFont typeface="Symbol" panose="05050102010706020507" pitchFamily="18" charset="2"/>
              <a:buNone/>
            </a:pPr>
            <a:endParaRPr lang="en-US" sz="1800" dirty="0">
              <a:effectLst/>
              <a:latin typeface="Segoe UI" panose="020B0502040204020203" pitchFamily="34" charset="0"/>
              <a:ea typeface="Times New Roman" panose="02020603050405020304" pitchFamily="18"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7682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dirty="0">
              <a:solidFill>
                <a:srgbClr val="4C4C51"/>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4/11/2023 2:21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45783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FA48B32-FE2B-440D-B735-C729DAFD592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423992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Master" Target="../slideMasters/slideMaster3.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3.xml"/><Relationship Id="rId4" Type="http://schemas.openxmlformats.org/officeDocument/2006/relationships/image" Target="../media/image42.jpe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Master" Target="../slideMasters/slideMaster3.xml"/><Relationship Id="rId5" Type="http://schemas.openxmlformats.org/officeDocument/2006/relationships/image" Target="../media/image43.jpeg"/><Relationship Id="rId4" Type="http://schemas.openxmlformats.org/officeDocument/2006/relationships/image" Target="../media/image42.jpe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3.xml"/><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6.xml"/><Relationship Id="rId4" Type="http://schemas.openxmlformats.org/officeDocument/2006/relationships/image" Target="../media/image2.emf"/></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9.tiff"/><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8.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1.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63.emf"/><Relationship Id="rId4" Type="http://schemas.openxmlformats.org/officeDocument/2006/relationships/oleObject" Target="../embeddings/oleObject2.bin"/></Relationships>
</file>

<file path=ppt/slideLayouts/_rels/slideLayout29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63.emf"/><Relationship Id="rId4" Type="http://schemas.openxmlformats.org/officeDocument/2006/relationships/oleObject" Target="../embeddings/oleObject3.bin"/></Relationships>
</file>

<file path=ppt/slideLayouts/_rels/slideLayout293.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63.emf"/><Relationship Id="rId4" Type="http://schemas.openxmlformats.org/officeDocument/2006/relationships/oleObject" Target="../embeddings/oleObject4.bin"/></Relationships>
</file>

<file path=ppt/slideLayouts/_rels/slideLayout29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63.emf"/><Relationship Id="rId4" Type="http://schemas.openxmlformats.org/officeDocument/2006/relationships/oleObject" Target="../embeddings/oleObject5.bin"/></Relationships>
</file>

<file path=ppt/slideLayouts/_rels/slideLayout29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image" Target="../media/image63.emf"/><Relationship Id="rId4" Type="http://schemas.openxmlformats.org/officeDocument/2006/relationships/oleObject" Target="../embeddings/oleObject6.bin"/></Relationships>
</file>

<file path=ppt/slideLayouts/_rels/slideLayout296.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9.xml"/><Relationship Id="rId1" Type="http://schemas.openxmlformats.org/officeDocument/2006/relationships/tags" Target="../tags/tag13.xml"/><Relationship Id="rId4" Type="http://schemas.openxmlformats.org/officeDocument/2006/relationships/image" Target="../media/image63.emf"/></Relationships>
</file>

<file path=ppt/slideLayouts/_rels/slideLayout297.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15.xml"/><Relationship Id="rId1" Type="http://schemas.openxmlformats.org/officeDocument/2006/relationships/tags" Target="../tags/tag14.xml"/><Relationship Id="rId5" Type="http://schemas.openxmlformats.org/officeDocument/2006/relationships/image" Target="../media/image63.emf"/><Relationship Id="rId4" Type="http://schemas.openxmlformats.org/officeDocument/2006/relationships/oleObject" Target="../embeddings/oleObject8.bin"/></Relationships>
</file>

<file path=ppt/slideLayouts/_rels/slideLayout298.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5.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63.emf"/><Relationship Id="rId5" Type="http://schemas.openxmlformats.org/officeDocument/2006/relationships/oleObject" Target="../embeddings/oleObject9.bin"/><Relationship Id="rId4" Type="http://schemas.openxmlformats.org/officeDocument/2006/relationships/image" Target="../media/image64.jpeg"/></Relationships>
</file>

<file path=ppt/slideLayouts/_rels/slideLayout299.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5.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63.emf"/><Relationship Id="rId5" Type="http://schemas.openxmlformats.org/officeDocument/2006/relationships/oleObject" Target="../embeddings/oleObject10.bin"/><Relationship Id="rId4" Type="http://schemas.openxmlformats.org/officeDocument/2006/relationships/image" Target="../media/image66.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5.pn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63.emf"/><Relationship Id="rId5" Type="http://schemas.openxmlformats.org/officeDocument/2006/relationships/oleObject" Target="../embeddings/oleObject11.bin"/><Relationship Id="rId4" Type="http://schemas.openxmlformats.org/officeDocument/2006/relationships/image" Target="../media/image67.jpeg"/></Relationships>
</file>

<file path=ppt/slideLayouts/_rels/slideLayout301.xml.rels><?xml version="1.0" encoding="UTF-8" standalone="yes"?>
<Relationships xmlns="http://schemas.openxmlformats.org/package/2006/relationships"><Relationship Id="rId3" Type="http://schemas.openxmlformats.org/officeDocument/2006/relationships/slideMaster" Target="../slideMasters/slideMaster9.xml"/><Relationship Id="rId7" Type="http://schemas.openxmlformats.org/officeDocument/2006/relationships/image" Target="../media/image65.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63.emf"/><Relationship Id="rId5" Type="http://schemas.openxmlformats.org/officeDocument/2006/relationships/oleObject" Target="../embeddings/oleObject12.bin"/><Relationship Id="rId4" Type="http://schemas.openxmlformats.org/officeDocument/2006/relationships/image" Target="../media/image68.jpeg"/></Relationships>
</file>

<file path=ppt/slideLayouts/_rels/slideLayout302.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image" Target="../media/image69.jpeg"/><Relationship Id="rId5" Type="http://schemas.openxmlformats.org/officeDocument/2006/relationships/image" Target="../media/image63.emf"/><Relationship Id="rId4" Type="http://schemas.openxmlformats.org/officeDocument/2006/relationships/oleObject" Target="../embeddings/oleObject13.bin"/></Relationships>
</file>

<file path=ppt/slideLayouts/_rels/slideLayout303.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9.xml"/><Relationship Id="rId1" Type="http://schemas.openxmlformats.org/officeDocument/2006/relationships/tags" Target="../tags/tag26.xml"/><Relationship Id="rId4" Type="http://schemas.openxmlformats.org/officeDocument/2006/relationships/image" Target="../media/image63.emf"/></Relationships>
</file>

<file path=ppt/slideLayouts/_rels/slideLayout304.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28.xml"/><Relationship Id="rId1" Type="http://schemas.openxmlformats.org/officeDocument/2006/relationships/tags" Target="../tags/tag27.xml"/><Relationship Id="rId5" Type="http://schemas.openxmlformats.org/officeDocument/2006/relationships/image" Target="../media/image63.emf"/><Relationship Id="rId4" Type="http://schemas.openxmlformats.org/officeDocument/2006/relationships/oleObject" Target="../embeddings/oleObject15.bin"/></Relationships>
</file>

<file path=ppt/slideLayouts/_rels/slideLayout305.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30.xml"/><Relationship Id="rId1" Type="http://schemas.openxmlformats.org/officeDocument/2006/relationships/tags" Target="../tags/tag29.xml"/><Relationship Id="rId5" Type="http://schemas.openxmlformats.org/officeDocument/2006/relationships/image" Target="../media/image63.emf"/><Relationship Id="rId4" Type="http://schemas.openxmlformats.org/officeDocument/2006/relationships/oleObject" Target="../embeddings/oleObject16.bin"/></Relationships>
</file>

<file path=ppt/slideLayouts/_rels/slideLayout306.xml.rels><?xml version="1.0" encoding="UTF-8" standalone="yes"?>
<Relationships xmlns="http://schemas.openxmlformats.org/package/2006/relationships"><Relationship Id="rId3" Type="http://schemas.openxmlformats.org/officeDocument/2006/relationships/slideMaster" Target="../slideMasters/slideMaster9.xml"/><Relationship Id="rId2" Type="http://schemas.openxmlformats.org/officeDocument/2006/relationships/tags" Target="../tags/tag32.xml"/><Relationship Id="rId1" Type="http://schemas.openxmlformats.org/officeDocument/2006/relationships/tags" Target="../tags/tag31.xml"/><Relationship Id="rId5" Type="http://schemas.openxmlformats.org/officeDocument/2006/relationships/image" Target="../media/image63.emf"/><Relationship Id="rId4" Type="http://schemas.openxmlformats.org/officeDocument/2006/relationships/oleObject" Target="../embeddings/oleObject17.bin"/></Relationships>
</file>

<file path=ppt/slideLayouts/_rels/slideLayout30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Master" Target="../slideMasters/slideMaster9.xml"/><Relationship Id="rId1" Type="http://schemas.openxmlformats.org/officeDocument/2006/relationships/tags" Target="../tags/tag33.xml"/><Relationship Id="rId5" Type="http://schemas.openxmlformats.org/officeDocument/2006/relationships/image" Target="../media/image58.png"/><Relationship Id="rId4" Type="http://schemas.openxmlformats.org/officeDocument/2006/relationships/image" Target="../media/image63.emf"/></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70.png"/><Relationship Id="rId1" Type="http://schemas.openxmlformats.org/officeDocument/2006/relationships/slideMaster" Target="../slideMasters/slideMaster10.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10.xml"/><Relationship Id="rId4" Type="http://schemas.openxmlformats.org/officeDocument/2006/relationships/image" Target="../media/image2.emf"/></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0.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0.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Master" Target="../slideMasters/slideMaster10.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0.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10.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10.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10.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0.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10.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35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35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Master" Target="../slideMasters/slideMaster11.xml"/><Relationship Id="rId4" Type="http://schemas.openxmlformats.org/officeDocument/2006/relationships/image" Target="../media/image2.emf"/></Relationships>
</file>

<file path=ppt/slideLayouts/_rels/slideLayout35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1.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1.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1.xml"/></Relationships>
</file>

<file path=ppt/slideLayouts/_rels/slideLayout379.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Master" Target="../slideMasters/slideMaster1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8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1.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Master" Target="../slideMasters/slideMaster11.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40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1.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13.xml"/></Relationships>
</file>

<file path=ppt/slideLayouts/_rels/slideLayout42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4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13.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13.xml"/></Relationships>
</file>

<file path=ppt/slideLayouts/_rels/slideLayout43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Master" Target="../slideMasters/slideMaster13.xml"/></Relationships>
</file>

<file path=ppt/slideLayouts/_rels/slideLayout436.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437.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Master" Target="../slideMasters/slideMaster13.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3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Master" Target="../slideMasters/slideMaster13.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2.emf"/></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3.xml"/><Relationship Id="rId5" Type="http://schemas.openxmlformats.org/officeDocument/2006/relationships/image" Target="../media/image25.jpeg"/><Relationship Id="rId4" Type="http://schemas.openxmlformats.org/officeDocument/2006/relationships/image" Target="../media/image24.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3.xml"/><Relationship Id="rId4" Type="http://schemas.openxmlformats.org/officeDocument/2006/relationships/image" Target="../media/image30.jpe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3.xml"/><Relationship Id="rId5" Type="http://schemas.openxmlformats.org/officeDocument/2006/relationships/image" Target="../media/image34.jpeg"/><Relationship Id="rId4" Type="http://schemas.openxmlformats.org/officeDocument/2006/relationships/image" Target="../media/image33.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481638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5146331" cy="1107996"/>
          </a:xfrm>
        </p:spPr>
        <p:txBody>
          <a:bodyPr anchor="ctr">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877512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0477542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674337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91844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3395513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92749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5547383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4930333"/>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25186050"/>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62942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455467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337812868"/>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168898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971883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2927684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88990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264359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512585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9594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2499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4477499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55894047"/>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044626533"/>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D2BBF83B-AB94-4635-A784-5E8484DEC7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85A24E5A-A589-444B-A12E-6729B21E6E4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004024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32345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EB02FAD1-E14D-41F9-A1BC-FCCF4626291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1143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1768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22743260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04564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9808712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404761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831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683506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46455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57431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177773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21177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03EB74-5838-4ACC-AF97-3F5218CC81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1179725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4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96EC-7FB1-4001-940A-06615E67EE0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FB906FF-AACE-419A-A712-3AA81255B479}"/>
              </a:ext>
            </a:extLst>
          </p:cNvPr>
          <p:cNvSpPr>
            <a:spLocks noGrp="1"/>
          </p:cNvSpPr>
          <p:nvPr>
            <p:ph sz="quarter" idx="10"/>
          </p:nvPr>
        </p:nvSpPr>
        <p:spPr>
          <a:xfrm>
            <a:off x="777876" y="1870075"/>
            <a:ext cx="1787904" cy="430887"/>
          </a:xfrm>
        </p:spPr>
        <p:txBody>
          <a:bodyPr/>
          <a:lstStyle/>
          <a:p>
            <a:pPr lvl="0"/>
            <a:endParaRPr lang="en-US"/>
          </a:p>
        </p:txBody>
      </p:sp>
      <p:sp>
        <p:nvSpPr>
          <p:cNvPr id="5" name="Content Placeholder 3">
            <a:extLst>
              <a:ext uri="{FF2B5EF4-FFF2-40B4-BE49-F238E27FC236}">
                <a16:creationId xmlns:a16="http://schemas.microsoft.com/office/drawing/2014/main" id="{5F3749F1-7218-4B2A-AD06-A6171897F656}"/>
              </a:ext>
            </a:extLst>
          </p:cNvPr>
          <p:cNvSpPr>
            <a:spLocks noGrp="1"/>
          </p:cNvSpPr>
          <p:nvPr>
            <p:ph sz="quarter" idx="11"/>
          </p:nvPr>
        </p:nvSpPr>
        <p:spPr>
          <a:xfrm>
            <a:off x="777876" y="2568386"/>
            <a:ext cx="1787904" cy="430887"/>
          </a:xfrm>
        </p:spPr>
        <p:txBody>
          <a:bodyPr/>
          <a:lstStyle/>
          <a:p>
            <a:pPr lvl="0"/>
            <a:endParaRPr lang="en-US"/>
          </a:p>
        </p:txBody>
      </p:sp>
      <p:sp>
        <p:nvSpPr>
          <p:cNvPr id="6" name="Content Placeholder 3">
            <a:extLst>
              <a:ext uri="{FF2B5EF4-FFF2-40B4-BE49-F238E27FC236}">
                <a16:creationId xmlns:a16="http://schemas.microsoft.com/office/drawing/2014/main" id="{ACEF8069-ED1C-4FD0-A69F-CAD154BA133A}"/>
              </a:ext>
            </a:extLst>
          </p:cNvPr>
          <p:cNvSpPr>
            <a:spLocks noGrp="1"/>
          </p:cNvSpPr>
          <p:nvPr>
            <p:ph sz="quarter" idx="12"/>
          </p:nvPr>
        </p:nvSpPr>
        <p:spPr>
          <a:xfrm>
            <a:off x="777876" y="3232960"/>
            <a:ext cx="1787904" cy="430887"/>
          </a:xfrm>
        </p:spPr>
        <p:txBody>
          <a:bodyPr/>
          <a:lstStyle/>
          <a:p>
            <a:pPr lvl="0"/>
            <a:endParaRPr lang="en-US"/>
          </a:p>
        </p:txBody>
      </p:sp>
      <p:sp>
        <p:nvSpPr>
          <p:cNvPr id="7" name="Content Placeholder 3">
            <a:extLst>
              <a:ext uri="{FF2B5EF4-FFF2-40B4-BE49-F238E27FC236}">
                <a16:creationId xmlns:a16="http://schemas.microsoft.com/office/drawing/2014/main" id="{C08EC3A0-E69C-4340-A793-0C83B74F96AF}"/>
              </a:ext>
            </a:extLst>
          </p:cNvPr>
          <p:cNvSpPr>
            <a:spLocks noGrp="1"/>
          </p:cNvSpPr>
          <p:nvPr>
            <p:ph sz="quarter" idx="13"/>
          </p:nvPr>
        </p:nvSpPr>
        <p:spPr>
          <a:xfrm>
            <a:off x="777876" y="3931271"/>
            <a:ext cx="1787904" cy="430887"/>
          </a:xfrm>
        </p:spPr>
        <p:txBody>
          <a:bodyPr/>
          <a:lstStyle/>
          <a:p>
            <a:pPr lvl="0"/>
            <a:endParaRPr lang="en-US"/>
          </a:p>
        </p:txBody>
      </p:sp>
      <p:sp>
        <p:nvSpPr>
          <p:cNvPr id="8" name="Content Placeholder 3">
            <a:extLst>
              <a:ext uri="{FF2B5EF4-FFF2-40B4-BE49-F238E27FC236}">
                <a16:creationId xmlns:a16="http://schemas.microsoft.com/office/drawing/2014/main" id="{7326143F-4CD1-4CE8-91D3-3C6526A392D3}"/>
              </a:ext>
            </a:extLst>
          </p:cNvPr>
          <p:cNvSpPr>
            <a:spLocks noGrp="1"/>
          </p:cNvSpPr>
          <p:nvPr>
            <p:ph sz="quarter" idx="14"/>
          </p:nvPr>
        </p:nvSpPr>
        <p:spPr>
          <a:xfrm>
            <a:off x="777876" y="4591541"/>
            <a:ext cx="1787904" cy="430887"/>
          </a:xfrm>
        </p:spPr>
        <p:txBody>
          <a:bodyPr/>
          <a:lstStyle/>
          <a:p>
            <a:pPr lvl="0"/>
            <a:endParaRPr lang="en-US"/>
          </a:p>
        </p:txBody>
      </p:sp>
      <p:sp>
        <p:nvSpPr>
          <p:cNvPr id="9" name="Content Placeholder 3">
            <a:extLst>
              <a:ext uri="{FF2B5EF4-FFF2-40B4-BE49-F238E27FC236}">
                <a16:creationId xmlns:a16="http://schemas.microsoft.com/office/drawing/2014/main" id="{20B8CB54-ECD7-4D7D-B5A9-458C9A71D3EE}"/>
              </a:ext>
            </a:extLst>
          </p:cNvPr>
          <p:cNvSpPr>
            <a:spLocks noGrp="1"/>
          </p:cNvSpPr>
          <p:nvPr>
            <p:ph sz="quarter" idx="15"/>
          </p:nvPr>
        </p:nvSpPr>
        <p:spPr>
          <a:xfrm>
            <a:off x="777876" y="5289852"/>
            <a:ext cx="1787904" cy="430887"/>
          </a:xfrm>
        </p:spPr>
        <p:txBody>
          <a:bodyPr/>
          <a:lstStyle/>
          <a:p>
            <a:pPr lvl="0"/>
            <a:endParaRPr lang="en-US"/>
          </a:p>
        </p:txBody>
      </p:sp>
      <p:sp>
        <p:nvSpPr>
          <p:cNvPr id="10" name="Content Placeholder 3">
            <a:extLst>
              <a:ext uri="{FF2B5EF4-FFF2-40B4-BE49-F238E27FC236}">
                <a16:creationId xmlns:a16="http://schemas.microsoft.com/office/drawing/2014/main" id="{6B10388B-4AF7-4508-9069-ECF87B679142}"/>
              </a:ext>
            </a:extLst>
          </p:cNvPr>
          <p:cNvSpPr>
            <a:spLocks noGrp="1"/>
          </p:cNvSpPr>
          <p:nvPr>
            <p:ph sz="quarter" idx="16"/>
          </p:nvPr>
        </p:nvSpPr>
        <p:spPr>
          <a:xfrm>
            <a:off x="3182157" y="1870075"/>
            <a:ext cx="1787904" cy="430887"/>
          </a:xfrm>
        </p:spPr>
        <p:txBody>
          <a:bodyPr/>
          <a:lstStyle/>
          <a:p>
            <a:pPr lvl="0"/>
            <a:endParaRPr lang="en-US"/>
          </a:p>
        </p:txBody>
      </p:sp>
      <p:sp>
        <p:nvSpPr>
          <p:cNvPr id="11" name="Content Placeholder 3">
            <a:extLst>
              <a:ext uri="{FF2B5EF4-FFF2-40B4-BE49-F238E27FC236}">
                <a16:creationId xmlns:a16="http://schemas.microsoft.com/office/drawing/2014/main" id="{5B889497-7295-475C-83FF-5618891EA741}"/>
              </a:ext>
            </a:extLst>
          </p:cNvPr>
          <p:cNvSpPr>
            <a:spLocks noGrp="1"/>
          </p:cNvSpPr>
          <p:nvPr>
            <p:ph sz="quarter" idx="17"/>
          </p:nvPr>
        </p:nvSpPr>
        <p:spPr>
          <a:xfrm>
            <a:off x="3182157" y="2568386"/>
            <a:ext cx="1787904" cy="430887"/>
          </a:xfrm>
        </p:spPr>
        <p:txBody>
          <a:bodyPr/>
          <a:lstStyle/>
          <a:p>
            <a:pPr lvl="0"/>
            <a:endParaRPr lang="en-US"/>
          </a:p>
        </p:txBody>
      </p:sp>
      <p:sp>
        <p:nvSpPr>
          <p:cNvPr id="12" name="Content Placeholder 3">
            <a:extLst>
              <a:ext uri="{FF2B5EF4-FFF2-40B4-BE49-F238E27FC236}">
                <a16:creationId xmlns:a16="http://schemas.microsoft.com/office/drawing/2014/main" id="{BA9A43D4-CF4F-4F73-AE49-A8F0EC0B89DD}"/>
              </a:ext>
            </a:extLst>
          </p:cNvPr>
          <p:cNvSpPr>
            <a:spLocks noGrp="1"/>
          </p:cNvSpPr>
          <p:nvPr>
            <p:ph sz="quarter" idx="18"/>
          </p:nvPr>
        </p:nvSpPr>
        <p:spPr>
          <a:xfrm>
            <a:off x="3182157" y="3232960"/>
            <a:ext cx="1787904" cy="430887"/>
          </a:xfrm>
        </p:spPr>
        <p:txBody>
          <a:bodyPr/>
          <a:lstStyle/>
          <a:p>
            <a:pPr lvl="0"/>
            <a:endParaRPr lang="en-US"/>
          </a:p>
        </p:txBody>
      </p:sp>
      <p:sp>
        <p:nvSpPr>
          <p:cNvPr id="13" name="Content Placeholder 3">
            <a:extLst>
              <a:ext uri="{FF2B5EF4-FFF2-40B4-BE49-F238E27FC236}">
                <a16:creationId xmlns:a16="http://schemas.microsoft.com/office/drawing/2014/main" id="{04D8CDCD-8F89-45E2-BB4D-15B5372C9673}"/>
              </a:ext>
            </a:extLst>
          </p:cNvPr>
          <p:cNvSpPr>
            <a:spLocks noGrp="1"/>
          </p:cNvSpPr>
          <p:nvPr>
            <p:ph sz="quarter" idx="19"/>
          </p:nvPr>
        </p:nvSpPr>
        <p:spPr>
          <a:xfrm>
            <a:off x="3182157" y="3931271"/>
            <a:ext cx="1787904" cy="430887"/>
          </a:xfrm>
        </p:spPr>
        <p:txBody>
          <a:bodyPr/>
          <a:lstStyle/>
          <a:p>
            <a:pPr lvl="0"/>
            <a:endParaRPr lang="en-US"/>
          </a:p>
        </p:txBody>
      </p:sp>
      <p:sp>
        <p:nvSpPr>
          <p:cNvPr id="14" name="Content Placeholder 3">
            <a:extLst>
              <a:ext uri="{FF2B5EF4-FFF2-40B4-BE49-F238E27FC236}">
                <a16:creationId xmlns:a16="http://schemas.microsoft.com/office/drawing/2014/main" id="{37DAF0EE-458D-4F08-AFC2-BD9F31DA6139}"/>
              </a:ext>
            </a:extLst>
          </p:cNvPr>
          <p:cNvSpPr>
            <a:spLocks noGrp="1"/>
          </p:cNvSpPr>
          <p:nvPr>
            <p:ph sz="quarter" idx="20"/>
          </p:nvPr>
        </p:nvSpPr>
        <p:spPr>
          <a:xfrm>
            <a:off x="3182157" y="4591541"/>
            <a:ext cx="1787904" cy="430887"/>
          </a:xfrm>
        </p:spPr>
        <p:txBody>
          <a:bodyPr/>
          <a:lstStyle/>
          <a:p>
            <a:pPr lvl="0"/>
            <a:endParaRPr lang="en-US"/>
          </a:p>
        </p:txBody>
      </p:sp>
      <p:sp>
        <p:nvSpPr>
          <p:cNvPr id="15" name="Content Placeholder 3">
            <a:extLst>
              <a:ext uri="{FF2B5EF4-FFF2-40B4-BE49-F238E27FC236}">
                <a16:creationId xmlns:a16="http://schemas.microsoft.com/office/drawing/2014/main" id="{16210045-DB0C-40E7-8B8F-0C55B1B00FDF}"/>
              </a:ext>
            </a:extLst>
          </p:cNvPr>
          <p:cNvSpPr>
            <a:spLocks noGrp="1"/>
          </p:cNvSpPr>
          <p:nvPr>
            <p:ph sz="quarter" idx="21"/>
          </p:nvPr>
        </p:nvSpPr>
        <p:spPr>
          <a:xfrm>
            <a:off x="3182157" y="5289852"/>
            <a:ext cx="1787904" cy="430887"/>
          </a:xfrm>
        </p:spPr>
        <p:txBody>
          <a:bodyPr/>
          <a:lstStyle/>
          <a:p>
            <a:pPr lvl="0"/>
            <a:endParaRPr lang="en-US"/>
          </a:p>
        </p:txBody>
      </p:sp>
      <p:sp>
        <p:nvSpPr>
          <p:cNvPr id="17" name="Content Placeholder 16">
            <a:extLst>
              <a:ext uri="{FF2B5EF4-FFF2-40B4-BE49-F238E27FC236}">
                <a16:creationId xmlns:a16="http://schemas.microsoft.com/office/drawing/2014/main" id="{12A01F99-057B-43E7-8664-D67C88A29C49}"/>
              </a:ext>
            </a:extLst>
          </p:cNvPr>
          <p:cNvSpPr>
            <a:spLocks noGrp="1"/>
          </p:cNvSpPr>
          <p:nvPr>
            <p:ph sz="quarter" idx="22"/>
          </p:nvPr>
        </p:nvSpPr>
        <p:spPr>
          <a:xfrm>
            <a:off x="5718175" y="1870075"/>
            <a:ext cx="3713163" cy="430887"/>
          </a:xfrm>
        </p:spPr>
        <p:txBody>
          <a:bodyPr/>
          <a:lstStyle/>
          <a:p>
            <a:pPr lvl="0"/>
            <a:endParaRPr lang="en-US"/>
          </a:p>
        </p:txBody>
      </p:sp>
      <p:sp>
        <p:nvSpPr>
          <p:cNvPr id="18" name="Content Placeholder 16">
            <a:extLst>
              <a:ext uri="{FF2B5EF4-FFF2-40B4-BE49-F238E27FC236}">
                <a16:creationId xmlns:a16="http://schemas.microsoft.com/office/drawing/2014/main" id="{75130388-B484-4F88-8055-A112CCDB66E0}"/>
              </a:ext>
            </a:extLst>
          </p:cNvPr>
          <p:cNvSpPr>
            <a:spLocks noGrp="1"/>
          </p:cNvSpPr>
          <p:nvPr>
            <p:ph sz="quarter" idx="23"/>
          </p:nvPr>
        </p:nvSpPr>
        <p:spPr>
          <a:xfrm>
            <a:off x="5718175" y="2783829"/>
            <a:ext cx="3713163" cy="430887"/>
          </a:xfrm>
        </p:spPr>
        <p:txBody>
          <a:bodyPr/>
          <a:lstStyle/>
          <a:p>
            <a:pPr lvl="0"/>
            <a:endParaRPr lang="en-US"/>
          </a:p>
        </p:txBody>
      </p:sp>
    </p:spTree>
    <p:extLst>
      <p:ext uri="{BB962C8B-B14F-4D97-AF65-F5344CB8AC3E}">
        <p14:creationId xmlns:p14="http://schemas.microsoft.com/office/powerpoint/2010/main" val="419666969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4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F84C56-3D05-49C4-BA67-22563EAD80CB}"/>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8477883-FE01-467C-93B9-535E7897BD60}"/>
              </a:ext>
            </a:extLst>
          </p:cNvPr>
          <p:cNvSpPr>
            <a:spLocks noGrp="1"/>
          </p:cNvSpPr>
          <p:nvPr>
            <p:ph sz="quarter" idx="10"/>
          </p:nvPr>
        </p:nvSpPr>
        <p:spPr>
          <a:xfrm>
            <a:off x="1201738" y="1760538"/>
            <a:ext cx="2756113" cy="553998"/>
          </a:xfrm>
        </p:spPr>
        <p:txBody>
          <a:bodyPr/>
          <a:lstStyle/>
          <a:p>
            <a:pPr lvl="0"/>
            <a:endParaRPr lang="en-US"/>
          </a:p>
        </p:txBody>
      </p:sp>
      <p:sp>
        <p:nvSpPr>
          <p:cNvPr id="5" name="Content Placeholder 3">
            <a:extLst>
              <a:ext uri="{FF2B5EF4-FFF2-40B4-BE49-F238E27FC236}">
                <a16:creationId xmlns:a16="http://schemas.microsoft.com/office/drawing/2014/main" id="{336272C3-2338-49D6-842C-C784E1595CB2}"/>
              </a:ext>
            </a:extLst>
          </p:cNvPr>
          <p:cNvSpPr>
            <a:spLocks noGrp="1"/>
          </p:cNvSpPr>
          <p:nvPr>
            <p:ph sz="quarter" idx="11"/>
          </p:nvPr>
        </p:nvSpPr>
        <p:spPr>
          <a:xfrm>
            <a:off x="1201738" y="2636269"/>
            <a:ext cx="2756113" cy="553998"/>
          </a:xfrm>
        </p:spPr>
        <p:txBody>
          <a:bodyPr/>
          <a:lstStyle/>
          <a:p>
            <a:pPr lvl="0"/>
            <a:endParaRPr lang="en-US"/>
          </a:p>
        </p:txBody>
      </p:sp>
    </p:spTree>
    <p:extLst>
      <p:ext uri="{BB962C8B-B14F-4D97-AF65-F5344CB8AC3E}">
        <p14:creationId xmlns:p14="http://schemas.microsoft.com/office/powerpoint/2010/main" val="5889141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40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16B2C2-55F9-4CF4-9F44-5BF4432C5D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014448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9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3C1848-89AB-4DEA-AEB1-37D11B8841E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734407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38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4EB6837-0F2B-4BA5-B36B-D3C3ABB8A7A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956495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37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7BB8E8E-ABD0-4AFF-8B4C-ADE4F357BC2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2168763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76123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36_Blank">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22CAB8-1986-49DC-9602-9AC65B18D01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11961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3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7BA21-B129-44E7-A24D-2B3B6B8B87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0220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3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74539-ECC6-4C14-BEAE-4F8D4409D5F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9727406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3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BB0EC-FCA2-445D-93F0-C88B41EEFA5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50243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3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35637-0EFA-4FB6-9049-49AC67C8967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3075209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3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40996-94EE-47AC-8733-827F336D735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83EDB9B3-6F30-44C9-9DFC-0098EB96A1B2}"/>
              </a:ext>
            </a:extLst>
          </p:cNvPr>
          <p:cNvSpPr>
            <a:spLocks noGrp="1"/>
          </p:cNvSpPr>
          <p:nvPr>
            <p:ph sz="quarter" idx="10"/>
          </p:nvPr>
        </p:nvSpPr>
        <p:spPr>
          <a:xfrm>
            <a:off x="1296988" y="2197100"/>
            <a:ext cx="2838450" cy="430887"/>
          </a:xfrm>
        </p:spPr>
        <p:txBody>
          <a:bodyPr/>
          <a:lstStyle/>
          <a:p>
            <a:pPr lvl="0"/>
            <a:endParaRPr lang="en-US"/>
          </a:p>
        </p:txBody>
      </p:sp>
      <p:sp>
        <p:nvSpPr>
          <p:cNvPr id="5" name="Content Placeholder 3">
            <a:extLst>
              <a:ext uri="{FF2B5EF4-FFF2-40B4-BE49-F238E27FC236}">
                <a16:creationId xmlns:a16="http://schemas.microsoft.com/office/drawing/2014/main" id="{E1FEDB3F-DB34-4D4D-B80E-2932B320D277}"/>
              </a:ext>
            </a:extLst>
          </p:cNvPr>
          <p:cNvSpPr>
            <a:spLocks noGrp="1"/>
          </p:cNvSpPr>
          <p:nvPr>
            <p:ph sz="quarter" idx="11"/>
          </p:nvPr>
        </p:nvSpPr>
        <p:spPr>
          <a:xfrm>
            <a:off x="1296988" y="2932787"/>
            <a:ext cx="2838450" cy="430887"/>
          </a:xfrm>
        </p:spPr>
        <p:txBody>
          <a:bodyPr/>
          <a:lstStyle/>
          <a:p>
            <a:pPr lvl="0"/>
            <a:endParaRPr lang="en-US"/>
          </a:p>
        </p:txBody>
      </p:sp>
      <p:sp>
        <p:nvSpPr>
          <p:cNvPr id="6" name="Content Placeholder 3">
            <a:extLst>
              <a:ext uri="{FF2B5EF4-FFF2-40B4-BE49-F238E27FC236}">
                <a16:creationId xmlns:a16="http://schemas.microsoft.com/office/drawing/2014/main" id="{51AADC7E-004A-4DB6-8BDA-804EA8C4A9EB}"/>
              </a:ext>
            </a:extLst>
          </p:cNvPr>
          <p:cNvSpPr>
            <a:spLocks noGrp="1"/>
          </p:cNvSpPr>
          <p:nvPr>
            <p:ph sz="quarter" idx="12"/>
          </p:nvPr>
        </p:nvSpPr>
        <p:spPr>
          <a:xfrm>
            <a:off x="1296988" y="3668474"/>
            <a:ext cx="2838450" cy="430887"/>
          </a:xfrm>
        </p:spPr>
        <p:txBody>
          <a:bodyPr/>
          <a:lstStyle/>
          <a:p>
            <a:pPr lvl="0"/>
            <a:endParaRPr lang="en-US"/>
          </a:p>
        </p:txBody>
      </p:sp>
      <p:sp>
        <p:nvSpPr>
          <p:cNvPr id="7" name="Content Placeholder 3">
            <a:extLst>
              <a:ext uri="{FF2B5EF4-FFF2-40B4-BE49-F238E27FC236}">
                <a16:creationId xmlns:a16="http://schemas.microsoft.com/office/drawing/2014/main" id="{1AAAEA47-1B64-4BE3-AEAB-ED363A791CC2}"/>
              </a:ext>
            </a:extLst>
          </p:cNvPr>
          <p:cNvSpPr>
            <a:spLocks noGrp="1"/>
          </p:cNvSpPr>
          <p:nvPr>
            <p:ph sz="quarter" idx="13"/>
          </p:nvPr>
        </p:nvSpPr>
        <p:spPr>
          <a:xfrm>
            <a:off x="1296988" y="4404161"/>
            <a:ext cx="2838450" cy="430887"/>
          </a:xfrm>
        </p:spPr>
        <p:txBody>
          <a:bodyPr/>
          <a:lstStyle/>
          <a:p>
            <a:pPr lvl="0"/>
            <a:endParaRPr lang="en-US"/>
          </a:p>
        </p:txBody>
      </p:sp>
    </p:spTree>
    <p:extLst>
      <p:ext uri="{BB962C8B-B14F-4D97-AF65-F5344CB8AC3E}">
        <p14:creationId xmlns:p14="http://schemas.microsoft.com/office/powerpoint/2010/main" val="90714586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30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F26ED-AC7E-446D-8BA7-E62404EB6F3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590229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2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1F7AA-54F0-4CE7-9ED8-587A3FDECB6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321424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28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453F7-5C2E-41DC-B441-F7C45B3562C8}"/>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D805664-6AA5-4915-9AAF-6C5683E84F6A}"/>
              </a:ext>
            </a:extLst>
          </p:cNvPr>
          <p:cNvSpPr>
            <a:spLocks noGrp="1"/>
          </p:cNvSpPr>
          <p:nvPr>
            <p:ph sz="quarter" idx="10"/>
          </p:nvPr>
        </p:nvSpPr>
        <p:spPr>
          <a:xfrm>
            <a:off x="588963" y="2968625"/>
            <a:ext cx="1836185" cy="489864"/>
          </a:xfrm>
        </p:spPr>
        <p:txBody>
          <a:bodyPr/>
          <a:lstStyle/>
          <a:p>
            <a:pPr lvl="0"/>
            <a:endParaRPr lang="en-US"/>
          </a:p>
        </p:txBody>
      </p:sp>
      <p:sp>
        <p:nvSpPr>
          <p:cNvPr id="5" name="Content Placeholder 3">
            <a:extLst>
              <a:ext uri="{FF2B5EF4-FFF2-40B4-BE49-F238E27FC236}">
                <a16:creationId xmlns:a16="http://schemas.microsoft.com/office/drawing/2014/main" id="{9E26D657-B0F8-4FF7-864B-A0726EB89BCE}"/>
              </a:ext>
            </a:extLst>
          </p:cNvPr>
          <p:cNvSpPr>
            <a:spLocks noGrp="1"/>
          </p:cNvSpPr>
          <p:nvPr>
            <p:ph sz="quarter" idx="11"/>
          </p:nvPr>
        </p:nvSpPr>
        <p:spPr>
          <a:xfrm>
            <a:off x="2649676" y="2968625"/>
            <a:ext cx="1836185" cy="489864"/>
          </a:xfrm>
        </p:spPr>
        <p:txBody>
          <a:bodyPr/>
          <a:lstStyle/>
          <a:p>
            <a:pPr lvl="0"/>
            <a:endParaRPr lang="en-US"/>
          </a:p>
        </p:txBody>
      </p:sp>
      <p:sp>
        <p:nvSpPr>
          <p:cNvPr id="6" name="Content Placeholder 3">
            <a:extLst>
              <a:ext uri="{FF2B5EF4-FFF2-40B4-BE49-F238E27FC236}">
                <a16:creationId xmlns:a16="http://schemas.microsoft.com/office/drawing/2014/main" id="{83DA7475-56D1-4483-8DF2-58AAC074E39E}"/>
              </a:ext>
            </a:extLst>
          </p:cNvPr>
          <p:cNvSpPr>
            <a:spLocks noGrp="1"/>
          </p:cNvSpPr>
          <p:nvPr>
            <p:ph sz="quarter" idx="12"/>
          </p:nvPr>
        </p:nvSpPr>
        <p:spPr>
          <a:xfrm>
            <a:off x="4710389" y="2968625"/>
            <a:ext cx="1836185" cy="489864"/>
          </a:xfrm>
        </p:spPr>
        <p:txBody>
          <a:bodyPr/>
          <a:lstStyle/>
          <a:p>
            <a:pPr lvl="0"/>
            <a:endParaRPr lang="en-US"/>
          </a:p>
        </p:txBody>
      </p:sp>
      <p:sp>
        <p:nvSpPr>
          <p:cNvPr id="7" name="Content Placeholder 3">
            <a:extLst>
              <a:ext uri="{FF2B5EF4-FFF2-40B4-BE49-F238E27FC236}">
                <a16:creationId xmlns:a16="http://schemas.microsoft.com/office/drawing/2014/main" id="{4175FA73-E809-471B-B792-7379ED50BE35}"/>
              </a:ext>
            </a:extLst>
          </p:cNvPr>
          <p:cNvSpPr>
            <a:spLocks noGrp="1"/>
          </p:cNvSpPr>
          <p:nvPr>
            <p:ph sz="quarter" idx="13"/>
          </p:nvPr>
        </p:nvSpPr>
        <p:spPr>
          <a:xfrm>
            <a:off x="588263" y="3823390"/>
            <a:ext cx="1836185" cy="489864"/>
          </a:xfrm>
        </p:spPr>
        <p:txBody>
          <a:bodyPr/>
          <a:lstStyle/>
          <a:p>
            <a:pPr lvl="0"/>
            <a:endParaRPr lang="en-US"/>
          </a:p>
        </p:txBody>
      </p:sp>
      <p:sp>
        <p:nvSpPr>
          <p:cNvPr id="8" name="Content Placeholder 3">
            <a:extLst>
              <a:ext uri="{FF2B5EF4-FFF2-40B4-BE49-F238E27FC236}">
                <a16:creationId xmlns:a16="http://schemas.microsoft.com/office/drawing/2014/main" id="{1996DAF8-F671-41D1-9F33-C9D650E668FD}"/>
              </a:ext>
            </a:extLst>
          </p:cNvPr>
          <p:cNvSpPr>
            <a:spLocks noGrp="1"/>
          </p:cNvSpPr>
          <p:nvPr>
            <p:ph sz="quarter" idx="14"/>
          </p:nvPr>
        </p:nvSpPr>
        <p:spPr>
          <a:xfrm>
            <a:off x="2648976" y="3823390"/>
            <a:ext cx="1836185" cy="489864"/>
          </a:xfrm>
        </p:spPr>
        <p:txBody>
          <a:bodyPr/>
          <a:lstStyle/>
          <a:p>
            <a:pPr lvl="0"/>
            <a:endParaRPr lang="en-US"/>
          </a:p>
        </p:txBody>
      </p:sp>
      <p:sp>
        <p:nvSpPr>
          <p:cNvPr id="9" name="Content Placeholder 3">
            <a:extLst>
              <a:ext uri="{FF2B5EF4-FFF2-40B4-BE49-F238E27FC236}">
                <a16:creationId xmlns:a16="http://schemas.microsoft.com/office/drawing/2014/main" id="{91ACAEDB-CA1B-40A9-B3C5-0A5967C8E84B}"/>
              </a:ext>
            </a:extLst>
          </p:cNvPr>
          <p:cNvSpPr>
            <a:spLocks noGrp="1"/>
          </p:cNvSpPr>
          <p:nvPr>
            <p:ph sz="quarter" idx="15"/>
          </p:nvPr>
        </p:nvSpPr>
        <p:spPr>
          <a:xfrm>
            <a:off x="4709689" y="3823390"/>
            <a:ext cx="1836185" cy="489864"/>
          </a:xfrm>
        </p:spPr>
        <p:txBody>
          <a:bodyPr/>
          <a:lstStyle/>
          <a:p>
            <a:pPr lvl="0"/>
            <a:endParaRPr lang="en-US"/>
          </a:p>
        </p:txBody>
      </p:sp>
    </p:spTree>
    <p:extLst>
      <p:ext uri="{BB962C8B-B14F-4D97-AF65-F5344CB8AC3E}">
        <p14:creationId xmlns:p14="http://schemas.microsoft.com/office/powerpoint/2010/main" val="5724089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2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B1959C-8F2F-4144-9C12-A98AE94D7E9E}"/>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2BFDA058-5C02-4C09-AE2B-31F7E0A265C5}"/>
              </a:ext>
            </a:extLst>
          </p:cNvPr>
          <p:cNvSpPr>
            <a:spLocks noGrp="1"/>
          </p:cNvSpPr>
          <p:nvPr>
            <p:ph sz="quarter" idx="10"/>
          </p:nvPr>
        </p:nvSpPr>
        <p:spPr>
          <a:xfrm>
            <a:off x="588963" y="3916363"/>
            <a:ext cx="2236124" cy="430887"/>
          </a:xfrm>
        </p:spPr>
        <p:txBody>
          <a:bodyPr/>
          <a:lstStyle/>
          <a:p>
            <a:pPr lvl="0"/>
            <a:endParaRPr lang="en-US"/>
          </a:p>
        </p:txBody>
      </p:sp>
      <p:sp>
        <p:nvSpPr>
          <p:cNvPr id="5" name="Content Placeholder 3">
            <a:extLst>
              <a:ext uri="{FF2B5EF4-FFF2-40B4-BE49-F238E27FC236}">
                <a16:creationId xmlns:a16="http://schemas.microsoft.com/office/drawing/2014/main" id="{1E4A0D2C-0878-4691-8675-63D17F7CFCD7}"/>
              </a:ext>
            </a:extLst>
          </p:cNvPr>
          <p:cNvSpPr>
            <a:spLocks noGrp="1"/>
          </p:cNvSpPr>
          <p:nvPr>
            <p:ph sz="quarter" idx="11"/>
          </p:nvPr>
        </p:nvSpPr>
        <p:spPr>
          <a:xfrm>
            <a:off x="3279846" y="3904445"/>
            <a:ext cx="2236124" cy="430887"/>
          </a:xfrm>
        </p:spPr>
        <p:txBody>
          <a:bodyPr/>
          <a:lstStyle/>
          <a:p>
            <a:pPr lvl="0"/>
            <a:endParaRPr lang="en-US"/>
          </a:p>
        </p:txBody>
      </p:sp>
      <p:sp>
        <p:nvSpPr>
          <p:cNvPr id="6" name="Content Placeholder 3">
            <a:extLst>
              <a:ext uri="{FF2B5EF4-FFF2-40B4-BE49-F238E27FC236}">
                <a16:creationId xmlns:a16="http://schemas.microsoft.com/office/drawing/2014/main" id="{791EDCA3-261E-4150-9A62-D20A53FECA62}"/>
              </a:ext>
            </a:extLst>
          </p:cNvPr>
          <p:cNvSpPr>
            <a:spLocks noGrp="1"/>
          </p:cNvSpPr>
          <p:nvPr>
            <p:ph sz="quarter" idx="12"/>
          </p:nvPr>
        </p:nvSpPr>
        <p:spPr>
          <a:xfrm>
            <a:off x="6200468" y="3904444"/>
            <a:ext cx="2236124" cy="430887"/>
          </a:xfrm>
        </p:spPr>
        <p:txBody>
          <a:bodyPr/>
          <a:lstStyle/>
          <a:p>
            <a:pPr lvl="0"/>
            <a:endParaRPr lang="en-US"/>
          </a:p>
        </p:txBody>
      </p:sp>
    </p:spTree>
    <p:extLst>
      <p:ext uri="{BB962C8B-B14F-4D97-AF65-F5344CB8AC3E}">
        <p14:creationId xmlns:p14="http://schemas.microsoft.com/office/powerpoint/2010/main" val="233210126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27929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2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3132-343F-44CC-B1A9-2425530E955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6F5955A-2180-4ADE-9B45-9A8D97E3D0FF}"/>
              </a:ext>
            </a:extLst>
          </p:cNvPr>
          <p:cNvSpPr>
            <a:spLocks noGrp="1"/>
          </p:cNvSpPr>
          <p:nvPr>
            <p:ph sz="quarter" idx="10"/>
          </p:nvPr>
        </p:nvSpPr>
        <p:spPr>
          <a:xfrm>
            <a:off x="1009650" y="2224088"/>
            <a:ext cx="3194050" cy="430887"/>
          </a:xfrm>
        </p:spPr>
        <p:txBody>
          <a:bodyPr/>
          <a:lstStyle/>
          <a:p>
            <a:pPr lvl="0"/>
            <a:endParaRPr lang="en-US"/>
          </a:p>
        </p:txBody>
      </p:sp>
      <p:sp>
        <p:nvSpPr>
          <p:cNvPr id="5" name="Content Placeholder 3">
            <a:extLst>
              <a:ext uri="{FF2B5EF4-FFF2-40B4-BE49-F238E27FC236}">
                <a16:creationId xmlns:a16="http://schemas.microsoft.com/office/drawing/2014/main" id="{017E5D63-66FF-4D0C-A788-14AEBAAEEDA7}"/>
              </a:ext>
            </a:extLst>
          </p:cNvPr>
          <p:cNvSpPr>
            <a:spLocks noGrp="1"/>
          </p:cNvSpPr>
          <p:nvPr>
            <p:ph sz="quarter" idx="11"/>
          </p:nvPr>
        </p:nvSpPr>
        <p:spPr>
          <a:xfrm>
            <a:off x="5993358" y="2224088"/>
            <a:ext cx="3194050" cy="430887"/>
          </a:xfrm>
        </p:spPr>
        <p:txBody>
          <a:bodyPr/>
          <a:lstStyle/>
          <a:p>
            <a:pPr lvl="0"/>
            <a:endParaRPr lang="en-US"/>
          </a:p>
        </p:txBody>
      </p:sp>
      <p:sp>
        <p:nvSpPr>
          <p:cNvPr id="6" name="Content Placeholder 3">
            <a:extLst>
              <a:ext uri="{FF2B5EF4-FFF2-40B4-BE49-F238E27FC236}">
                <a16:creationId xmlns:a16="http://schemas.microsoft.com/office/drawing/2014/main" id="{FD24E149-4F1F-45B7-B2C7-FA958F701926}"/>
              </a:ext>
            </a:extLst>
          </p:cNvPr>
          <p:cNvSpPr>
            <a:spLocks noGrp="1"/>
          </p:cNvSpPr>
          <p:nvPr>
            <p:ph sz="quarter" idx="12"/>
          </p:nvPr>
        </p:nvSpPr>
        <p:spPr>
          <a:xfrm>
            <a:off x="5993358" y="3436978"/>
            <a:ext cx="3194050" cy="430887"/>
          </a:xfrm>
        </p:spPr>
        <p:txBody>
          <a:bodyPr/>
          <a:lstStyle/>
          <a:p>
            <a:pPr lvl="0"/>
            <a:endParaRPr lang="en-US"/>
          </a:p>
        </p:txBody>
      </p:sp>
      <p:sp>
        <p:nvSpPr>
          <p:cNvPr id="7" name="Content Placeholder 3">
            <a:extLst>
              <a:ext uri="{FF2B5EF4-FFF2-40B4-BE49-F238E27FC236}">
                <a16:creationId xmlns:a16="http://schemas.microsoft.com/office/drawing/2014/main" id="{FCAA6432-4BBA-4E07-B2A6-4419535A7621}"/>
              </a:ext>
            </a:extLst>
          </p:cNvPr>
          <p:cNvSpPr>
            <a:spLocks noGrp="1"/>
          </p:cNvSpPr>
          <p:nvPr>
            <p:ph sz="quarter" idx="13"/>
          </p:nvPr>
        </p:nvSpPr>
        <p:spPr>
          <a:xfrm>
            <a:off x="1009650" y="5051450"/>
            <a:ext cx="5732344" cy="553998"/>
          </a:xfrm>
        </p:spPr>
        <p:txBody>
          <a:bodyPr/>
          <a:lstStyle/>
          <a:p>
            <a:pPr lvl="0"/>
            <a:endParaRPr lang="en-US"/>
          </a:p>
        </p:txBody>
      </p:sp>
    </p:spTree>
    <p:extLst>
      <p:ext uri="{BB962C8B-B14F-4D97-AF65-F5344CB8AC3E}">
        <p14:creationId xmlns:p14="http://schemas.microsoft.com/office/powerpoint/2010/main" val="45861814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5_Blank">
    <p:spTree>
      <p:nvGrpSpPr>
        <p:cNvPr id="1" name=""/>
        <p:cNvGrpSpPr/>
        <p:nvPr/>
      </p:nvGrpSpPr>
      <p:grpSpPr>
        <a:xfrm>
          <a:off x="0" y="0"/>
          <a:ext cx="0" cy="0"/>
          <a:chOff x="0" y="0"/>
          <a:chExt cx="0" cy="0"/>
        </a:xfrm>
      </p:grpSpPr>
      <p:sp>
        <p:nvSpPr>
          <p:cNvPr id="15" name="Title 14">
            <a:extLst>
              <a:ext uri="{FF2B5EF4-FFF2-40B4-BE49-F238E27FC236}">
                <a16:creationId xmlns:a16="http://schemas.microsoft.com/office/drawing/2014/main" id="{F0817F0F-6F9C-4DC3-9C41-842DEA5F13B4}"/>
              </a:ext>
            </a:extLst>
          </p:cNvPr>
          <p:cNvSpPr>
            <a:spLocks noGrp="1"/>
          </p:cNvSpPr>
          <p:nvPr>
            <p:ph type="title"/>
          </p:nvPr>
        </p:nvSpPr>
        <p:spPr/>
        <p:txBody>
          <a:bodyPr/>
          <a:lstStyle/>
          <a:p>
            <a:r>
              <a:rPr lang="en-US"/>
              <a:t>Click to edit Master title style</a:t>
            </a:r>
          </a:p>
        </p:txBody>
      </p:sp>
      <p:sp>
        <p:nvSpPr>
          <p:cNvPr id="17" name="Content Placeholder 16">
            <a:extLst>
              <a:ext uri="{FF2B5EF4-FFF2-40B4-BE49-F238E27FC236}">
                <a16:creationId xmlns:a16="http://schemas.microsoft.com/office/drawing/2014/main" id="{9485976C-5FCC-40D7-B7B5-6598C08D0C08}"/>
              </a:ext>
            </a:extLst>
          </p:cNvPr>
          <p:cNvSpPr>
            <a:spLocks noGrp="1"/>
          </p:cNvSpPr>
          <p:nvPr>
            <p:ph sz="quarter" idx="10"/>
          </p:nvPr>
        </p:nvSpPr>
        <p:spPr>
          <a:xfrm>
            <a:off x="2211388" y="3698875"/>
            <a:ext cx="3643312" cy="430887"/>
          </a:xfrm>
        </p:spPr>
        <p:txBody>
          <a:bodyPr/>
          <a:lstStyle/>
          <a:p>
            <a:pPr lvl="0"/>
            <a:endParaRPr lang="en-US"/>
          </a:p>
        </p:txBody>
      </p:sp>
      <p:sp>
        <p:nvSpPr>
          <p:cNvPr id="18" name="Content Placeholder 16">
            <a:extLst>
              <a:ext uri="{FF2B5EF4-FFF2-40B4-BE49-F238E27FC236}">
                <a16:creationId xmlns:a16="http://schemas.microsoft.com/office/drawing/2014/main" id="{2416580E-DC97-4712-A70F-F3560C0690BE}"/>
              </a:ext>
            </a:extLst>
          </p:cNvPr>
          <p:cNvSpPr>
            <a:spLocks noGrp="1"/>
          </p:cNvSpPr>
          <p:nvPr>
            <p:ph sz="quarter" idx="11"/>
          </p:nvPr>
        </p:nvSpPr>
        <p:spPr>
          <a:xfrm>
            <a:off x="2211388" y="4540776"/>
            <a:ext cx="3643312" cy="430887"/>
          </a:xfrm>
        </p:spPr>
        <p:txBody>
          <a:bodyPr/>
          <a:lstStyle/>
          <a:p>
            <a:pPr lvl="0"/>
            <a:endParaRPr lang="en-US"/>
          </a:p>
        </p:txBody>
      </p:sp>
    </p:spTree>
    <p:extLst>
      <p:ext uri="{BB962C8B-B14F-4D97-AF65-F5344CB8AC3E}">
        <p14:creationId xmlns:p14="http://schemas.microsoft.com/office/powerpoint/2010/main" val="200480203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2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A1DB-4D25-40CF-8EF5-36B47FB3B726}"/>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A1562B3C-3981-4E18-9E2A-B533875A3C67}"/>
              </a:ext>
            </a:extLst>
          </p:cNvPr>
          <p:cNvSpPr>
            <a:spLocks noGrp="1"/>
          </p:cNvSpPr>
          <p:nvPr>
            <p:ph sz="quarter" idx="10"/>
          </p:nvPr>
        </p:nvSpPr>
        <p:spPr>
          <a:xfrm>
            <a:off x="3084513" y="1774825"/>
            <a:ext cx="4830762" cy="430887"/>
          </a:xfrm>
        </p:spPr>
        <p:txBody>
          <a:bodyPr/>
          <a:lstStyle/>
          <a:p>
            <a:pPr lvl="0"/>
            <a:endParaRPr lang="en-US"/>
          </a:p>
        </p:txBody>
      </p:sp>
      <p:sp>
        <p:nvSpPr>
          <p:cNvPr id="6" name="Content Placeholder 5">
            <a:extLst>
              <a:ext uri="{FF2B5EF4-FFF2-40B4-BE49-F238E27FC236}">
                <a16:creationId xmlns:a16="http://schemas.microsoft.com/office/drawing/2014/main" id="{970943A8-3884-4089-96BE-897ECFEAB45B}"/>
              </a:ext>
            </a:extLst>
          </p:cNvPr>
          <p:cNvSpPr>
            <a:spLocks noGrp="1"/>
          </p:cNvSpPr>
          <p:nvPr>
            <p:ph sz="quarter" idx="11"/>
          </p:nvPr>
        </p:nvSpPr>
        <p:spPr>
          <a:xfrm>
            <a:off x="3084513" y="2524125"/>
            <a:ext cx="4940300" cy="430887"/>
          </a:xfrm>
        </p:spPr>
        <p:txBody>
          <a:bodyPr/>
          <a:lstStyle/>
          <a:p>
            <a:pPr lvl="0"/>
            <a:endParaRPr lang="en-US"/>
          </a:p>
        </p:txBody>
      </p:sp>
    </p:spTree>
    <p:extLst>
      <p:ext uri="{BB962C8B-B14F-4D97-AF65-F5344CB8AC3E}">
        <p14:creationId xmlns:p14="http://schemas.microsoft.com/office/powerpoint/2010/main" val="23056078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23_Blan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C11FEC4-3E63-43EA-A7FF-B6579D14626A}"/>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1196AE3A-7AA9-4C73-9AE2-EF267F80EC48}"/>
              </a:ext>
            </a:extLst>
          </p:cNvPr>
          <p:cNvSpPr>
            <a:spLocks noGrp="1"/>
          </p:cNvSpPr>
          <p:nvPr>
            <p:ph sz="quarter" idx="10"/>
          </p:nvPr>
        </p:nvSpPr>
        <p:spPr>
          <a:xfrm>
            <a:off x="831850" y="3057525"/>
            <a:ext cx="1597025" cy="430887"/>
          </a:xfrm>
        </p:spPr>
        <p:txBody>
          <a:bodyPr/>
          <a:lstStyle/>
          <a:p>
            <a:pPr lvl="0"/>
            <a:endParaRPr lang="en-US"/>
          </a:p>
        </p:txBody>
      </p:sp>
      <p:sp>
        <p:nvSpPr>
          <p:cNvPr id="10" name="Content Placeholder 8">
            <a:extLst>
              <a:ext uri="{FF2B5EF4-FFF2-40B4-BE49-F238E27FC236}">
                <a16:creationId xmlns:a16="http://schemas.microsoft.com/office/drawing/2014/main" id="{688BE2BE-CF6B-4B55-8350-7315BBCE0566}"/>
              </a:ext>
            </a:extLst>
          </p:cNvPr>
          <p:cNvSpPr>
            <a:spLocks noGrp="1"/>
          </p:cNvSpPr>
          <p:nvPr>
            <p:ph sz="quarter" idx="11"/>
          </p:nvPr>
        </p:nvSpPr>
        <p:spPr>
          <a:xfrm>
            <a:off x="831850" y="3697103"/>
            <a:ext cx="1597025" cy="430887"/>
          </a:xfrm>
        </p:spPr>
        <p:txBody>
          <a:bodyPr/>
          <a:lstStyle/>
          <a:p>
            <a:pPr lvl="0"/>
            <a:endParaRPr lang="en-US"/>
          </a:p>
        </p:txBody>
      </p:sp>
      <p:sp>
        <p:nvSpPr>
          <p:cNvPr id="11" name="Content Placeholder 8">
            <a:extLst>
              <a:ext uri="{FF2B5EF4-FFF2-40B4-BE49-F238E27FC236}">
                <a16:creationId xmlns:a16="http://schemas.microsoft.com/office/drawing/2014/main" id="{B6A29A1D-A51D-47A6-9AD3-8B32BD672CAB}"/>
              </a:ext>
            </a:extLst>
          </p:cNvPr>
          <p:cNvSpPr>
            <a:spLocks noGrp="1"/>
          </p:cNvSpPr>
          <p:nvPr>
            <p:ph sz="quarter" idx="12"/>
          </p:nvPr>
        </p:nvSpPr>
        <p:spPr>
          <a:xfrm>
            <a:off x="3001246" y="3057525"/>
            <a:ext cx="1597025" cy="430887"/>
          </a:xfrm>
        </p:spPr>
        <p:txBody>
          <a:bodyPr/>
          <a:lstStyle/>
          <a:p>
            <a:pPr lvl="0"/>
            <a:endParaRPr lang="en-US"/>
          </a:p>
        </p:txBody>
      </p:sp>
      <p:sp>
        <p:nvSpPr>
          <p:cNvPr id="12" name="Content Placeholder 8">
            <a:extLst>
              <a:ext uri="{FF2B5EF4-FFF2-40B4-BE49-F238E27FC236}">
                <a16:creationId xmlns:a16="http://schemas.microsoft.com/office/drawing/2014/main" id="{54BA0ED6-D430-489C-A4A1-C7ED201D6433}"/>
              </a:ext>
            </a:extLst>
          </p:cNvPr>
          <p:cNvSpPr>
            <a:spLocks noGrp="1"/>
          </p:cNvSpPr>
          <p:nvPr>
            <p:ph sz="quarter" idx="13"/>
          </p:nvPr>
        </p:nvSpPr>
        <p:spPr>
          <a:xfrm>
            <a:off x="3001246" y="3697103"/>
            <a:ext cx="1597025" cy="430887"/>
          </a:xfrm>
        </p:spPr>
        <p:txBody>
          <a:bodyPr/>
          <a:lstStyle/>
          <a:p>
            <a:pPr lvl="0"/>
            <a:endParaRPr lang="en-US"/>
          </a:p>
        </p:txBody>
      </p:sp>
      <p:sp>
        <p:nvSpPr>
          <p:cNvPr id="13" name="Content Placeholder 8">
            <a:extLst>
              <a:ext uri="{FF2B5EF4-FFF2-40B4-BE49-F238E27FC236}">
                <a16:creationId xmlns:a16="http://schemas.microsoft.com/office/drawing/2014/main" id="{B4F58590-7BE7-464A-A49B-FD397332022C}"/>
              </a:ext>
            </a:extLst>
          </p:cNvPr>
          <p:cNvSpPr>
            <a:spLocks noGrp="1"/>
          </p:cNvSpPr>
          <p:nvPr>
            <p:ph sz="quarter" idx="14"/>
          </p:nvPr>
        </p:nvSpPr>
        <p:spPr>
          <a:xfrm>
            <a:off x="5208921" y="3057525"/>
            <a:ext cx="1597025" cy="430887"/>
          </a:xfrm>
        </p:spPr>
        <p:txBody>
          <a:bodyPr/>
          <a:lstStyle/>
          <a:p>
            <a:pPr lvl="0"/>
            <a:endParaRPr lang="en-US"/>
          </a:p>
        </p:txBody>
      </p:sp>
      <p:sp>
        <p:nvSpPr>
          <p:cNvPr id="14" name="Content Placeholder 8">
            <a:extLst>
              <a:ext uri="{FF2B5EF4-FFF2-40B4-BE49-F238E27FC236}">
                <a16:creationId xmlns:a16="http://schemas.microsoft.com/office/drawing/2014/main" id="{8E20CE3B-D97D-4982-8508-5AF35B35E395}"/>
              </a:ext>
            </a:extLst>
          </p:cNvPr>
          <p:cNvSpPr>
            <a:spLocks noGrp="1"/>
          </p:cNvSpPr>
          <p:nvPr>
            <p:ph sz="quarter" idx="15"/>
          </p:nvPr>
        </p:nvSpPr>
        <p:spPr>
          <a:xfrm>
            <a:off x="5208921" y="3697103"/>
            <a:ext cx="1597025" cy="430887"/>
          </a:xfrm>
        </p:spPr>
        <p:txBody>
          <a:bodyPr/>
          <a:lstStyle/>
          <a:p>
            <a:pPr lvl="0"/>
            <a:endParaRPr lang="en-US"/>
          </a:p>
        </p:txBody>
      </p:sp>
      <p:sp>
        <p:nvSpPr>
          <p:cNvPr id="15" name="Content Placeholder 8">
            <a:extLst>
              <a:ext uri="{FF2B5EF4-FFF2-40B4-BE49-F238E27FC236}">
                <a16:creationId xmlns:a16="http://schemas.microsoft.com/office/drawing/2014/main" id="{A8169AB2-0A2D-4016-8177-54CE64E9CCD3}"/>
              </a:ext>
            </a:extLst>
          </p:cNvPr>
          <p:cNvSpPr>
            <a:spLocks noGrp="1"/>
          </p:cNvSpPr>
          <p:nvPr>
            <p:ph sz="quarter" idx="16"/>
          </p:nvPr>
        </p:nvSpPr>
        <p:spPr>
          <a:xfrm>
            <a:off x="7378317" y="2998113"/>
            <a:ext cx="1597025" cy="430887"/>
          </a:xfrm>
        </p:spPr>
        <p:txBody>
          <a:bodyPr/>
          <a:lstStyle/>
          <a:p>
            <a:pPr lvl="0"/>
            <a:endParaRPr lang="en-US"/>
          </a:p>
        </p:txBody>
      </p:sp>
      <p:sp>
        <p:nvSpPr>
          <p:cNvPr id="16" name="Content Placeholder 8">
            <a:extLst>
              <a:ext uri="{FF2B5EF4-FFF2-40B4-BE49-F238E27FC236}">
                <a16:creationId xmlns:a16="http://schemas.microsoft.com/office/drawing/2014/main" id="{6E50CD47-3819-4756-AB85-FB336031AAB4}"/>
              </a:ext>
            </a:extLst>
          </p:cNvPr>
          <p:cNvSpPr>
            <a:spLocks noGrp="1"/>
          </p:cNvSpPr>
          <p:nvPr>
            <p:ph sz="quarter" idx="17"/>
          </p:nvPr>
        </p:nvSpPr>
        <p:spPr>
          <a:xfrm>
            <a:off x="7378317" y="3637691"/>
            <a:ext cx="1597025" cy="430887"/>
          </a:xfrm>
        </p:spPr>
        <p:txBody>
          <a:bodyPr/>
          <a:lstStyle/>
          <a:p>
            <a:pPr lvl="0"/>
            <a:endParaRPr lang="en-US"/>
          </a:p>
        </p:txBody>
      </p:sp>
      <p:sp>
        <p:nvSpPr>
          <p:cNvPr id="18" name="Content Placeholder 8">
            <a:extLst>
              <a:ext uri="{FF2B5EF4-FFF2-40B4-BE49-F238E27FC236}">
                <a16:creationId xmlns:a16="http://schemas.microsoft.com/office/drawing/2014/main" id="{54BA0DC5-956E-41EE-B7E4-8814693E34CA}"/>
              </a:ext>
            </a:extLst>
          </p:cNvPr>
          <p:cNvSpPr>
            <a:spLocks noGrp="1"/>
          </p:cNvSpPr>
          <p:nvPr>
            <p:ph sz="quarter" idx="18"/>
          </p:nvPr>
        </p:nvSpPr>
        <p:spPr>
          <a:xfrm>
            <a:off x="9659768" y="3057525"/>
            <a:ext cx="1597025" cy="430887"/>
          </a:xfrm>
        </p:spPr>
        <p:txBody>
          <a:bodyPr/>
          <a:lstStyle/>
          <a:p>
            <a:pPr lvl="0"/>
            <a:endParaRPr lang="en-US"/>
          </a:p>
        </p:txBody>
      </p:sp>
      <p:sp>
        <p:nvSpPr>
          <p:cNvPr id="19" name="Content Placeholder 8">
            <a:extLst>
              <a:ext uri="{FF2B5EF4-FFF2-40B4-BE49-F238E27FC236}">
                <a16:creationId xmlns:a16="http://schemas.microsoft.com/office/drawing/2014/main" id="{A48040B0-6B27-4751-9E1E-A5E3DF018E1F}"/>
              </a:ext>
            </a:extLst>
          </p:cNvPr>
          <p:cNvSpPr>
            <a:spLocks noGrp="1"/>
          </p:cNvSpPr>
          <p:nvPr>
            <p:ph sz="quarter" idx="19"/>
          </p:nvPr>
        </p:nvSpPr>
        <p:spPr>
          <a:xfrm>
            <a:off x="9659768" y="3697103"/>
            <a:ext cx="1597025" cy="430887"/>
          </a:xfrm>
        </p:spPr>
        <p:txBody>
          <a:bodyPr/>
          <a:lstStyle/>
          <a:p>
            <a:pPr lvl="0"/>
            <a:endParaRPr lang="en-US"/>
          </a:p>
        </p:txBody>
      </p:sp>
      <p:sp>
        <p:nvSpPr>
          <p:cNvPr id="20" name="Content Placeholder 8">
            <a:extLst>
              <a:ext uri="{FF2B5EF4-FFF2-40B4-BE49-F238E27FC236}">
                <a16:creationId xmlns:a16="http://schemas.microsoft.com/office/drawing/2014/main" id="{30974B09-7019-4FB4-ABB8-8F74D1B0A256}"/>
              </a:ext>
            </a:extLst>
          </p:cNvPr>
          <p:cNvSpPr>
            <a:spLocks noGrp="1"/>
          </p:cNvSpPr>
          <p:nvPr>
            <p:ph sz="quarter" idx="20"/>
          </p:nvPr>
        </p:nvSpPr>
        <p:spPr>
          <a:xfrm>
            <a:off x="4169650" y="4883470"/>
            <a:ext cx="1597025" cy="430887"/>
          </a:xfrm>
        </p:spPr>
        <p:txBody>
          <a:bodyPr/>
          <a:lstStyle/>
          <a:p>
            <a:pPr lvl="0"/>
            <a:endParaRPr lang="en-US"/>
          </a:p>
        </p:txBody>
      </p:sp>
      <p:sp>
        <p:nvSpPr>
          <p:cNvPr id="21" name="Content Placeholder 8">
            <a:extLst>
              <a:ext uri="{FF2B5EF4-FFF2-40B4-BE49-F238E27FC236}">
                <a16:creationId xmlns:a16="http://schemas.microsoft.com/office/drawing/2014/main" id="{8BF5CFEE-863D-4D38-80EC-F10D7430FA71}"/>
              </a:ext>
            </a:extLst>
          </p:cNvPr>
          <p:cNvSpPr>
            <a:spLocks noGrp="1"/>
          </p:cNvSpPr>
          <p:nvPr>
            <p:ph sz="quarter" idx="21"/>
          </p:nvPr>
        </p:nvSpPr>
        <p:spPr>
          <a:xfrm>
            <a:off x="6325339" y="4874355"/>
            <a:ext cx="1597025" cy="430887"/>
          </a:xfrm>
        </p:spPr>
        <p:txBody>
          <a:bodyPr/>
          <a:lstStyle/>
          <a:p>
            <a:pPr lvl="0"/>
            <a:endParaRPr lang="en-US"/>
          </a:p>
        </p:txBody>
      </p:sp>
      <p:sp>
        <p:nvSpPr>
          <p:cNvPr id="22" name="Content Placeholder 8">
            <a:extLst>
              <a:ext uri="{FF2B5EF4-FFF2-40B4-BE49-F238E27FC236}">
                <a16:creationId xmlns:a16="http://schemas.microsoft.com/office/drawing/2014/main" id="{CB3E39D4-7130-463B-908A-EEDC65AB5FC8}"/>
              </a:ext>
            </a:extLst>
          </p:cNvPr>
          <p:cNvSpPr>
            <a:spLocks noGrp="1"/>
          </p:cNvSpPr>
          <p:nvPr>
            <p:ph sz="quarter" idx="22"/>
          </p:nvPr>
        </p:nvSpPr>
        <p:spPr>
          <a:xfrm>
            <a:off x="4214821" y="1356357"/>
            <a:ext cx="3013081" cy="430887"/>
          </a:xfrm>
        </p:spPr>
        <p:txBody>
          <a:bodyPr/>
          <a:lstStyle/>
          <a:p>
            <a:pPr lvl="0"/>
            <a:endParaRPr lang="en-US"/>
          </a:p>
        </p:txBody>
      </p:sp>
      <p:sp>
        <p:nvSpPr>
          <p:cNvPr id="3" name="Text Placeholder 2">
            <a:extLst>
              <a:ext uri="{FF2B5EF4-FFF2-40B4-BE49-F238E27FC236}">
                <a16:creationId xmlns:a16="http://schemas.microsoft.com/office/drawing/2014/main" id="{084B35D9-A450-4945-9DB6-AA1240D5C018}"/>
              </a:ext>
            </a:extLst>
          </p:cNvPr>
          <p:cNvSpPr>
            <a:spLocks noGrp="1"/>
          </p:cNvSpPr>
          <p:nvPr>
            <p:ph type="body" sz="quarter" idx="23"/>
          </p:nvPr>
        </p:nvSpPr>
        <p:spPr>
          <a:xfrm>
            <a:off x="831850" y="4873625"/>
            <a:ext cx="2609850" cy="841375"/>
          </a:xfrm>
        </p:spPr>
        <p:txBody>
          <a:bodyPr/>
          <a:lstStyle/>
          <a:p>
            <a:pPr lvl="0"/>
            <a:endParaRPr lang="en-US"/>
          </a:p>
        </p:txBody>
      </p:sp>
    </p:spTree>
    <p:extLst>
      <p:ext uri="{BB962C8B-B14F-4D97-AF65-F5344CB8AC3E}">
        <p14:creationId xmlns:p14="http://schemas.microsoft.com/office/powerpoint/2010/main" val="264590633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2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0EA27-E9C3-42AD-9B05-0AAB4A84B39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860215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A0422-F7AF-4BD5-ABAB-47B4A5336B42}"/>
              </a:ext>
            </a:extLst>
          </p:cNvPr>
          <p:cNvSpPr>
            <a:spLocks noGrp="1"/>
          </p:cNvSpPr>
          <p:nvPr>
            <p:ph type="title"/>
          </p:nvPr>
        </p:nvSpPr>
        <p:spPr/>
        <p:txBody>
          <a:bodyPr/>
          <a:lstStyle/>
          <a:p>
            <a:r>
              <a:rPr lang="en-US"/>
              <a:t>Click to edit Master title style</a:t>
            </a:r>
          </a:p>
        </p:txBody>
      </p:sp>
      <p:sp>
        <p:nvSpPr>
          <p:cNvPr id="9" name="Content Placeholder 8">
            <a:extLst>
              <a:ext uri="{FF2B5EF4-FFF2-40B4-BE49-F238E27FC236}">
                <a16:creationId xmlns:a16="http://schemas.microsoft.com/office/drawing/2014/main" id="{2CA9686F-81CF-4895-B492-421E92CD869D}"/>
              </a:ext>
            </a:extLst>
          </p:cNvPr>
          <p:cNvSpPr>
            <a:spLocks noGrp="1"/>
          </p:cNvSpPr>
          <p:nvPr>
            <p:ph sz="quarter" idx="10"/>
          </p:nvPr>
        </p:nvSpPr>
        <p:spPr>
          <a:xfrm>
            <a:off x="2192338" y="1411288"/>
            <a:ext cx="5983287" cy="430887"/>
          </a:xfrm>
        </p:spPr>
        <p:txBody>
          <a:bodyPr/>
          <a:lstStyle/>
          <a:p>
            <a:pPr lvl="0"/>
            <a:endParaRPr lang="en-US"/>
          </a:p>
        </p:txBody>
      </p:sp>
      <p:sp>
        <p:nvSpPr>
          <p:cNvPr id="11" name="Content Placeholder 10">
            <a:extLst>
              <a:ext uri="{FF2B5EF4-FFF2-40B4-BE49-F238E27FC236}">
                <a16:creationId xmlns:a16="http://schemas.microsoft.com/office/drawing/2014/main" id="{8E6520B8-FC53-4A5A-B031-EACBEDC3D30E}"/>
              </a:ext>
            </a:extLst>
          </p:cNvPr>
          <p:cNvSpPr>
            <a:spLocks noGrp="1"/>
          </p:cNvSpPr>
          <p:nvPr>
            <p:ph sz="quarter" idx="11"/>
          </p:nvPr>
        </p:nvSpPr>
        <p:spPr>
          <a:xfrm>
            <a:off x="820738" y="3967163"/>
            <a:ext cx="1639887" cy="430887"/>
          </a:xfrm>
        </p:spPr>
        <p:txBody>
          <a:bodyPr/>
          <a:lstStyle/>
          <a:p>
            <a:pPr lvl="0"/>
            <a:endParaRPr lang="en-US"/>
          </a:p>
        </p:txBody>
      </p:sp>
      <p:sp>
        <p:nvSpPr>
          <p:cNvPr id="12" name="Content Placeholder 10">
            <a:extLst>
              <a:ext uri="{FF2B5EF4-FFF2-40B4-BE49-F238E27FC236}">
                <a16:creationId xmlns:a16="http://schemas.microsoft.com/office/drawing/2014/main" id="{24FBF8CB-2333-44DD-B012-97F0C982DEF5}"/>
              </a:ext>
            </a:extLst>
          </p:cNvPr>
          <p:cNvSpPr>
            <a:spLocks noGrp="1"/>
          </p:cNvSpPr>
          <p:nvPr>
            <p:ph sz="quarter" idx="12"/>
          </p:nvPr>
        </p:nvSpPr>
        <p:spPr>
          <a:xfrm>
            <a:off x="820737" y="4564485"/>
            <a:ext cx="1639887" cy="430887"/>
          </a:xfrm>
        </p:spPr>
        <p:txBody>
          <a:bodyPr/>
          <a:lstStyle/>
          <a:p>
            <a:pPr lvl="0"/>
            <a:endParaRPr lang="en-US"/>
          </a:p>
        </p:txBody>
      </p:sp>
      <p:sp>
        <p:nvSpPr>
          <p:cNvPr id="13" name="Content Placeholder 10">
            <a:extLst>
              <a:ext uri="{FF2B5EF4-FFF2-40B4-BE49-F238E27FC236}">
                <a16:creationId xmlns:a16="http://schemas.microsoft.com/office/drawing/2014/main" id="{06062CDB-8925-4E9B-99B4-90F2D474C7CC}"/>
              </a:ext>
            </a:extLst>
          </p:cNvPr>
          <p:cNvSpPr>
            <a:spLocks noGrp="1"/>
          </p:cNvSpPr>
          <p:nvPr>
            <p:ph sz="quarter" idx="13"/>
          </p:nvPr>
        </p:nvSpPr>
        <p:spPr>
          <a:xfrm>
            <a:off x="2990133" y="3967163"/>
            <a:ext cx="1639887" cy="430887"/>
          </a:xfrm>
        </p:spPr>
        <p:txBody>
          <a:bodyPr/>
          <a:lstStyle/>
          <a:p>
            <a:pPr lvl="0"/>
            <a:endParaRPr lang="en-US"/>
          </a:p>
        </p:txBody>
      </p:sp>
      <p:sp>
        <p:nvSpPr>
          <p:cNvPr id="14" name="Content Placeholder 10">
            <a:extLst>
              <a:ext uri="{FF2B5EF4-FFF2-40B4-BE49-F238E27FC236}">
                <a16:creationId xmlns:a16="http://schemas.microsoft.com/office/drawing/2014/main" id="{0D56931F-7B5E-4039-A6F4-6D183BCDC3B6}"/>
              </a:ext>
            </a:extLst>
          </p:cNvPr>
          <p:cNvSpPr>
            <a:spLocks noGrp="1"/>
          </p:cNvSpPr>
          <p:nvPr>
            <p:ph sz="quarter" idx="14"/>
          </p:nvPr>
        </p:nvSpPr>
        <p:spPr>
          <a:xfrm>
            <a:off x="2990132" y="4564485"/>
            <a:ext cx="1639887" cy="430887"/>
          </a:xfrm>
        </p:spPr>
        <p:txBody>
          <a:bodyPr/>
          <a:lstStyle/>
          <a:p>
            <a:pPr lvl="0"/>
            <a:endParaRPr lang="en-US"/>
          </a:p>
        </p:txBody>
      </p:sp>
      <p:sp>
        <p:nvSpPr>
          <p:cNvPr id="15" name="Content Placeholder 10">
            <a:extLst>
              <a:ext uri="{FF2B5EF4-FFF2-40B4-BE49-F238E27FC236}">
                <a16:creationId xmlns:a16="http://schemas.microsoft.com/office/drawing/2014/main" id="{D9885462-29C5-45E6-8FF6-324C43E24534}"/>
              </a:ext>
            </a:extLst>
          </p:cNvPr>
          <p:cNvSpPr>
            <a:spLocks noGrp="1"/>
          </p:cNvSpPr>
          <p:nvPr>
            <p:ph sz="quarter" idx="15"/>
          </p:nvPr>
        </p:nvSpPr>
        <p:spPr>
          <a:xfrm>
            <a:off x="5276056" y="3967163"/>
            <a:ext cx="1639887" cy="430887"/>
          </a:xfrm>
        </p:spPr>
        <p:txBody>
          <a:bodyPr/>
          <a:lstStyle/>
          <a:p>
            <a:pPr lvl="0"/>
            <a:endParaRPr lang="en-US"/>
          </a:p>
        </p:txBody>
      </p:sp>
      <p:sp>
        <p:nvSpPr>
          <p:cNvPr id="16" name="Content Placeholder 10">
            <a:extLst>
              <a:ext uri="{FF2B5EF4-FFF2-40B4-BE49-F238E27FC236}">
                <a16:creationId xmlns:a16="http://schemas.microsoft.com/office/drawing/2014/main" id="{9B4B1950-7D7E-480D-9C4E-D2E73581C84E}"/>
              </a:ext>
            </a:extLst>
          </p:cNvPr>
          <p:cNvSpPr>
            <a:spLocks noGrp="1"/>
          </p:cNvSpPr>
          <p:nvPr>
            <p:ph sz="quarter" idx="16"/>
          </p:nvPr>
        </p:nvSpPr>
        <p:spPr>
          <a:xfrm>
            <a:off x="5276055" y="4564485"/>
            <a:ext cx="1639887" cy="430887"/>
          </a:xfrm>
        </p:spPr>
        <p:txBody>
          <a:bodyPr/>
          <a:lstStyle/>
          <a:p>
            <a:pPr lvl="0"/>
            <a:endParaRPr lang="en-US"/>
          </a:p>
        </p:txBody>
      </p:sp>
      <p:sp>
        <p:nvSpPr>
          <p:cNvPr id="17" name="Content Placeholder 10">
            <a:extLst>
              <a:ext uri="{FF2B5EF4-FFF2-40B4-BE49-F238E27FC236}">
                <a16:creationId xmlns:a16="http://schemas.microsoft.com/office/drawing/2014/main" id="{1A982D9A-AFAF-4BE8-92C5-3F35C20F8E6D}"/>
              </a:ext>
            </a:extLst>
          </p:cNvPr>
          <p:cNvSpPr>
            <a:spLocks noGrp="1"/>
          </p:cNvSpPr>
          <p:nvPr>
            <p:ph sz="quarter" idx="17"/>
          </p:nvPr>
        </p:nvSpPr>
        <p:spPr>
          <a:xfrm>
            <a:off x="7445451" y="3967163"/>
            <a:ext cx="1639887" cy="430887"/>
          </a:xfrm>
        </p:spPr>
        <p:txBody>
          <a:bodyPr/>
          <a:lstStyle/>
          <a:p>
            <a:pPr lvl="0"/>
            <a:endParaRPr lang="en-US"/>
          </a:p>
        </p:txBody>
      </p:sp>
      <p:sp>
        <p:nvSpPr>
          <p:cNvPr id="18" name="Content Placeholder 10">
            <a:extLst>
              <a:ext uri="{FF2B5EF4-FFF2-40B4-BE49-F238E27FC236}">
                <a16:creationId xmlns:a16="http://schemas.microsoft.com/office/drawing/2014/main" id="{052935A0-56EF-4212-9F90-5794DE62787C}"/>
              </a:ext>
            </a:extLst>
          </p:cNvPr>
          <p:cNvSpPr>
            <a:spLocks noGrp="1"/>
          </p:cNvSpPr>
          <p:nvPr>
            <p:ph sz="quarter" idx="18"/>
          </p:nvPr>
        </p:nvSpPr>
        <p:spPr>
          <a:xfrm>
            <a:off x="7445450" y="4564485"/>
            <a:ext cx="1639887" cy="430887"/>
          </a:xfrm>
        </p:spPr>
        <p:txBody>
          <a:bodyPr/>
          <a:lstStyle/>
          <a:p>
            <a:pPr lvl="0"/>
            <a:endParaRPr lang="en-US"/>
          </a:p>
        </p:txBody>
      </p:sp>
      <p:sp>
        <p:nvSpPr>
          <p:cNvPr id="19" name="Content Placeholder 10">
            <a:extLst>
              <a:ext uri="{FF2B5EF4-FFF2-40B4-BE49-F238E27FC236}">
                <a16:creationId xmlns:a16="http://schemas.microsoft.com/office/drawing/2014/main" id="{2948EF05-5803-4C26-AC63-6FF83F0721D7}"/>
              </a:ext>
            </a:extLst>
          </p:cNvPr>
          <p:cNvSpPr>
            <a:spLocks noGrp="1"/>
          </p:cNvSpPr>
          <p:nvPr>
            <p:ph sz="quarter" idx="19"/>
          </p:nvPr>
        </p:nvSpPr>
        <p:spPr>
          <a:xfrm>
            <a:off x="9614846" y="3970634"/>
            <a:ext cx="1639887" cy="430887"/>
          </a:xfrm>
        </p:spPr>
        <p:txBody>
          <a:bodyPr/>
          <a:lstStyle/>
          <a:p>
            <a:pPr lvl="0"/>
            <a:endParaRPr lang="en-US"/>
          </a:p>
        </p:txBody>
      </p:sp>
      <p:sp>
        <p:nvSpPr>
          <p:cNvPr id="20" name="Content Placeholder 10">
            <a:extLst>
              <a:ext uri="{FF2B5EF4-FFF2-40B4-BE49-F238E27FC236}">
                <a16:creationId xmlns:a16="http://schemas.microsoft.com/office/drawing/2014/main" id="{8C04A877-6BF1-4C05-B259-3EB9B911C0AA}"/>
              </a:ext>
            </a:extLst>
          </p:cNvPr>
          <p:cNvSpPr>
            <a:spLocks noGrp="1"/>
          </p:cNvSpPr>
          <p:nvPr>
            <p:ph sz="quarter" idx="20"/>
          </p:nvPr>
        </p:nvSpPr>
        <p:spPr>
          <a:xfrm>
            <a:off x="9614845" y="4567956"/>
            <a:ext cx="1639887" cy="430887"/>
          </a:xfrm>
        </p:spPr>
        <p:txBody>
          <a:bodyPr/>
          <a:lstStyle/>
          <a:p>
            <a:pPr lvl="0"/>
            <a:endParaRPr lang="en-US"/>
          </a:p>
        </p:txBody>
      </p:sp>
      <p:sp>
        <p:nvSpPr>
          <p:cNvPr id="4" name="Text Placeholder 3">
            <a:extLst>
              <a:ext uri="{FF2B5EF4-FFF2-40B4-BE49-F238E27FC236}">
                <a16:creationId xmlns:a16="http://schemas.microsoft.com/office/drawing/2014/main" id="{02E37007-D726-4E50-A502-4B877A586BB0}"/>
              </a:ext>
            </a:extLst>
          </p:cNvPr>
          <p:cNvSpPr>
            <a:spLocks noGrp="1"/>
          </p:cNvSpPr>
          <p:nvPr>
            <p:ph type="body" sz="quarter" idx="21"/>
          </p:nvPr>
        </p:nvSpPr>
        <p:spPr>
          <a:xfrm>
            <a:off x="2192338" y="2136775"/>
            <a:ext cx="5983287" cy="430887"/>
          </a:xfrm>
        </p:spPr>
        <p:txBody>
          <a:bodyPr/>
          <a:lstStyle/>
          <a:p>
            <a:pPr lvl="0"/>
            <a:endParaRPr lang="en-US"/>
          </a:p>
        </p:txBody>
      </p:sp>
    </p:spTree>
    <p:extLst>
      <p:ext uri="{BB962C8B-B14F-4D97-AF65-F5344CB8AC3E}">
        <p14:creationId xmlns:p14="http://schemas.microsoft.com/office/powerpoint/2010/main" val="1708400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20_Blank">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2944E8A-1DD4-4FA8-8E6A-16EFEA31CFE2}"/>
              </a:ext>
            </a:extLst>
          </p:cNvPr>
          <p:cNvSpPr txBox="1">
            <a:spLocks/>
          </p:cNvSpPr>
          <p:nvPr userDrawn="1"/>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GB"/>
              <a:t>Click to edit Master title style</a:t>
            </a:r>
          </a:p>
        </p:txBody>
      </p:sp>
      <p:sp>
        <p:nvSpPr>
          <p:cNvPr id="4" name="Content Placeholder 3">
            <a:extLst>
              <a:ext uri="{FF2B5EF4-FFF2-40B4-BE49-F238E27FC236}">
                <a16:creationId xmlns:a16="http://schemas.microsoft.com/office/drawing/2014/main" id="{A7C61EF2-63A0-4086-8252-503E4FEB4400}"/>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A1207E30-B269-4B1C-A11D-4A4A12B4FB0C}"/>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F1C5723F-02F8-4E83-A8AD-2A7F4C0043F3}"/>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D243785C-174D-4B9A-8972-2BF306BE4B26}"/>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128577B9-F0AE-44F6-885A-C79C6D5C74BE}"/>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B3252A7D-1C1A-46C8-A4BE-13D15E7C1FC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2C6C8675-2CD4-4047-A676-7793316FD302}"/>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DB18E828-82E5-495C-B986-9659E87F2094}"/>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F14746E8-BD74-4179-B5D4-D428F8B98F12}"/>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E7BC4B56-A727-4124-A446-4BF3649CAFD8}"/>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98C274C2-9671-4F9E-8B5B-EE6CAA508D81}"/>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71E124E0-46F5-4438-89BF-30B6E89E50FB}"/>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C5F0FF18-FC9C-4626-8655-98C5ABDDFB6B}"/>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CCC76B44-F102-4AB7-A418-8BA23D35B3FD}"/>
              </a:ext>
            </a:extLst>
          </p:cNvPr>
          <p:cNvSpPr>
            <a:spLocks noGrp="1"/>
          </p:cNvSpPr>
          <p:nvPr>
            <p:ph sz="quarter" idx="23"/>
          </p:nvPr>
        </p:nvSpPr>
        <p:spPr>
          <a:xfrm>
            <a:off x="4425156" y="5634329"/>
            <a:ext cx="3341687" cy="430887"/>
          </a:xfrm>
        </p:spPr>
        <p:txBody>
          <a:bodyPr/>
          <a:lstStyle/>
          <a:p>
            <a:pPr lvl="0"/>
            <a:endParaRPr lang="en-US"/>
          </a:p>
        </p:txBody>
      </p:sp>
    </p:spTree>
    <p:extLst>
      <p:ext uri="{BB962C8B-B14F-4D97-AF65-F5344CB8AC3E}">
        <p14:creationId xmlns:p14="http://schemas.microsoft.com/office/powerpoint/2010/main" val="40246102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1DB36-FF92-4173-9097-36700B56A60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35941BC-C6BE-4844-AA23-EAEC7B7F1776}"/>
              </a:ext>
            </a:extLst>
          </p:cNvPr>
          <p:cNvSpPr>
            <a:spLocks noGrp="1"/>
          </p:cNvSpPr>
          <p:nvPr>
            <p:ph sz="quarter" idx="10"/>
          </p:nvPr>
        </p:nvSpPr>
        <p:spPr>
          <a:xfrm>
            <a:off x="588963" y="1555750"/>
            <a:ext cx="3341687" cy="430887"/>
          </a:xfrm>
        </p:spPr>
        <p:txBody>
          <a:bodyPr/>
          <a:lstStyle/>
          <a:p>
            <a:pPr lvl="0"/>
            <a:endParaRPr lang="en-US"/>
          </a:p>
        </p:txBody>
      </p:sp>
      <p:sp>
        <p:nvSpPr>
          <p:cNvPr id="5" name="Content Placeholder 3">
            <a:extLst>
              <a:ext uri="{FF2B5EF4-FFF2-40B4-BE49-F238E27FC236}">
                <a16:creationId xmlns:a16="http://schemas.microsoft.com/office/drawing/2014/main" id="{90E84EAD-BB81-4D68-9BE2-74B2ED7A1292}"/>
              </a:ext>
            </a:extLst>
          </p:cNvPr>
          <p:cNvSpPr>
            <a:spLocks noGrp="1"/>
          </p:cNvSpPr>
          <p:nvPr>
            <p:ph sz="quarter" idx="11"/>
          </p:nvPr>
        </p:nvSpPr>
        <p:spPr>
          <a:xfrm>
            <a:off x="588963" y="2233184"/>
            <a:ext cx="3341687" cy="430887"/>
          </a:xfrm>
        </p:spPr>
        <p:txBody>
          <a:bodyPr/>
          <a:lstStyle/>
          <a:p>
            <a:pPr lvl="0"/>
            <a:endParaRPr lang="en-US"/>
          </a:p>
        </p:txBody>
      </p:sp>
      <p:sp>
        <p:nvSpPr>
          <p:cNvPr id="6" name="Content Placeholder 3">
            <a:extLst>
              <a:ext uri="{FF2B5EF4-FFF2-40B4-BE49-F238E27FC236}">
                <a16:creationId xmlns:a16="http://schemas.microsoft.com/office/drawing/2014/main" id="{1B38772E-735D-4ED2-AAAE-0F075F8C97AB}"/>
              </a:ext>
            </a:extLst>
          </p:cNvPr>
          <p:cNvSpPr>
            <a:spLocks noGrp="1"/>
          </p:cNvSpPr>
          <p:nvPr>
            <p:ph sz="quarter" idx="12"/>
          </p:nvPr>
        </p:nvSpPr>
        <p:spPr>
          <a:xfrm>
            <a:off x="588963" y="2910618"/>
            <a:ext cx="3341687" cy="430887"/>
          </a:xfrm>
        </p:spPr>
        <p:txBody>
          <a:bodyPr/>
          <a:lstStyle/>
          <a:p>
            <a:pPr lvl="0"/>
            <a:endParaRPr lang="en-US"/>
          </a:p>
        </p:txBody>
      </p:sp>
      <p:sp>
        <p:nvSpPr>
          <p:cNvPr id="7" name="Content Placeholder 3">
            <a:extLst>
              <a:ext uri="{FF2B5EF4-FFF2-40B4-BE49-F238E27FC236}">
                <a16:creationId xmlns:a16="http://schemas.microsoft.com/office/drawing/2014/main" id="{F775CB26-155A-43CA-8E4B-D4B62F995A58}"/>
              </a:ext>
            </a:extLst>
          </p:cNvPr>
          <p:cNvSpPr>
            <a:spLocks noGrp="1"/>
          </p:cNvSpPr>
          <p:nvPr>
            <p:ph sz="quarter" idx="13"/>
          </p:nvPr>
        </p:nvSpPr>
        <p:spPr>
          <a:xfrm>
            <a:off x="588963" y="3588052"/>
            <a:ext cx="3341687" cy="430887"/>
          </a:xfrm>
        </p:spPr>
        <p:txBody>
          <a:bodyPr/>
          <a:lstStyle/>
          <a:p>
            <a:pPr lvl="0"/>
            <a:endParaRPr lang="en-US"/>
          </a:p>
        </p:txBody>
      </p:sp>
      <p:sp>
        <p:nvSpPr>
          <p:cNvPr id="8" name="Content Placeholder 3">
            <a:extLst>
              <a:ext uri="{FF2B5EF4-FFF2-40B4-BE49-F238E27FC236}">
                <a16:creationId xmlns:a16="http://schemas.microsoft.com/office/drawing/2014/main" id="{FE10046C-5EE7-4D70-B53B-71326308F9EC}"/>
              </a:ext>
            </a:extLst>
          </p:cNvPr>
          <p:cNvSpPr>
            <a:spLocks noGrp="1"/>
          </p:cNvSpPr>
          <p:nvPr>
            <p:ph sz="quarter" idx="14"/>
          </p:nvPr>
        </p:nvSpPr>
        <p:spPr>
          <a:xfrm>
            <a:off x="588963" y="4279461"/>
            <a:ext cx="3341687" cy="430887"/>
          </a:xfrm>
        </p:spPr>
        <p:txBody>
          <a:bodyPr/>
          <a:lstStyle/>
          <a:p>
            <a:pPr lvl="0"/>
            <a:endParaRPr lang="en-US"/>
          </a:p>
        </p:txBody>
      </p:sp>
      <p:sp>
        <p:nvSpPr>
          <p:cNvPr id="9" name="Content Placeholder 3">
            <a:extLst>
              <a:ext uri="{FF2B5EF4-FFF2-40B4-BE49-F238E27FC236}">
                <a16:creationId xmlns:a16="http://schemas.microsoft.com/office/drawing/2014/main" id="{D21142FE-0DA4-4741-8E4E-6EB8E21ECB32}"/>
              </a:ext>
            </a:extLst>
          </p:cNvPr>
          <p:cNvSpPr>
            <a:spLocks noGrp="1"/>
          </p:cNvSpPr>
          <p:nvPr>
            <p:ph sz="quarter" idx="15"/>
          </p:nvPr>
        </p:nvSpPr>
        <p:spPr>
          <a:xfrm>
            <a:off x="588963" y="4956895"/>
            <a:ext cx="3341687" cy="430887"/>
          </a:xfrm>
        </p:spPr>
        <p:txBody>
          <a:bodyPr/>
          <a:lstStyle/>
          <a:p>
            <a:pPr lvl="0"/>
            <a:endParaRPr lang="en-US"/>
          </a:p>
        </p:txBody>
      </p:sp>
      <p:sp>
        <p:nvSpPr>
          <p:cNvPr id="10" name="Content Placeholder 3">
            <a:extLst>
              <a:ext uri="{FF2B5EF4-FFF2-40B4-BE49-F238E27FC236}">
                <a16:creationId xmlns:a16="http://schemas.microsoft.com/office/drawing/2014/main" id="{B18B1F29-9662-4ECA-B296-31FB0DBB3B1D}"/>
              </a:ext>
            </a:extLst>
          </p:cNvPr>
          <p:cNvSpPr>
            <a:spLocks noGrp="1"/>
          </p:cNvSpPr>
          <p:nvPr>
            <p:ph sz="quarter" idx="16"/>
          </p:nvPr>
        </p:nvSpPr>
        <p:spPr>
          <a:xfrm>
            <a:off x="588963" y="5671930"/>
            <a:ext cx="3341687" cy="430887"/>
          </a:xfrm>
        </p:spPr>
        <p:txBody>
          <a:bodyPr/>
          <a:lstStyle/>
          <a:p>
            <a:pPr lvl="0"/>
            <a:endParaRPr lang="en-US"/>
          </a:p>
        </p:txBody>
      </p:sp>
      <p:sp>
        <p:nvSpPr>
          <p:cNvPr id="11" name="Content Placeholder 3">
            <a:extLst>
              <a:ext uri="{FF2B5EF4-FFF2-40B4-BE49-F238E27FC236}">
                <a16:creationId xmlns:a16="http://schemas.microsoft.com/office/drawing/2014/main" id="{2DF19DCE-3348-46FD-8903-E19B8E39E36F}"/>
              </a:ext>
            </a:extLst>
          </p:cNvPr>
          <p:cNvSpPr>
            <a:spLocks noGrp="1"/>
          </p:cNvSpPr>
          <p:nvPr>
            <p:ph sz="quarter" idx="17"/>
          </p:nvPr>
        </p:nvSpPr>
        <p:spPr>
          <a:xfrm>
            <a:off x="4425156" y="1555749"/>
            <a:ext cx="3341687" cy="430887"/>
          </a:xfrm>
        </p:spPr>
        <p:txBody>
          <a:bodyPr/>
          <a:lstStyle/>
          <a:p>
            <a:pPr lvl="0"/>
            <a:endParaRPr lang="en-US"/>
          </a:p>
        </p:txBody>
      </p:sp>
      <p:sp>
        <p:nvSpPr>
          <p:cNvPr id="12" name="Content Placeholder 3">
            <a:extLst>
              <a:ext uri="{FF2B5EF4-FFF2-40B4-BE49-F238E27FC236}">
                <a16:creationId xmlns:a16="http://schemas.microsoft.com/office/drawing/2014/main" id="{3270A0FB-C68F-462B-87E7-D97AE3ABFE0D}"/>
              </a:ext>
            </a:extLst>
          </p:cNvPr>
          <p:cNvSpPr>
            <a:spLocks noGrp="1"/>
          </p:cNvSpPr>
          <p:nvPr>
            <p:ph sz="quarter" idx="18"/>
          </p:nvPr>
        </p:nvSpPr>
        <p:spPr>
          <a:xfrm>
            <a:off x="4425156" y="2233184"/>
            <a:ext cx="3341687" cy="430887"/>
          </a:xfrm>
        </p:spPr>
        <p:txBody>
          <a:bodyPr/>
          <a:lstStyle/>
          <a:p>
            <a:pPr lvl="0"/>
            <a:endParaRPr lang="en-US"/>
          </a:p>
        </p:txBody>
      </p:sp>
      <p:sp>
        <p:nvSpPr>
          <p:cNvPr id="13" name="Content Placeholder 3">
            <a:extLst>
              <a:ext uri="{FF2B5EF4-FFF2-40B4-BE49-F238E27FC236}">
                <a16:creationId xmlns:a16="http://schemas.microsoft.com/office/drawing/2014/main" id="{79059734-C523-4C0D-AE4F-245A939971EC}"/>
              </a:ext>
            </a:extLst>
          </p:cNvPr>
          <p:cNvSpPr>
            <a:spLocks noGrp="1"/>
          </p:cNvSpPr>
          <p:nvPr>
            <p:ph sz="quarter" idx="19"/>
          </p:nvPr>
        </p:nvSpPr>
        <p:spPr>
          <a:xfrm>
            <a:off x="4425156" y="2910618"/>
            <a:ext cx="3341687" cy="430887"/>
          </a:xfrm>
        </p:spPr>
        <p:txBody>
          <a:bodyPr/>
          <a:lstStyle/>
          <a:p>
            <a:pPr lvl="0"/>
            <a:endParaRPr lang="en-US"/>
          </a:p>
        </p:txBody>
      </p:sp>
      <p:sp>
        <p:nvSpPr>
          <p:cNvPr id="14" name="Content Placeholder 3">
            <a:extLst>
              <a:ext uri="{FF2B5EF4-FFF2-40B4-BE49-F238E27FC236}">
                <a16:creationId xmlns:a16="http://schemas.microsoft.com/office/drawing/2014/main" id="{38B9D516-F539-4CA2-8105-C75087C699A8}"/>
              </a:ext>
            </a:extLst>
          </p:cNvPr>
          <p:cNvSpPr>
            <a:spLocks noGrp="1"/>
          </p:cNvSpPr>
          <p:nvPr>
            <p:ph sz="quarter" idx="20"/>
          </p:nvPr>
        </p:nvSpPr>
        <p:spPr>
          <a:xfrm>
            <a:off x="4425156" y="3542342"/>
            <a:ext cx="3341687" cy="430887"/>
          </a:xfrm>
        </p:spPr>
        <p:txBody>
          <a:bodyPr/>
          <a:lstStyle/>
          <a:p>
            <a:pPr lvl="0"/>
            <a:endParaRPr lang="en-US"/>
          </a:p>
        </p:txBody>
      </p:sp>
      <p:sp>
        <p:nvSpPr>
          <p:cNvPr id="15" name="Content Placeholder 3">
            <a:extLst>
              <a:ext uri="{FF2B5EF4-FFF2-40B4-BE49-F238E27FC236}">
                <a16:creationId xmlns:a16="http://schemas.microsoft.com/office/drawing/2014/main" id="{F66F87F1-D972-40F0-A8E3-5CF5E0838844}"/>
              </a:ext>
            </a:extLst>
          </p:cNvPr>
          <p:cNvSpPr>
            <a:spLocks noGrp="1"/>
          </p:cNvSpPr>
          <p:nvPr>
            <p:ph sz="quarter" idx="21"/>
          </p:nvPr>
        </p:nvSpPr>
        <p:spPr>
          <a:xfrm>
            <a:off x="4425156" y="4219776"/>
            <a:ext cx="3341687" cy="430887"/>
          </a:xfrm>
        </p:spPr>
        <p:txBody>
          <a:bodyPr/>
          <a:lstStyle/>
          <a:p>
            <a:pPr lvl="0"/>
            <a:endParaRPr lang="en-US"/>
          </a:p>
        </p:txBody>
      </p:sp>
      <p:sp>
        <p:nvSpPr>
          <p:cNvPr id="16" name="Content Placeholder 3">
            <a:extLst>
              <a:ext uri="{FF2B5EF4-FFF2-40B4-BE49-F238E27FC236}">
                <a16:creationId xmlns:a16="http://schemas.microsoft.com/office/drawing/2014/main" id="{719A1D05-1BE6-45FD-9841-073109C1FF68}"/>
              </a:ext>
            </a:extLst>
          </p:cNvPr>
          <p:cNvSpPr>
            <a:spLocks noGrp="1"/>
          </p:cNvSpPr>
          <p:nvPr>
            <p:ph sz="quarter" idx="22"/>
          </p:nvPr>
        </p:nvSpPr>
        <p:spPr>
          <a:xfrm>
            <a:off x="4425156" y="4956895"/>
            <a:ext cx="3341687" cy="430887"/>
          </a:xfrm>
        </p:spPr>
        <p:txBody>
          <a:bodyPr/>
          <a:lstStyle/>
          <a:p>
            <a:pPr lvl="0"/>
            <a:endParaRPr lang="en-US"/>
          </a:p>
        </p:txBody>
      </p:sp>
      <p:sp>
        <p:nvSpPr>
          <p:cNvPr id="17" name="Content Placeholder 3">
            <a:extLst>
              <a:ext uri="{FF2B5EF4-FFF2-40B4-BE49-F238E27FC236}">
                <a16:creationId xmlns:a16="http://schemas.microsoft.com/office/drawing/2014/main" id="{44E0E596-6B71-455B-B22A-988C781392C3}"/>
              </a:ext>
            </a:extLst>
          </p:cNvPr>
          <p:cNvSpPr>
            <a:spLocks noGrp="1"/>
          </p:cNvSpPr>
          <p:nvPr>
            <p:ph sz="quarter" idx="23"/>
          </p:nvPr>
        </p:nvSpPr>
        <p:spPr>
          <a:xfrm>
            <a:off x="4425156" y="5634329"/>
            <a:ext cx="3341687" cy="430887"/>
          </a:xfrm>
        </p:spPr>
        <p:txBody>
          <a:bodyPr/>
          <a:lstStyle/>
          <a:p>
            <a:pPr lvl="0"/>
            <a:endParaRPr lang="en-US"/>
          </a:p>
        </p:txBody>
      </p:sp>
      <p:sp>
        <p:nvSpPr>
          <p:cNvPr id="18" name="Text Placeholder 17">
            <a:extLst>
              <a:ext uri="{FF2B5EF4-FFF2-40B4-BE49-F238E27FC236}">
                <a16:creationId xmlns:a16="http://schemas.microsoft.com/office/drawing/2014/main" id="{69B9278D-211F-4384-9264-DB78A453974D}"/>
              </a:ext>
            </a:extLst>
          </p:cNvPr>
          <p:cNvSpPr>
            <a:spLocks noGrp="1"/>
          </p:cNvSpPr>
          <p:nvPr>
            <p:ph type="body" sz="quarter" idx="24"/>
          </p:nvPr>
        </p:nvSpPr>
        <p:spPr>
          <a:xfrm>
            <a:off x="8259763" y="1450975"/>
            <a:ext cx="3090862" cy="431800"/>
          </a:xfrm>
        </p:spPr>
        <p:txBody>
          <a:bodyPr/>
          <a:lstStyle/>
          <a:p>
            <a:pPr lvl="0"/>
            <a:endParaRPr lang="en-US"/>
          </a:p>
        </p:txBody>
      </p:sp>
      <p:sp>
        <p:nvSpPr>
          <p:cNvPr id="20" name="Text Placeholder 19">
            <a:extLst>
              <a:ext uri="{FF2B5EF4-FFF2-40B4-BE49-F238E27FC236}">
                <a16:creationId xmlns:a16="http://schemas.microsoft.com/office/drawing/2014/main" id="{A0848048-5AF2-41C8-9721-E60AAB68931C}"/>
              </a:ext>
            </a:extLst>
          </p:cNvPr>
          <p:cNvSpPr>
            <a:spLocks noGrp="1"/>
          </p:cNvSpPr>
          <p:nvPr>
            <p:ph type="body" sz="quarter" idx="25"/>
          </p:nvPr>
        </p:nvSpPr>
        <p:spPr>
          <a:xfrm>
            <a:off x="8259763" y="2233613"/>
            <a:ext cx="3090862" cy="430212"/>
          </a:xfrm>
        </p:spPr>
        <p:txBody>
          <a:bodyPr/>
          <a:lstStyle/>
          <a:p>
            <a:pPr lvl="0"/>
            <a:endParaRPr lang="en-US"/>
          </a:p>
        </p:txBody>
      </p:sp>
    </p:spTree>
    <p:extLst>
      <p:ext uri="{BB962C8B-B14F-4D97-AF65-F5344CB8AC3E}">
        <p14:creationId xmlns:p14="http://schemas.microsoft.com/office/powerpoint/2010/main" val="347095399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8_Blank">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15AFAD-2099-4EFC-AEA6-79F131F03B40}"/>
              </a:ext>
            </a:extLst>
          </p:cNvPr>
          <p:cNvSpPr>
            <a:spLocks noGrp="1"/>
          </p:cNvSpPr>
          <p:nvPr>
            <p:ph type="title"/>
          </p:nvPr>
        </p:nvSpPr>
        <p:spPr/>
        <p:txBody>
          <a:bodyPr/>
          <a:lstStyle/>
          <a:p>
            <a:r>
              <a:rPr lang="en-US"/>
              <a:t>Click to edit Master title style</a:t>
            </a:r>
          </a:p>
        </p:txBody>
      </p:sp>
      <p:sp>
        <p:nvSpPr>
          <p:cNvPr id="2" name="Rectangle 1">
            <a:extLst>
              <a:ext uri="{FF2B5EF4-FFF2-40B4-BE49-F238E27FC236}">
                <a16:creationId xmlns:a16="http://schemas.microsoft.com/office/drawing/2014/main" id="{40258FE2-AC0B-4264-8232-2C39F257424E}"/>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3" name="Rectangle 2">
            <a:extLst>
              <a:ext uri="{FF2B5EF4-FFF2-40B4-BE49-F238E27FC236}">
                <a16:creationId xmlns:a16="http://schemas.microsoft.com/office/drawing/2014/main" id="{32DEA763-9F80-4D51-A0CD-B750533196F8}"/>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4" name="Rectangle 3">
            <a:extLst>
              <a:ext uri="{FF2B5EF4-FFF2-40B4-BE49-F238E27FC236}">
                <a16:creationId xmlns:a16="http://schemas.microsoft.com/office/drawing/2014/main" id="{72FC8670-4F32-4A11-9FE6-53D6A4241C42}"/>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5" name="Rectangle 4">
            <a:extLst>
              <a:ext uri="{FF2B5EF4-FFF2-40B4-BE49-F238E27FC236}">
                <a16:creationId xmlns:a16="http://schemas.microsoft.com/office/drawing/2014/main" id="{8EB425CE-16CB-46C4-B6D4-11A20FE4E228}"/>
              </a:ext>
              <a:ext uri="{C183D7F6-B498-43B3-948B-1728B52AA6E4}">
                <adec:decorative xmlns:adec="http://schemas.microsoft.com/office/drawing/2017/decorative" val="1"/>
              </a:ext>
            </a:extLst>
          </p:cNvPr>
          <p:cNvSpPr/>
          <p:nvPr userDrawn="1"/>
        </p:nvSpPr>
        <p:spPr bwMode="auto">
          <a:xfrm>
            <a:off x="7227902"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9</a:t>
            </a:r>
          </a:p>
        </p:txBody>
      </p:sp>
      <p:sp>
        <p:nvSpPr>
          <p:cNvPr id="8" name="Content Placeholder 7">
            <a:extLst>
              <a:ext uri="{FF2B5EF4-FFF2-40B4-BE49-F238E27FC236}">
                <a16:creationId xmlns:a16="http://schemas.microsoft.com/office/drawing/2014/main" id="{161779C4-FEA2-4A43-BFBF-44762171CA76}"/>
              </a:ext>
            </a:extLst>
          </p:cNvPr>
          <p:cNvSpPr>
            <a:spLocks noGrp="1"/>
          </p:cNvSpPr>
          <p:nvPr>
            <p:ph sz="quarter" idx="10"/>
          </p:nvPr>
        </p:nvSpPr>
        <p:spPr>
          <a:xfrm>
            <a:off x="751243" y="3999363"/>
            <a:ext cx="1787525" cy="430887"/>
          </a:xfrm>
        </p:spPr>
        <p:txBody>
          <a:bodyPr/>
          <a:lstStyle/>
          <a:p>
            <a:pPr lvl="0"/>
            <a:endParaRPr lang="en-US"/>
          </a:p>
        </p:txBody>
      </p:sp>
      <p:sp>
        <p:nvSpPr>
          <p:cNvPr id="9" name="Content Placeholder 7">
            <a:extLst>
              <a:ext uri="{FF2B5EF4-FFF2-40B4-BE49-F238E27FC236}">
                <a16:creationId xmlns:a16="http://schemas.microsoft.com/office/drawing/2014/main" id="{906ECA14-DA85-4341-A940-312D7E19D998}"/>
              </a:ext>
            </a:extLst>
          </p:cNvPr>
          <p:cNvSpPr>
            <a:spLocks noGrp="1"/>
          </p:cNvSpPr>
          <p:nvPr>
            <p:ph sz="quarter" idx="11"/>
          </p:nvPr>
        </p:nvSpPr>
        <p:spPr>
          <a:xfrm>
            <a:off x="751243" y="4593300"/>
            <a:ext cx="1787525" cy="430887"/>
          </a:xfrm>
        </p:spPr>
        <p:txBody>
          <a:bodyPr/>
          <a:lstStyle/>
          <a:p>
            <a:pPr lvl="0"/>
            <a:endParaRPr lang="en-US"/>
          </a:p>
        </p:txBody>
      </p:sp>
      <p:sp>
        <p:nvSpPr>
          <p:cNvPr id="12" name="Content Placeholder 7">
            <a:extLst>
              <a:ext uri="{FF2B5EF4-FFF2-40B4-BE49-F238E27FC236}">
                <a16:creationId xmlns:a16="http://schemas.microsoft.com/office/drawing/2014/main" id="{C4C9ACD3-1418-44CA-BC10-68338F4439F7}"/>
              </a:ext>
            </a:extLst>
          </p:cNvPr>
          <p:cNvSpPr>
            <a:spLocks noGrp="1"/>
          </p:cNvSpPr>
          <p:nvPr>
            <p:ph sz="quarter" idx="12"/>
          </p:nvPr>
        </p:nvSpPr>
        <p:spPr>
          <a:xfrm>
            <a:off x="2920639" y="3999363"/>
            <a:ext cx="1787525" cy="430887"/>
          </a:xfrm>
        </p:spPr>
        <p:txBody>
          <a:bodyPr/>
          <a:lstStyle/>
          <a:p>
            <a:pPr lvl="0"/>
            <a:endParaRPr lang="en-US"/>
          </a:p>
        </p:txBody>
      </p:sp>
      <p:sp>
        <p:nvSpPr>
          <p:cNvPr id="13" name="Content Placeholder 7">
            <a:extLst>
              <a:ext uri="{FF2B5EF4-FFF2-40B4-BE49-F238E27FC236}">
                <a16:creationId xmlns:a16="http://schemas.microsoft.com/office/drawing/2014/main" id="{C70EA954-BA62-4432-A21C-3E4F97A7384C}"/>
              </a:ext>
            </a:extLst>
          </p:cNvPr>
          <p:cNvSpPr>
            <a:spLocks noGrp="1"/>
          </p:cNvSpPr>
          <p:nvPr>
            <p:ph sz="quarter" idx="13"/>
          </p:nvPr>
        </p:nvSpPr>
        <p:spPr>
          <a:xfrm>
            <a:off x="2920639" y="4593300"/>
            <a:ext cx="1787525" cy="430887"/>
          </a:xfrm>
        </p:spPr>
        <p:txBody>
          <a:bodyPr/>
          <a:lstStyle/>
          <a:p>
            <a:pPr lvl="0"/>
            <a:endParaRPr lang="en-US"/>
          </a:p>
        </p:txBody>
      </p:sp>
      <p:sp>
        <p:nvSpPr>
          <p:cNvPr id="14" name="Content Placeholder 7">
            <a:extLst>
              <a:ext uri="{FF2B5EF4-FFF2-40B4-BE49-F238E27FC236}">
                <a16:creationId xmlns:a16="http://schemas.microsoft.com/office/drawing/2014/main" id="{80D5C372-D451-41F0-9D52-DBE07C886A19}"/>
              </a:ext>
            </a:extLst>
          </p:cNvPr>
          <p:cNvSpPr>
            <a:spLocks noGrp="1"/>
          </p:cNvSpPr>
          <p:nvPr>
            <p:ph sz="quarter" idx="14"/>
          </p:nvPr>
        </p:nvSpPr>
        <p:spPr>
          <a:xfrm>
            <a:off x="5202237" y="3999363"/>
            <a:ext cx="1787525" cy="430887"/>
          </a:xfrm>
        </p:spPr>
        <p:txBody>
          <a:bodyPr/>
          <a:lstStyle/>
          <a:p>
            <a:pPr lvl="0"/>
            <a:endParaRPr lang="en-US"/>
          </a:p>
        </p:txBody>
      </p:sp>
      <p:sp>
        <p:nvSpPr>
          <p:cNvPr id="15" name="Content Placeholder 7">
            <a:extLst>
              <a:ext uri="{FF2B5EF4-FFF2-40B4-BE49-F238E27FC236}">
                <a16:creationId xmlns:a16="http://schemas.microsoft.com/office/drawing/2014/main" id="{72A773AE-7924-45E6-84A4-577CC0D7A8F1}"/>
              </a:ext>
            </a:extLst>
          </p:cNvPr>
          <p:cNvSpPr>
            <a:spLocks noGrp="1"/>
          </p:cNvSpPr>
          <p:nvPr>
            <p:ph sz="quarter" idx="15"/>
          </p:nvPr>
        </p:nvSpPr>
        <p:spPr>
          <a:xfrm>
            <a:off x="5202237" y="4593300"/>
            <a:ext cx="1787525" cy="430887"/>
          </a:xfrm>
        </p:spPr>
        <p:txBody>
          <a:bodyPr/>
          <a:lstStyle/>
          <a:p>
            <a:pPr lvl="0"/>
            <a:endParaRPr lang="en-US"/>
          </a:p>
        </p:txBody>
      </p:sp>
      <p:sp>
        <p:nvSpPr>
          <p:cNvPr id="16" name="Content Placeholder 7">
            <a:extLst>
              <a:ext uri="{FF2B5EF4-FFF2-40B4-BE49-F238E27FC236}">
                <a16:creationId xmlns:a16="http://schemas.microsoft.com/office/drawing/2014/main" id="{225B9BDB-2FD8-4398-A8D7-08A92EC542B3}"/>
              </a:ext>
            </a:extLst>
          </p:cNvPr>
          <p:cNvSpPr>
            <a:spLocks noGrp="1"/>
          </p:cNvSpPr>
          <p:nvPr>
            <p:ph sz="quarter" idx="16"/>
          </p:nvPr>
        </p:nvSpPr>
        <p:spPr>
          <a:xfrm>
            <a:off x="7483836" y="3999363"/>
            <a:ext cx="1787525" cy="430887"/>
          </a:xfrm>
        </p:spPr>
        <p:txBody>
          <a:bodyPr/>
          <a:lstStyle/>
          <a:p>
            <a:pPr lvl="0"/>
            <a:endParaRPr lang="en-US"/>
          </a:p>
        </p:txBody>
      </p:sp>
      <p:sp>
        <p:nvSpPr>
          <p:cNvPr id="17" name="Content Placeholder 7">
            <a:extLst>
              <a:ext uri="{FF2B5EF4-FFF2-40B4-BE49-F238E27FC236}">
                <a16:creationId xmlns:a16="http://schemas.microsoft.com/office/drawing/2014/main" id="{D98B9CD7-24AF-40B4-BE3A-72D361CAA103}"/>
              </a:ext>
            </a:extLst>
          </p:cNvPr>
          <p:cNvSpPr>
            <a:spLocks noGrp="1"/>
          </p:cNvSpPr>
          <p:nvPr>
            <p:ph sz="quarter" idx="17"/>
          </p:nvPr>
        </p:nvSpPr>
        <p:spPr>
          <a:xfrm>
            <a:off x="7483836" y="4593300"/>
            <a:ext cx="1787525" cy="430887"/>
          </a:xfrm>
        </p:spPr>
        <p:txBody>
          <a:bodyPr/>
          <a:lstStyle/>
          <a:p>
            <a:pPr lvl="0"/>
            <a:endParaRPr lang="en-US"/>
          </a:p>
        </p:txBody>
      </p:sp>
    </p:spTree>
    <p:extLst>
      <p:ext uri="{BB962C8B-B14F-4D97-AF65-F5344CB8AC3E}">
        <p14:creationId xmlns:p14="http://schemas.microsoft.com/office/powerpoint/2010/main" val="26358196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A74E4-A61F-423C-86EE-88A42F3C998A}"/>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D013CE90-A850-4A2F-B6B5-BC6BED6CF02C}"/>
              </a:ext>
            </a:extLst>
          </p:cNvPr>
          <p:cNvSpPr>
            <a:spLocks noGrp="1"/>
          </p:cNvSpPr>
          <p:nvPr>
            <p:ph sz="quarter" idx="10"/>
          </p:nvPr>
        </p:nvSpPr>
        <p:spPr>
          <a:xfrm>
            <a:off x="966788" y="1660525"/>
            <a:ext cx="3898900" cy="430887"/>
          </a:xfrm>
        </p:spPr>
        <p:txBody>
          <a:bodyPr/>
          <a:lstStyle/>
          <a:p>
            <a:pPr lvl="0"/>
            <a:endParaRPr lang="en-US"/>
          </a:p>
        </p:txBody>
      </p:sp>
      <p:sp>
        <p:nvSpPr>
          <p:cNvPr id="5" name="Content Placeholder 3">
            <a:extLst>
              <a:ext uri="{FF2B5EF4-FFF2-40B4-BE49-F238E27FC236}">
                <a16:creationId xmlns:a16="http://schemas.microsoft.com/office/drawing/2014/main" id="{EABDAA28-5507-4E46-9F18-22ABE63FF2D8}"/>
              </a:ext>
            </a:extLst>
          </p:cNvPr>
          <p:cNvSpPr>
            <a:spLocks noGrp="1"/>
          </p:cNvSpPr>
          <p:nvPr>
            <p:ph sz="quarter" idx="11"/>
          </p:nvPr>
        </p:nvSpPr>
        <p:spPr>
          <a:xfrm>
            <a:off x="966788" y="2369790"/>
            <a:ext cx="3898900" cy="430887"/>
          </a:xfrm>
        </p:spPr>
        <p:txBody>
          <a:bodyPr/>
          <a:lstStyle/>
          <a:p>
            <a:pPr lvl="0"/>
            <a:endParaRPr lang="en-US"/>
          </a:p>
        </p:txBody>
      </p:sp>
      <p:sp>
        <p:nvSpPr>
          <p:cNvPr id="6" name="Content Placeholder 3">
            <a:extLst>
              <a:ext uri="{FF2B5EF4-FFF2-40B4-BE49-F238E27FC236}">
                <a16:creationId xmlns:a16="http://schemas.microsoft.com/office/drawing/2014/main" id="{17AE597A-358E-42D7-883D-F667BD17B619}"/>
              </a:ext>
            </a:extLst>
          </p:cNvPr>
          <p:cNvSpPr>
            <a:spLocks noGrp="1"/>
          </p:cNvSpPr>
          <p:nvPr>
            <p:ph sz="quarter" idx="12"/>
          </p:nvPr>
        </p:nvSpPr>
        <p:spPr>
          <a:xfrm>
            <a:off x="966788" y="3079055"/>
            <a:ext cx="3898900" cy="430887"/>
          </a:xfrm>
        </p:spPr>
        <p:txBody>
          <a:bodyPr/>
          <a:lstStyle/>
          <a:p>
            <a:pPr lvl="0"/>
            <a:endParaRPr lang="en-US"/>
          </a:p>
        </p:txBody>
      </p:sp>
      <p:sp>
        <p:nvSpPr>
          <p:cNvPr id="7" name="Content Placeholder 3">
            <a:extLst>
              <a:ext uri="{FF2B5EF4-FFF2-40B4-BE49-F238E27FC236}">
                <a16:creationId xmlns:a16="http://schemas.microsoft.com/office/drawing/2014/main" id="{C650F226-ADF4-49DB-81A6-C42003E5A4A5}"/>
              </a:ext>
            </a:extLst>
          </p:cNvPr>
          <p:cNvSpPr>
            <a:spLocks noGrp="1"/>
          </p:cNvSpPr>
          <p:nvPr>
            <p:ph sz="quarter" idx="13"/>
          </p:nvPr>
        </p:nvSpPr>
        <p:spPr>
          <a:xfrm>
            <a:off x="966788" y="3788320"/>
            <a:ext cx="3898900" cy="430887"/>
          </a:xfrm>
        </p:spPr>
        <p:txBody>
          <a:bodyPr/>
          <a:lstStyle/>
          <a:p>
            <a:pPr lvl="0"/>
            <a:endParaRPr lang="en-US"/>
          </a:p>
        </p:txBody>
      </p:sp>
      <p:sp>
        <p:nvSpPr>
          <p:cNvPr id="8" name="Content Placeholder 3">
            <a:extLst>
              <a:ext uri="{FF2B5EF4-FFF2-40B4-BE49-F238E27FC236}">
                <a16:creationId xmlns:a16="http://schemas.microsoft.com/office/drawing/2014/main" id="{A3E3649B-4DCA-46BA-8B27-00045D65BC80}"/>
              </a:ext>
            </a:extLst>
          </p:cNvPr>
          <p:cNvSpPr>
            <a:spLocks noGrp="1"/>
          </p:cNvSpPr>
          <p:nvPr>
            <p:ph sz="quarter" idx="14"/>
          </p:nvPr>
        </p:nvSpPr>
        <p:spPr>
          <a:xfrm>
            <a:off x="966788" y="4408980"/>
            <a:ext cx="3898900" cy="430887"/>
          </a:xfrm>
        </p:spPr>
        <p:txBody>
          <a:bodyPr/>
          <a:lstStyle/>
          <a:p>
            <a:pPr lvl="0"/>
            <a:endParaRPr lang="en-US"/>
          </a:p>
        </p:txBody>
      </p:sp>
      <p:sp>
        <p:nvSpPr>
          <p:cNvPr id="9" name="Content Placeholder 3">
            <a:extLst>
              <a:ext uri="{FF2B5EF4-FFF2-40B4-BE49-F238E27FC236}">
                <a16:creationId xmlns:a16="http://schemas.microsoft.com/office/drawing/2014/main" id="{8796D6E5-EA55-4F84-81E0-4C8E8E828C61}"/>
              </a:ext>
            </a:extLst>
          </p:cNvPr>
          <p:cNvSpPr>
            <a:spLocks noGrp="1"/>
          </p:cNvSpPr>
          <p:nvPr>
            <p:ph sz="quarter" idx="15"/>
          </p:nvPr>
        </p:nvSpPr>
        <p:spPr>
          <a:xfrm>
            <a:off x="966788" y="5118245"/>
            <a:ext cx="3898900" cy="430887"/>
          </a:xfrm>
        </p:spPr>
        <p:txBody>
          <a:bodyPr/>
          <a:lstStyle/>
          <a:p>
            <a:pPr lvl="0"/>
            <a:endParaRPr lang="en-US"/>
          </a:p>
        </p:txBody>
      </p:sp>
      <p:sp>
        <p:nvSpPr>
          <p:cNvPr id="10" name="Content Placeholder 3">
            <a:extLst>
              <a:ext uri="{FF2B5EF4-FFF2-40B4-BE49-F238E27FC236}">
                <a16:creationId xmlns:a16="http://schemas.microsoft.com/office/drawing/2014/main" id="{1DCBEC3C-1D68-4CBA-B2F6-B9369B4CB426}"/>
              </a:ext>
            </a:extLst>
          </p:cNvPr>
          <p:cNvSpPr>
            <a:spLocks noGrp="1"/>
          </p:cNvSpPr>
          <p:nvPr>
            <p:ph sz="quarter" idx="16"/>
          </p:nvPr>
        </p:nvSpPr>
        <p:spPr>
          <a:xfrm>
            <a:off x="5302305" y="1709126"/>
            <a:ext cx="3898900" cy="430887"/>
          </a:xfrm>
        </p:spPr>
        <p:txBody>
          <a:bodyPr/>
          <a:lstStyle/>
          <a:p>
            <a:pPr lvl="0"/>
            <a:endParaRPr lang="en-US"/>
          </a:p>
        </p:txBody>
      </p:sp>
      <p:sp>
        <p:nvSpPr>
          <p:cNvPr id="11" name="Content Placeholder 3">
            <a:extLst>
              <a:ext uri="{FF2B5EF4-FFF2-40B4-BE49-F238E27FC236}">
                <a16:creationId xmlns:a16="http://schemas.microsoft.com/office/drawing/2014/main" id="{C1E53B1D-DEFD-4215-A39D-0BA9441F6770}"/>
              </a:ext>
            </a:extLst>
          </p:cNvPr>
          <p:cNvSpPr>
            <a:spLocks noGrp="1"/>
          </p:cNvSpPr>
          <p:nvPr>
            <p:ph sz="quarter" idx="17"/>
          </p:nvPr>
        </p:nvSpPr>
        <p:spPr>
          <a:xfrm>
            <a:off x="5302305" y="2418391"/>
            <a:ext cx="3898900" cy="430887"/>
          </a:xfrm>
        </p:spPr>
        <p:txBody>
          <a:bodyPr/>
          <a:lstStyle/>
          <a:p>
            <a:pPr lvl="0"/>
            <a:endParaRPr lang="en-US"/>
          </a:p>
        </p:txBody>
      </p:sp>
    </p:spTree>
    <p:extLst>
      <p:ext uri="{BB962C8B-B14F-4D97-AF65-F5344CB8AC3E}">
        <p14:creationId xmlns:p14="http://schemas.microsoft.com/office/powerpoint/2010/main" val="350829178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6205737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88E787-3653-4F32-BE30-B33F07540FEC}"/>
              </a:ext>
            </a:extLst>
          </p:cNvPr>
          <p:cNvSpPr>
            <a:spLocks noGrp="1"/>
          </p:cNvSpPr>
          <p:nvPr>
            <p:ph type="title"/>
          </p:nvPr>
        </p:nvSpPr>
        <p:spPr/>
        <p:txBody>
          <a:bodyPr/>
          <a:lstStyle/>
          <a:p>
            <a:r>
              <a:rPr lang="en-US"/>
              <a:t>Click to edit Master title style</a:t>
            </a:r>
          </a:p>
        </p:txBody>
      </p:sp>
      <p:sp>
        <p:nvSpPr>
          <p:cNvPr id="10" name="Rectangle 9">
            <a:extLst>
              <a:ext uri="{FF2B5EF4-FFF2-40B4-BE49-F238E27FC236}">
                <a16:creationId xmlns:a16="http://schemas.microsoft.com/office/drawing/2014/main" id="{C6B7596B-AE17-4690-9265-2E112F15C554}"/>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11" name="Rectangle 10">
            <a:extLst>
              <a:ext uri="{FF2B5EF4-FFF2-40B4-BE49-F238E27FC236}">
                <a16:creationId xmlns:a16="http://schemas.microsoft.com/office/drawing/2014/main" id="{0E5A5FCD-B1D9-4A0A-B592-0EA2501D96E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2" name="Rectangle 11">
            <a:extLst>
              <a:ext uri="{FF2B5EF4-FFF2-40B4-BE49-F238E27FC236}">
                <a16:creationId xmlns:a16="http://schemas.microsoft.com/office/drawing/2014/main" id="{6D9C8F5B-0402-410D-B1AB-2FF944732563}"/>
              </a:ext>
              <a:ext uri="{C183D7F6-B498-43B3-948B-1728B52AA6E4}">
                <adec:decorative xmlns:adec="http://schemas.microsoft.com/office/drawing/2017/decorative" val="1"/>
              </a:ext>
            </a:extLst>
          </p:cNvPr>
          <p:cNvSpPr/>
          <p:nvPr userDrawn="1"/>
        </p:nvSpPr>
        <p:spPr bwMode="auto">
          <a:xfrm>
            <a:off x="5013334"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8</a:t>
            </a:r>
          </a:p>
        </p:txBody>
      </p:sp>
      <p:sp>
        <p:nvSpPr>
          <p:cNvPr id="4" name="Content Placeholder 3">
            <a:extLst>
              <a:ext uri="{FF2B5EF4-FFF2-40B4-BE49-F238E27FC236}">
                <a16:creationId xmlns:a16="http://schemas.microsoft.com/office/drawing/2014/main" id="{B77403BD-CF28-489C-8254-A1249B6DEAA2}"/>
              </a:ext>
            </a:extLst>
          </p:cNvPr>
          <p:cNvSpPr>
            <a:spLocks noGrp="1"/>
          </p:cNvSpPr>
          <p:nvPr>
            <p:ph sz="quarter" idx="10"/>
          </p:nvPr>
        </p:nvSpPr>
        <p:spPr>
          <a:xfrm>
            <a:off x="858839" y="3200400"/>
            <a:ext cx="2840326" cy="553998"/>
          </a:xfrm>
        </p:spPr>
        <p:txBody>
          <a:bodyPr/>
          <a:lstStyle/>
          <a:p>
            <a:pPr lvl="0"/>
            <a:endParaRPr lang="en-US"/>
          </a:p>
        </p:txBody>
      </p:sp>
      <p:sp>
        <p:nvSpPr>
          <p:cNvPr id="5" name="Content Placeholder 3">
            <a:extLst>
              <a:ext uri="{FF2B5EF4-FFF2-40B4-BE49-F238E27FC236}">
                <a16:creationId xmlns:a16="http://schemas.microsoft.com/office/drawing/2014/main" id="{AE6E16F4-8865-4885-8F0C-4C5826A8AC42}"/>
              </a:ext>
            </a:extLst>
          </p:cNvPr>
          <p:cNvSpPr>
            <a:spLocks noGrp="1"/>
          </p:cNvSpPr>
          <p:nvPr>
            <p:ph sz="quarter" idx="11"/>
          </p:nvPr>
        </p:nvSpPr>
        <p:spPr>
          <a:xfrm>
            <a:off x="858839" y="4031672"/>
            <a:ext cx="2840326" cy="553998"/>
          </a:xfrm>
        </p:spPr>
        <p:txBody>
          <a:bodyPr/>
          <a:lstStyle/>
          <a:p>
            <a:pPr lvl="0"/>
            <a:endParaRPr lang="en-US"/>
          </a:p>
        </p:txBody>
      </p:sp>
      <p:sp>
        <p:nvSpPr>
          <p:cNvPr id="6" name="Content Placeholder 3">
            <a:extLst>
              <a:ext uri="{FF2B5EF4-FFF2-40B4-BE49-F238E27FC236}">
                <a16:creationId xmlns:a16="http://schemas.microsoft.com/office/drawing/2014/main" id="{3232EBFE-B56A-4F65-A398-DA40046AE42B}"/>
              </a:ext>
            </a:extLst>
          </p:cNvPr>
          <p:cNvSpPr>
            <a:spLocks noGrp="1"/>
          </p:cNvSpPr>
          <p:nvPr>
            <p:ph sz="quarter" idx="12"/>
          </p:nvPr>
        </p:nvSpPr>
        <p:spPr>
          <a:xfrm>
            <a:off x="3928611" y="3200400"/>
            <a:ext cx="2840326" cy="553998"/>
          </a:xfrm>
        </p:spPr>
        <p:txBody>
          <a:bodyPr/>
          <a:lstStyle/>
          <a:p>
            <a:pPr lvl="0"/>
            <a:endParaRPr lang="en-US"/>
          </a:p>
        </p:txBody>
      </p:sp>
      <p:sp>
        <p:nvSpPr>
          <p:cNvPr id="7" name="Content Placeholder 3">
            <a:extLst>
              <a:ext uri="{FF2B5EF4-FFF2-40B4-BE49-F238E27FC236}">
                <a16:creationId xmlns:a16="http://schemas.microsoft.com/office/drawing/2014/main" id="{FDD605AD-6324-4827-B44C-8955464F9463}"/>
              </a:ext>
            </a:extLst>
          </p:cNvPr>
          <p:cNvSpPr>
            <a:spLocks noGrp="1"/>
          </p:cNvSpPr>
          <p:nvPr>
            <p:ph sz="quarter" idx="13"/>
          </p:nvPr>
        </p:nvSpPr>
        <p:spPr>
          <a:xfrm>
            <a:off x="3928611" y="4031672"/>
            <a:ext cx="2840326" cy="553998"/>
          </a:xfrm>
        </p:spPr>
        <p:txBody>
          <a:bodyPr/>
          <a:lstStyle/>
          <a:p>
            <a:pPr lvl="0"/>
            <a:endParaRPr lang="en-US"/>
          </a:p>
        </p:txBody>
      </p:sp>
      <p:sp>
        <p:nvSpPr>
          <p:cNvPr id="8" name="Content Placeholder 3">
            <a:extLst>
              <a:ext uri="{FF2B5EF4-FFF2-40B4-BE49-F238E27FC236}">
                <a16:creationId xmlns:a16="http://schemas.microsoft.com/office/drawing/2014/main" id="{7EF63744-032F-4D5E-A092-7D4DCDCE693A}"/>
              </a:ext>
            </a:extLst>
          </p:cNvPr>
          <p:cNvSpPr>
            <a:spLocks noGrp="1"/>
          </p:cNvSpPr>
          <p:nvPr>
            <p:ph sz="quarter" idx="14"/>
          </p:nvPr>
        </p:nvSpPr>
        <p:spPr>
          <a:xfrm>
            <a:off x="7208839" y="3152001"/>
            <a:ext cx="2840326" cy="553998"/>
          </a:xfrm>
        </p:spPr>
        <p:txBody>
          <a:bodyPr/>
          <a:lstStyle/>
          <a:p>
            <a:pPr lvl="0"/>
            <a:endParaRPr lang="en-US"/>
          </a:p>
        </p:txBody>
      </p:sp>
      <p:sp>
        <p:nvSpPr>
          <p:cNvPr id="9" name="Content Placeholder 3">
            <a:extLst>
              <a:ext uri="{FF2B5EF4-FFF2-40B4-BE49-F238E27FC236}">
                <a16:creationId xmlns:a16="http://schemas.microsoft.com/office/drawing/2014/main" id="{C94F8BBF-AF64-4A32-BA2D-7BC1C7B11616}"/>
              </a:ext>
            </a:extLst>
          </p:cNvPr>
          <p:cNvSpPr>
            <a:spLocks noGrp="1"/>
          </p:cNvSpPr>
          <p:nvPr>
            <p:ph sz="quarter" idx="15"/>
          </p:nvPr>
        </p:nvSpPr>
        <p:spPr>
          <a:xfrm>
            <a:off x="7208839" y="3983273"/>
            <a:ext cx="2840326" cy="553998"/>
          </a:xfrm>
        </p:spPr>
        <p:txBody>
          <a:bodyPr/>
          <a:lstStyle/>
          <a:p>
            <a:pPr lvl="0"/>
            <a:endParaRPr lang="en-US"/>
          </a:p>
        </p:txBody>
      </p:sp>
    </p:spTree>
    <p:extLst>
      <p:ext uri="{BB962C8B-B14F-4D97-AF65-F5344CB8AC3E}">
        <p14:creationId xmlns:p14="http://schemas.microsoft.com/office/powerpoint/2010/main" val="7556210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0D32D-F26C-4551-AAF0-A97C4EF7B27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732D32B8-5F9C-44D8-8F68-A2975F149094}"/>
              </a:ext>
            </a:extLst>
          </p:cNvPr>
          <p:cNvSpPr>
            <a:spLocks noGrp="1"/>
          </p:cNvSpPr>
          <p:nvPr>
            <p:ph sz="quarter" idx="10"/>
          </p:nvPr>
        </p:nvSpPr>
        <p:spPr>
          <a:xfrm>
            <a:off x="827088" y="2060575"/>
            <a:ext cx="3527425" cy="430887"/>
          </a:xfrm>
        </p:spPr>
        <p:txBody>
          <a:bodyPr/>
          <a:lstStyle/>
          <a:p>
            <a:pPr lvl="0"/>
            <a:endParaRPr lang="en-US"/>
          </a:p>
        </p:txBody>
      </p:sp>
      <p:sp>
        <p:nvSpPr>
          <p:cNvPr id="5" name="Content Placeholder 3">
            <a:extLst>
              <a:ext uri="{FF2B5EF4-FFF2-40B4-BE49-F238E27FC236}">
                <a16:creationId xmlns:a16="http://schemas.microsoft.com/office/drawing/2014/main" id="{5FEBA89A-0713-44ED-9534-2D9AE9888E67}"/>
              </a:ext>
            </a:extLst>
          </p:cNvPr>
          <p:cNvSpPr>
            <a:spLocks noGrp="1"/>
          </p:cNvSpPr>
          <p:nvPr>
            <p:ph sz="quarter" idx="11"/>
          </p:nvPr>
        </p:nvSpPr>
        <p:spPr>
          <a:xfrm>
            <a:off x="827087" y="2740467"/>
            <a:ext cx="3527425" cy="430887"/>
          </a:xfrm>
        </p:spPr>
        <p:txBody>
          <a:bodyPr/>
          <a:lstStyle/>
          <a:p>
            <a:pPr lvl="0"/>
            <a:endParaRPr lang="en-US"/>
          </a:p>
        </p:txBody>
      </p:sp>
      <p:sp>
        <p:nvSpPr>
          <p:cNvPr id="6" name="Content Placeholder 3">
            <a:extLst>
              <a:ext uri="{FF2B5EF4-FFF2-40B4-BE49-F238E27FC236}">
                <a16:creationId xmlns:a16="http://schemas.microsoft.com/office/drawing/2014/main" id="{55BB6CCC-00ED-4E28-8864-FF8566728E85}"/>
              </a:ext>
            </a:extLst>
          </p:cNvPr>
          <p:cNvSpPr>
            <a:spLocks noGrp="1"/>
          </p:cNvSpPr>
          <p:nvPr>
            <p:ph sz="quarter" idx="12"/>
          </p:nvPr>
        </p:nvSpPr>
        <p:spPr>
          <a:xfrm>
            <a:off x="827087" y="3498838"/>
            <a:ext cx="3527425" cy="430887"/>
          </a:xfrm>
        </p:spPr>
        <p:txBody>
          <a:bodyPr/>
          <a:lstStyle/>
          <a:p>
            <a:pPr lvl="0"/>
            <a:endParaRPr lang="en-US"/>
          </a:p>
        </p:txBody>
      </p:sp>
      <p:sp>
        <p:nvSpPr>
          <p:cNvPr id="7" name="Content Placeholder 3">
            <a:extLst>
              <a:ext uri="{FF2B5EF4-FFF2-40B4-BE49-F238E27FC236}">
                <a16:creationId xmlns:a16="http://schemas.microsoft.com/office/drawing/2014/main" id="{5101D602-E19A-4852-B198-78C243A04158}"/>
              </a:ext>
            </a:extLst>
          </p:cNvPr>
          <p:cNvSpPr>
            <a:spLocks noGrp="1"/>
          </p:cNvSpPr>
          <p:nvPr>
            <p:ph sz="quarter" idx="13"/>
          </p:nvPr>
        </p:nvSpPr>
        <p:spPr>
          <a:xfrm>
            <a:off x="827087" y="4257209"/>
            <a:ext cx="3527425" cy="430887"/>
          </a:xfrm>
        </p:spPr>
        <p:txBody>
          <a:bodyPr/>
          <a:lstStyle/>
          <a:p>
            <a:pPr lvl="0"/>
            <a:endParaRPr lang="en-US"/>
          </a:p>
        </p:txBody>
      </p:sp>
      <p:sp>
        <p:nvSpPr>
          <p:cNvPr id="8" name="Content Placeholder 3">
            <a:extLst>
              <a:ext uri="{FF2B5EF4-FFF2-40B4-BE49-F238E27FC236}">
                <a16:creationId xmlns:a16="http://schemas.microsoft.com/office/drawing/2014/main" id="{A9B611C6-D07E-4C93-ABAA-63461C1FD273}"/>
              </a:ext>
            </a:extLst>
          </p:cNvPr>
          <p:cNvSpPr>
            <a:spLocks noGrp="1"/>
          </p:cNvSpPr>
          <p:nvPr>
            <p:ph sz="quarter" idx="14"/>
          </p:nvPr>
        </p:nvSpPr>
        <p:spPr>
          <a:xfrm>
            <a:off x="827086" y="5015580"/>
            <a:ext cx="3527425" cy="430887"/>
          </a:xfrm>
        </p:spPr>
        <p:txBody>
          <a:bodyPr/>
          <a:lstStyle/>
          <a:p>
            <a:pPr lvl="0"/>
            <a:endParaRPr lang="en-US"/>
          </a:p>
        </p:txBody>
      </p:sp>
      <p:sp>
        <p:nvSpPr>
          <p:cNvPr id="9" name="Text Placeholder 8">
            <a:extLst>
              <a:ext uri="{FF2B5EF4-FFF2-40B4-BE49-F238E27FC236}">
                <a16:creationId xmlns:a16="http://schemas.microsoft.com/office/drawing/2014/main" id="{69210DCC-7A6B-4BC4-B0DC-DE1EA0B6C79A}"/>
              </a:ext>
            </a:extLst>
          </p:cNvPr>
          <p:cNvSpPr>
            <a:spLocks noGrp="1"/>
          </p:cNvSpPr>
          <p:nvPr>
            <p:ph type="body" sz="quarter" idx="15"/>
          </p:nvPr>
        </p:nvSpPr>
        <p:spPr>
          <a:xfrm>
            <a:off x="5414963" y="1960563"/>
            <a:ext cx="3632200" cy="430887"/>
          </a:xfrm>
        </p:spPr>
        <p:txBody>
          <a:bodyPr/>
          <a:lstStyle/>
          <a:p>
            <a:pPr lvl="0"/>
            <a:endParaRPr lang="en-US"/>
          </a:p>
        </p:txBody>
      </p:sp>
    </p:spTree>
    <p:extLst>
      <p:ext uri="{BB962C8B-B14F-4D97-AF65-F5344CB8AC3E}">
        <p14:creationId xmlns:p14="http://schemas.microsoft.com/office/powerpoint/2010/main" val="154755573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BA226-761A-483C-B452-96779E0277D0}"/>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927D6312-CDD4-4523-9966-E58099158BF5}"/>
              </a:ext>
              <a:ext uri="{C183D7F6-B498-43B3-948B-1728B52AA6E4}">
                <adec:decorative xmlns:adec="http://schemas.microsoft.com/office/drawing/2017/decorative" val="1"/>
              </a:ext>
            </a:extLst>
          </p:cNvPr>
          <p:cNvSpPr/>
          <p:nvPr userDrawn="1"/>
        </p:nvSpPr>
        <p:spPr bwMode="auto">
          <a:xfrm>
            <a:off x="2798767"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7</a:t>
            </a:r>
          </a:p>
        </p:txBody>
      </p:sp>
      <p:sp>
        <p:nvSpPr>
          <p:cNvPr id="13" name="Rectangle 12">
            <a:extLst>
              <a:ext uri="{FF2B5EF4-FFF2-40B4-BE49-F238E27FC236}">
                <a16:creationId xmlns:a16="http://schemas.microsoft.com/office/drawing/2014/main" id="{77877841-3E51-422D-A9A4-41D2CAE1B67C}"/>
              </a:ext>
              <a:ext uri="{C183D7F6-B498-43B3-948B-1728B52AA6E4}">
                <adec:decorative xmlns:adec="http://schemas.microsoft.com/office/drawing/2017/decorative" val="1"/>
              </a:ext>
            </a:extLst>
          </p:cNvPr>
          <p:cNvSpPr/>
          <p:nvPr userDrawn="1"/>
        </p:nvSpPr>
        <p:spPr bwMode="auto">
          <a:xfrm>
            <a:off x="584200" y="2606040"/>
            <a:ext cx="2169396" cy="2697480"/>
          </a:xfrm>
          <a:prstGeom prst="rect">
            <a:avLst/>
          </a:prstGeom>
          <a:solidFill>
            <a:schemeClr val="bg1">
              <a:lumMod val="85000"/>
              <a:lumOff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2472" fontAlgn="base">
              <a:lnSpc>
                <a:spcPct val="90000"/>
              </a:lnSpc>
              <a:spcBef>
                <a:spcPts val="600"/>
              </a:spcBef>
            </a:pPr>
            <a:r>
              <a:rPr lang="en-US" sz="1200">
                <a:ln w="3175">
                  <a:noFill/>
                </a:ln>
                <a:noFill/>
                <a:latin typeface="+mj-lt"/>
              </a:rPr>
              <a:t>6</a:t>
            </a:r>
          </a:p>
        </p:txBody>
      </p:sp>
      <p:sp>
        <p:nvSpPr>
          <p:cNvPr id="4" name="Content Placeholder 3">
            <a:extLst>
              <a:ext uri="{FF2B5EF4-FFF2-40B4-BE49-F238E27FC236}">
                <a16:creationId xmlns:a16="http://schemas.microsoft.com/office/drawing/2014/main" id="{1A40B927-3087-45EF-A0B3-FD6FD34E9ECD}"/>
              </a:ext>
            </a:extLst>
          </p:cNvPr>
          <p:cNvSpPr>
            <a:spLocks noGrp="1"/>
          </p:cNvSpPr>
          <p:nvPr>
            <p:ph sz="quarter" idx="10"/>
          </p:nvPr>
        </p:nvSpPr>
        <p:spPr>
          <a:xfrm>
            <a:off x="812800" y="2060575"/>
            <a:ext cx="4848225" cy="430887"/>
          </a:xfrm>
        </p:spPr>
        <p:txBody>
          <a:bodyPr/>
          <a:lstStyle/>
          <a:p>
            <a:pPr lvl="0"/>
            <a:endParaRPr lang="en-US"/>
          </a:p>
        </p:txBody>
      </p:sp>
      <p:sp>
        <p:nvSpPr>
          <p:cNvPr id="9" name="Content Placeholder 3">
            <a:extLst>
              <a:ext uri="{FF2B5EF4-FFF2-40B4-BE49-F238E27FC236}">
                <a16:creationId xmlns:a16="http://schemas.microsoft.com/office/drawing/2014/main" id="{1F778499-72DD-41BB-8663-495D08DC212D}"/>
              </a:ext>
            </a:extLst>
          </p:cNvPr>
          <p:cNvSpPr>
            <a:spLocks noGrp="1"/>
          </p:cNvSpPr>
          <p:nvPr>
            <p:ph sz="quarter" idx="11"/>
          </p:nvPr>
        </p:nvSpPr>
        <p:spPr>
          <a:xfrm>
            <a:off x="812799" y="2956832"/>
            <a:ext cx="4848225" cy="430887"/>
          </a:xfrm>
        </p:spPr>
        <p:txBody>
          <a:bodyPr/>
          <a:lstStyle/>
          <a:p>
            <a:pPr lvl="0"/>
            <a:endParaRPr lang="en-US"/>
          </a:p>
        </p:txBody>
      </p:sp>
      <p:sp>
        <p:nvSpPr>
          <p:cNvPr id="10" name="Content Placeholder 3">
            <a:extLst>
              <a:ext uri="{FF2B5EF4-FFF2-40B4-BE49-F238E27FC236}">
                <a16:creationId xmlns:a16="http://schemas.microsoft.com/office/drawing/2014/main" id="{20273601-2B1C-469A-A6A6-0DA3F3287CE2}"/>
              </a:ext>
            </a:extLst>
          </p:cNvPr>
          <p:cNvSpPr>
            <a:spLocks noGrp="1"/>
          </p:cNvSpPr>
          <p:nvPr>
            <p:ph sz="quarter" idx="12"/>
          </p:nvPr>
        </p:nvSpPr>
        <p:spPr>
          <a:xfrm>
            <a:off x="812799" y="3935652"/>
            <a:ext cx="4848225" cy="430887"/>
          </a:xfrm>
        </p:spPr>
        <p:txBody>
          <a:bodyPr/>
          <a:lstStyle/>
          <a:p>
            <a:pPr lvl="0"/>
            <a:endParaRPr lang="en-US"/>
          </a:p>
        </p:txBody>
      </p:sp>
      <p:sp>
        <p:nvSpPr>
          <p:cNvPr id="11" name="Content Placeholder 3">
            <a:extLst>
              <a:ext uri="{FF2B5EF4-FFF2-40B4-BE49-F238E27FC236}">
                <a16:creationId xmlns:a16="http://schemas.microsoft.com/office/drawing/2014/main" id="{D5712D3F-EBAD-4252-8935-23617EF7077B}"/>
              </a:ext>
            </a:extLst>
          </p:cNvPr>
          <p:cNvSpPr>
            <a:spLocks noGrp="1"/>
          </p:cNvSpPr>
          <p:nvPr>
            <p:ph sz="quarter" idx="13"/>
          </p:nvPr>
        </p:nvSpPr>
        <p:spPr>
          <a:xfrm>
            <a:off x="812799" y="4699028"/>
            <a:ext cx="4848225" cy="430887"/>
          </a:xfrm>
        </p:spPr>
        <p:txBody>
          <a:bodyPr/>
          <a:lstStyle/>
          <a:p>
            <a:pPr lvl="0"/>
            <a:endParaRPr lang="en-US"/>
          </a:p>
        </p:txBody>
      </p:sp>
    </p:spTree>
    <p:extLst>
      <p:ext uri="{BB962C8B-B14F-4D97-AF65-F5344CB8AC3E}">
        <p14:creationId xmlns:p14="http://schemas.microsoft.com/office/powerpoint/2010/main" val="37215975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2CCFF-B3EB-4A4A-883D-8E3111A189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40D38E83-C33A-4EDD-9C20-7FE28FD54BBE}"/>
              </a:ext>
            </a:extLst>
          </p:cNvPr>
          <p:cNvSpPr>
            <a:spLocks noGrp="1"/>
          </p:cNvSpPr>
          <p:nvPr>
            <p:ph sz="quarter" idx="10"/>
          </p:nvPr>
        </p:nvSpPr>
        <p:spPr>
          <a:xfrm>
            <a:off x="903288" y="1647825"/>
            <a:ext cx="3578401" cy="430887"/>
          </a:xfrm>
        </p:spPr>
        <p:txBody>
          <a:bodyPr/>
          <a:lstStyle/>
          <a:p>
            <a:pPr lvl="0"/>
            <a:endParaRPr lang="en-US"/>
          </a:p>
        </p:txBody>
      </p:sp>
      <p:sp>
        <p:nvSpPr>
          <p:cNvPr id="5" name="Content Placeholder 3">
            <a:extLst>
              <a:ext uri="{FF2B5EF4-FFF2-40B4-BE49-F238E27FC236}">
                <a16:creationId xmlns:a16="http://schemas.microsoft.com/office/drawing/2014/main" id="{238728C6-484C-4662-954B-387DBC4B1FD5}"/>
              </a:ext>
            </a:extLst>
          </p:cNvPr>
          <p:cNvSpPr>
            <a:spLocks noGrp="1"/>
          </p:cNvSpPr>
          <p:nvPr>
            <p:ph sz="quarter" idx="11"/>
          </p:nvPr>
        </p:nvSpPr>
        <p:spPr>
          <a:xfrm>
            <a:off x="903288" y="2398536"/>
            <a:ext cx="3578401" cy="430887"/>
          </a:xfrm>
        </p:spPr>
        <p:txBody>
          <a:bodyPr/>
          <a:lstStyle/>
          <a:p>
            <a:pPr lvl="0"/>
            <a:endParaRPr lang="en-US"/>
          </a:p>
        </p:txBody>
      </p:sp>
      <p:sp>
        <p:nvSpPr>
          <p:cNvPr id="6" name="Content Placeholder 3">
            <a:extLst>
              <a:ext uri="{FF2B5EF4-FFF2-40B4-BE49-F238E27FC236}">
                <a16:creationId xmlns:a16="http://schemas.microsoft.com/office/drawing/2014/main" id="{C90FCB15-6E23-42EB-B90B-1CBE73DF603F}"/>
              </a:ext>
            </a:extLst>
          </p:cNvPr>
          <p:cNvSpPr>
            <a:spLocks noGrp="1"/>
          </p:cNvSpPr>
          <p:nvPr>
            <p:ph sz="quarter" idx="12"/>
          </p:nvPr>
        </p:nvSpPr>
        <p:spPr>
          <a:xfrm>
            <a:off x="903287" y="3213556"/>
            <a:ext cx="3578401" cy="430887"/>
          </a:xfrm>
        </p:spPr>
        <p:txBody>
          <a:bodyPr/>
          <a:lstStyle/>
          <a:p>
            <a:pPr lvl="0"/>
            <a:endParaRPr lang="en-US"/>
          </a:p>
        </p:txBody>
      </p:sp>
      <p:sp>
        <p:nvSpPr>
          <p:cNvPr id="7" name="Content Placeholder 3">
            <a:extLst>
              <a:ext uri="{FF2B5EF4-FFF2-40B4-BE49-F238E27FC236}">
                <a16:creationId xmlns:a16="http://schemas.microsoft.com/office/drawing/2014/main" id="{7F5A1BCA-ADBF-46BB-957B-046064AA2571}"/>
              </a:ext>
            </a:extLst>
          </p:cNvPr>
          <p:cNvSpPr>
            <a:spLocks noGrp="1"/>
          </p:cNvSpPr>
          <p:nvPr>
            <p:ph sz="quarter" idx="13"/>
          </p:nvPr>
        </p:nvSpPr>
        <p:spPr>
          <a:xfrm>
            <a:off x="903286" y="3964267"/>
            <a:ext cx="3578401" cy="430887"/>
          </a:xfrm>
        </p:spPr>
        <p:txBody>
          <a:bodyPr/>
          <a:lstStyle/>
          <a:p>
            <a:pPr lvl="0"/>
            <a:endParaRPr lang="en-US"/>
          </a:p>
        </p:txBody>
      </p:sp>
      <p:sp>
        <p:nvSpPr>
          <p:cNvPr id="8" name="Content Placeholder 3">
            <a:extLst>
              <a:ext uri="{FF2B5EF4-FFF2-40B4-BE49-F238E27FC236}">
                <a16:creationId xmlns:a16="http://schemas.microsoft.com/office/drawing/2014/main" id="{2DE9B719-D688-4024-B743-73CD155D5EC2}"/>
              </a:ext>
            </a:extLst>
          </p:cNvPr>
          <p:cNvSpPr>
            <a:spLocks noGrp="1"/>
          </p:cNvSpPr>
          <p:nvPr>
            <p:ph sz="quarter" idx="14"/>
          </p:nvPr>
        </p:nvSpPr>
        <p:spPr>
          <a:xfrm>
            <a:off x="903285" y="4816337"/>
            <a:ext cx="3578401" cy="430887"/>
          </a:xfrm>
        </p:spPr>
        <p:txBody>
          <a:bodyPr/>
          <a:lstStyle/>
          <a:p>
            <a:pPr lvl="0"/>
            <a:endParaRPr lang="en-US"/>
          </a:p>
        </p:txBody>
      </p:sp>
    </p:spTree>
    <p:extLst>
      <p:ext uri="{BB962C8B-B14F-4D97-AF65-F5344CB8AC3E}">
        <p14:creationId xmlns:p14="http://schemas.microsoft.com/office/powerpoint/2010/main" val="3111104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F06C5-2306-4B03-BD80-2ED8F9D1F323}"/>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FCC03C07-24BD-4DAC-B2A1-823FE9F7BDA0}"/>
              </a:ext>
            </a:extLst>
          </p:cNvPr>
          <p:cNvSpPr>
            <a:spLocks noGrp="1"/>
          </p:cNvSpPr>
          <p:nvPr>
            <p:ph sz="quarter" idx="10"/>
          </p:nvPr>
        </p:nvSpPr>
        <p:spPr>
          <a:xfrm>
            <a:off x="903288" y="2166938"/>
            <a:ext cx="3498850" cy="430887"/>
          </a:xfrm>
        </p:spPr>
        <p:txBody>
          <a:bodyPr/>
          <a:lstStyle/>
          <a:p>
            <a:pPr lvl="0"/>
            <a:endParaRPr lang="en-US"/>
          </a:p>
        </p:txBody>
      </p:sp>
      <p:sp>
        <p:nvSpPr>
          <p:cNvPr id="5" name="Content Placeholder 3">
            <a:extLst>
              <a:ext uri="{FF2B5EF4-FFF2-40B4-BE49-F238E27FC236}">
                <a16:creationId xmlns:a16="http://schemas.microsoft.com/office/drawing/2014/main" id="{D8B29776-081F-43C2-B0F4-180B72293024}"/>
              </a:ext>
            </a:extLst>
          </p:cNvPr>
          <p:cNvSpPr>
            <a:spLocks noGrp="1"/>
          </p:cNvSpPr>
          <p:nvPr>
            <p:ph sz="quarter" idx="11"/>
          </p:nvPr>
        </p:nvSpPr>
        <p:spPr>
          <a:xfrm>
            <a:off x="903288" y="2993849"/>
            <a:ext cx="3498850" cy="430887"/>
          </a:xfrm>
        </p:spPr>
        <p:txBody>
          <a:bodyPr/>
          <a:lstStyle/>
          <a:p>
            <a:pPr lvl="0"/>
            <a:endParaRPr lang="en-US"/>
          </a:p>
        </p:txBody>
      </p:sp>
    </p:spTree>
    <p:extLst>
      <p:ext uri="{BB962C8B-B14F-4D97-AF65-F5344CB8AC3E}">
        <p14:creationId xmlns:p14="http://schemas.microsoft.com/office/powerpoint/2010/main" val="168597147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1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BDE9F33C-AE71-4A8B-AF2C-61CAD16379DA}"/>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1B5E7D4E-A1CD-4883-B8B9-8F778022B04D}"/>
              </a:ext>
            </a:extLst>
          </p:cNvPr>
          <p:cNvSpPr>
            <a:spLocks noGrp="1"/>
          </p:cNvSpPr>
          <p:nvPr>
            <p:ph sz="quarter" idx="10"/>
          </p:nvPr>
        </p:nvSpPr>
        <p:spPr>
          <a:xfrm>
            <a:off x="727076" y="1654175"/>
            <a:ext cx="2540286" cy="430887"/>
          </a:xfrm>
        </p:spPr>
        <p:txBody>
          <a:bodyPr/>
          <a:lstStyle>
            <a:lvl1pPr marL="0" indent="0">
              <a:buNone/>
              <a:defRPr/>
            </a:lvl1pPr>
          </a:lstStyle>
          <a:p>
            <a:pPr lvl="0"/>
            <a:endParaRPr lang="en-US"/>
          </a:p>
        </p:txBody>
      </p:sp>
      <p:sp>
        <p:nvSpPr>
          <p:cNvPr id="40" name="Content Placeholder 38">
            <a:extLst>
              <a:ext uri="{FF2B5EF4-FFF2-40B4-BE49-F238E27FC236}">
                <a16:creationId xmlns:a16="http://schemas.microsoft.com/office/drawing/2014/main" id="{F235CE99-F78D-47B5-AFAE-02C88B80E86E}"/>
              </a:ext>
            </a:extLst>
          </p:cNvPr>
          <p:cNvSpPr>
            <a:spLocks noGrp="1"/>
          </p:cNvSpPr>
          <p:nvPr>
            <p:ph sz="quarter" idx="11"/>
          </p:nvPr>
        </p:nvSpPr>
        <p:spPr>
          <a:xfrm>
            <a:off x="741733" y="2477885"/>
            <a:ext cx="2540286" cy="430887"/>
          </a:xfrm>
        </p:spPr>
        <p:txBody>
          <a:bodyPr/>
          <a:lstStyle>
            <a:lvl1pPr marL="0" indent="0">
              <a:buNone/>
              <a:defRPr/>
            </a:lvl1pPr>
          </a:lstStyle>
          <a:p>
            <a:pPr lvl="0"/>
            <a:endParaRPr lang="en-US"/>
          </a:p>
        </p:txBody>
      </p:sp>
      <p:sp>
        <p:nvSpPr>
          <p:cNvPr id="41" name="Content Placeholder 38">
            <a:extLst>
              <a:ext uri="{FF2B5EF4-FFF2-40B4-BE49-F238E27FC236}">
                <a16:creationId xmlns:a16="http://schemas.microsoft.com/office/drawing/2014/main" id="{1B24523B-40BC-40AC-A9D8-E542B36B7E33}"/>
              </a:ext>
            </a:extLst>
          </p:cNvPr>
          <p:cNvSpPr>
            <a:spLocks noGrp="1"/>
          </p:cNvSpPr>
          <p:nvPr>
            <p:ph sz="quarter" idx="12"/>
          </p:nvPr>
        </p:nvSpPr>
        <p:spPr>
          <a:xfrm>
            <a:off x="762651" y="3301595"/>
            <a:ext cx="2540286" cy="430887"/>
          </a:xfrm>
        </p:spPr>
        <p:txBody>
          <a:bodyPr/>
          <a:lstStyle>
            <a:lvl1pPr marL="0" indent="0">
              <a:buNone/>
              <a:defRPr/>
            </a:lvl1pPr>
          </a:lstStyle>
          <a:p>
            <a:pPr lvl="0"/>
            <a:endParaRPr lang="en-US"/>
          </a:p>
        </p:txBody>
      </p:sp>
      <p:sp>
        <p:nvSpPr>
          <p:cNvPr id="42" name="Content Placeholder 38">
            <a:extLst>
              <a:ext uri="{FF2B5EF4-FFF2-40B4-BE49-F238E27FC236}">
                <a16:creationId xmlns:a16="http://schemas.microsoft.com/office/drawing/2014/main" id="{BFD170BC-F43D-4A3C-ACC7-4787FB55CB4B}"/>
              </a:ext>
            </a:extLst>
          </p:cNvPr>
          <p:cNvSpPr>
            <a:spLocks noGrp="1"/>
          </p:cNvSpPr>
          <p:nvPr>
            <p:ph sz="quarter" idx="13"/>
          </p:nvPr>
        </p:nvSpPr>
        <p:spPr>
          <a:xfrm>
            <a:off x="730882" y="4125383"/>
            <a:ext cx="2540286" cy="430887"/>
          </a:xfrm>
        </p:spPr>
        <p:txBody>
          <a:bodyPr/>
          <a:lstStyle>
            <a:lvl1pPr marL="0" indent="0">
              <a:buNone/>
              <a:defRPr/>
            </a:lvl1pPr>
          </a:lstStyle>
          <a:p>
            <a:pPr lvl="0"/>
            <a:endParaRPr lang="en-US"/>
          </a:p>
        </p:txBody>
      </p:sp>
      <p:sp>
        <p:nvSpPr>
          <p:cNvPr id="43" name="Content Placeholder 38">
            <a:extLst>
              <a:ext uri="{FF2B5EF4-FFF2-40B4-BE49-F238E27FC236}">
                <a16:creationId xmlns:a16="http://schemas.microsoft.com/office/drawing/2014/main" id="{985209F3-F8D2-469F-B342-CFD9F25F5AAA}"/>
              </a:ext>
            </a:extLst>
          </p:cNvPr>
          <p:cNvSpPr>
            <a:spLocks noGrp="1"/>
          </p:cNvSpPr>
          <p:nvPr>
            <p:ph sz="quarter" idx="14"/>
          </p:nvPr>
        </p:nvSpPr>
        <p:spPr>
          <a:xfrm>
            <a:off x="727075" y="4899892"/>
            <a:ext cx="2540286"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30691926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0_Blank">
    <p:spTree>
      <p:nvGrpSpPr>
        <p:cNvPr id="1" name=""/>
        <p:cNvGrpSpPr/>
        <p:nvPr/>
      </p:nvGrpSpPr>
      <p:grpSpPr>
        <a:xfrm>
          <a:off x="0" y="0"/>
          <a:ext cx="0" cy="0"/>
          <a:chOff x="0" y="0"/>
          <a:chExt cx="0" cy="0"/>
        </a:xfrm>
      </p:grpSpPr>
      <p:sp>
        <p:nvSpPr>
          <p:cNvPr id="37" name="Title 36">
            <a:extLst>
              <a:ext uri="{FF2B5EF4-FFF2-40B4-BE49-F238E27FC236}">
                <a16:creationId xmlns:a16="http://schemas.microsoft.com/office/drawing/2014/main" id="{56E655CF-E932-4E35-86AE-232211F249B1}"/>
              </a:ext>
            </a:extLst>
          </p:cNvPr>
          <p:cNvSpPr>
            <a:spLocks noGrp="1"/>
          </p:cNvSpPr>
          <p:nvPr>
            <p:ph type="title"/>
          </p:nvPr>
        </p:nvSpPr>
        <p:spPr/>
        <p:txBody>
          <a:bodyPr/>
          <a:lstStyle/>
          <a:p>
            <a:r>
              <a:rPr lang="en-US"/>
              <a:t>Click to edit Master title style</a:t>
            </a:r>
          </a:p>
        </p:txBody>
      </p:sp>
      <p:sp>
        <p:nvSpPr>
          <p:cNvPr id="39" name="Content Placeholder 38">
            <a:extLst>
              <a:ext uri="{FF2B5EF4-FFF2-40B4-BE49-F238E27FC236}">
                <a16:creationId xmlns:a16="http://schemas.microsoft.com/office/drawing/2014/main" id="{573BE33F-9C77-45AE-813C-B5EBB61E3974}"/>
              </a:ext>
            </a:extLst>
          </p:cNvPr>
          <p:cNvSpPr>
            <a:spLocks noGrp="1"/>
          </p:cNvSpPr>
          <p:nvPr>
            <p:ph sz="quarter" idx="10"/>
          </p:nvPr>
        </p:nvSpPr>
        <p:spPr>
          <a:xfrm>
            <a:off x="588964" y="1774825"/>
            <a:ext cx="2259110" cy="430887"/>
          </a:xfrm>
        </p:spPr>
        <p:txBody>
          <a:bodyPr/>
          <a:lstStyle/>
          <a:p>
            <a:pPr lvl="0"/>
            <a:endParaRPr lang="en-US"/>
          </a:p>
        </p:txBody>
      </p:sp>
      <p:sp>
        <p:nvSpPr>
          <p:cNvPr id="40" name="Content Placeholder 38">
            <a:extLst>
              <a:ext uri="{FF2B5EF4-FFF2-40B4-BE49-F238E27FC236}">
                <a16:creationId xmlns:a16="http://schemas.microsoft.com/office/drawing/2014/main" id="{3DC9F6A6-C673-4133-BFA5-0BE252CC99FF}"/>
              </a:ext>
            </a:extLst>
          </p:cNvPr>
          <p:cNvSpPr>
            <a:spLocks noGrp="1"/>
          </p:cNvSpPr>
          <p:nvPr>
            <p:ph sz="quarter" idx="11"/>
          </p:nvPr>
        </p:nvSpPr>
        <p:spPr>
          <a:xfrm>
            <a:off x="595804" y="2503652"/>
            <a:ext cx="2259110" cy="430887"/>
          </a:xfrm>
        </p:spPr>
        <p:txBody>
          <a:bodyPr/>
          <a:lstStyle/>
          <a:p>
            <a:pPr lvl="0"/>
            <a:endParaRPr lang="en-US"/>
          </a:p>
        </p:txBody>
      </p:sp>
      <p:sp>
        <p:nvSpPr>
          <p:cNvPr id="41" name="Content Placeholder 38">
            <a:extLst>
              <a:ext uri="{FF2B5EF4-FFF2-40B4-BE49-F238E27FC236}">
                <a16:creationId xmlns:a16="http://schemas.microsoft.com/office/drawing/2014/main" id="{20D19220-6506-483E-9350-16DABFB965A6}"/>
              </a:ext>
            </a:extLst>
          </p:cNvPr>
          <p:cNvSpPr>
            <a:spLocks noGrp="1"/>
          </p:cNvSpPr>
          <p:nvPr>
            <p:ph sz="quarter" idx="12"/>
          </p:nvPr>
        </p:nvSpPr>
        <p:spPr>
          <a:xfrm>
            <a:off x="628031" y="3169395"/>
            <a:ext cx="2259110" cy="430887"/>
          </a:xfrm>
        </p:spPr>
        <p:txBody>
          <a:bodyPr/>
          <a:lstStyle/>
          <a:p>
            <a:pPr lvl="0"/>
            <a:endParaRPr lang="en-US"/>
          </a:p>
        </p:txBody>
      </p:sp>
      <p:sp>
        <p:nvSpPr>
          <p:cNvPr id="42" name="Content Placeholder 38">
            <a:extLst>
              <a:ext uri="{FF2B5EF4-FFF2-40B4-BE49-F238E27FC236}">
                <a16:creationId xmlns:a16="http://schemas.microsoft.com/office/drawing/2014/main" id="{7A3E08BE-3633-4EDA-85F1-D7DBA4257557}"/>
              </a:ext>
            </a:extLst>
          </p:cNvPr>
          <p:cNvSpPr>
            <a:spLocks noGrp="1"/>
          </p:cNvSpPr>
          <p:nvPr>
            <p:ph sz="quarter" idx="13"/>
          </p:nvPr>
        </p:nvSpPr>
        <p:spPr>
          <a:xfrm>
            <a:off x="628031" y="3898222"/>
            <a:ext cx="2259110" cy="430887"/>
          </a:xfrm>
        </p:spPr>
        <p:txBody>
          <a:bodyPr/>
          <a:lstStyle/>
          <a:p>
            <a:pPr lvl="0"/>
            <a:endParaRPr lang="en-US"/>
          </a:p>
        </p:txBody>
      </p:sp>
      <p:sp>
        <p:nvSpPr>
          <p:cNvPr id="43" name="Content Placeholder 38">
            <a:extLst>
              <a:ext uri="{FF2B5EF4-FFF2-40B4-BE49-F238E27FC236}">
                <a16:creationId xmlns:a16="http://schemas.microsoft.com/office/drawing/2014/main" id="{F7D61D19-E602-4D6E-AD9C-08C08526224B}"/>
              </a:ext>
            </a:extLst>
          </p:cNvPr>
          <p:cNvSpPr>
            <a:spLocks noGrp="1"/>
          </p:cNvSpPr>
          <p:nvPr>
            <p:ph sz="quarter" idx="14"/>
          </p:nvPr>
        </p:nvSpPr>
        <p:spPr>
          <a:xfrm>
            <a:off x="3115836" y="1774825"/>
            <a:ext cx="2259110" cy="430887"/>
          </a:xfrm>
        </p:spPr>
        <p:txBody>
          <a:bodyPr/>
          <a:lstStyle/>
          <a:p>
            <a:pPr lvl="0"/>
            <a:endParaRPr lang="en-US"/>
          </a:p>
        </p:txBody>
      </p:sp>
      <p:sp>
        <p:nvSpPr>
          <p:cNvPr id="44" name="Content Placeholder 38">
            <a:extLst>
              <a:ext uri="{FF2B5EF4-FFF2-40B4-BE49-F238E27FC236}">
                <a16:creationId xmlns:a16="http://schemas.microsoft.com/office/drawing/2014/main" id="{CD1AFD26-A5F3-453D-957F-268A6DECED9C}"/>
              </a:ext>
            </a:extLst>
          </p:cNvPr>
          <p:cNvSpPr>
            <a:spLocks noGrp="1"/>
          </p:cNvSpPr>
          <p:nvPr>
            <p:ph sz="quarter" idx="15"/>
          </p:nvPr>
        </p:nvSpPr>
        <p:spPr>
          <a:xfrm>
            <a:off x="3122676" y="2503652"/>
            <a:ext cx="2259110" cy="430887"/>
          </a:xfrm>
        </p:spPr>
        <p:txBody>
          <a:bodyPr/>
          <a:lstStyle/>
          <a:p>
            <a:pPr lvl="0"/>
            <a:endParaRPr lang="en-US"/>
          </a:p>
        </p:txBody>
      </p:sp>
      <p:sp>
        <p:nvSpPr>
          <p:cNvPr id="45" name="Content Placeholder 38">
            <a:extLst>
              <a:ext uri="{FF2B5EF4-FFF2-40B4-BE49-F238E27FC236}">
                <a16:creationId xmlns:a16="http://schemas.microsoft.com/office/drawing/2014/main" id="{C0411BB7-7CA8-4DC4-AD36-BA022F2683FD}"/>
              </a:ext>
            </a:extLst>
          </p:cNvPr>
          <p:cNvSpPr>
            <a:spLocks noGrp="1"/>
          </p:cNvSpPr>
          <p:nvPr>
            <p:ph sz="quarter" idx="16"/>
          </p:nvPr>
        </p:nvSpPr>
        <p:spPr>
          <a:xfrm>
            <a:off x="3154903" y="3169395"/>
            <a:ext cx="2259110" cy="430887"/>
          </a:xfrm>
        </p:spPr>
        <p:txBody>
          <a:bodyPr/>
          <a:lstStyle/>
          <a:p>
            <a:pPr lvl="0"/>
            <a:endParaRPr lang="en-US"/>
          </a:p>
        </p:txBody>
      </p:sp>
      <p:sp>
        <p:nvSpPr>
          <p:cNvPr id="46" name="Content Placeholder 38">
            <a:extLst>
              <a:ext uri="{FF2B5EF4-FFF2-40B4-BE49-F238E27FC236}">
                <a16:creationId xmlns:a16="http://schemas.microsoft.com/office/drawing/2014/main" id="{EFFF2683-61F2-4433-90F5-CE644E976E46}"/>
              </a:ext>
            </a:extLst>
          </p:cNvPr>
          <p:cNvSpPr>
            <a:spLocks noGrp="1"/>
          </p:cNvSpPr>
          <p:nvPr>
            <p:ph sz="quarter" idx="17"/>
          </p:nvPr>
        </p:nvSpPr>
        <p:spPr>
          <a:xfrm>
            <a:off x="3154903" y="3898222"/>
            <a:ext cx="2259110" cy="430887"/>
          </a:xfrm>
        </p:spPr>
        <p:txBody>
          <a:bodyPr/>
          <a:lstStyle/>
          <a:p>
            <a:pPr lvl="0"/>
            <a:endParaRPr lang="en-US"/>
          </a:p>
        </p:txBody>
      </p:sp>
      <p:sp>
        <p:nvSpPr>
          <p:cNvPr id="47" name="Content Placeholder 38">
            <a:extLst>
              <a:ext uri="{FF2B5EF4-FFF2-40B4-BE49-F238E27FC236}">
                <a16:creationId xmlns:a16="http://schemas.microsoft.com/office/drawing/2014/main" id="{6BAF8FC0-AB35-4DCF-B62E-AF12628FE077}"/>
              </a:ext>
            </a:extLst>
          </p:cNvPr>
          <p:cNvSpPr>
            <a:spLocks noGrp="1"/>
          </p:cNvSpPr>
          <p:nvPr>
            <p:ph sz="quarter" idx="18"/>
          </p:nvPr>
        </p:nvSpPr>
        <p:spPr>
          <a:xfrm>
            <a:off x="5635868" y="1774825"/>
            <a:ext cx="2259110" cy="430887"/>
          </a:xfrm>
        </p:spPr>
        <p:txBody>
          <a:bodyPr/>
          <a:lstStyle/>
          <a:p>
            <a:pPr lvl="0"/>
            <a:endParaRPr lang="en-US"/>
          </a:p>
        </p:txBody>
      </p:sp>
      <p:sp>
        <p:nvSpPr>
          <p:cNvPr id="48" name="Content Placeholder 38">
            <a:extLst>
              <a:ext uri="{FF2B5EF4-FFF2-40B4-BE49-F238E27FC236}">
                <a16:creationId xmlns:a16="http://schemas.microsoft.com/office/drawing/2014/main" id="{386E9624-3E28-4011-9BC8-0276DE7F7DA0}"/>
              </a:ext>
            </a:extLst>
          </p:cNvPr>
          <p:cNvSpPr>
            <a:spLocks noGrp="1"/>
          </p:cNvSpPr>
          <p:nvPr>
            <p:ph sz="quarter" idx="19"/>
          </p:nvPr>
        </p:nvSpPr>
        <p:spPr>
          <a:xfrm>
            <a:off x="5642708" y="2503652"/>
            <a:ext cx="2259110" cy="430887"/>
          </a:xfrm>
        </p:spPr>
        <p:txBody>
          <a:bodyPr/>
          <a:lstStyle/>
          <a:p>
            <a:pPr lvl="0"/>
            <a:endParaRPr lang="en-US"/>
          </a:p>
        </p:txBody>
      </p:sp>
      <p:sp>
        <p:nvSpPr>
          <p:cNvPr id="49" name="Content Placeholder 38">
            <a:extLst>
              <a:ext uri="{FF2B5EF4-FFF2-40B4-BE49-F238E27FC236}">
                <a16:creationId xmlns:a16="http://schemas.microsoft.com/office/drawing/2014/main" id="{C2945332-6471-4809-A9DB-00B996323A8A}"/>
              </a:ext>
            </a:extLst>
          </p:cNvPr>
          <p:cNvSpPr>
            <a:spLocks noGrp="1"/>
          </p:cNvSpPr>
          <p:nvPr>
            <p:ph sz="quarter" idx="20"/>
          </p:nvPr>
        </p:nvSpPr>
        <p:spPr>
          <a:xfrm>
            <a:off x="5674935" y="3169395"/>
            <a:ext cx="2259110" cy="430887"/>
          </a:xfrm>
        </p:spPr>
        <p:txBody>
          <a:bodyPr/>
          <a:lstStyle/>
          <a:p>
            <a:pPr lvl="0"/>
            <a:endParaRPr lang="en-US"/>
          </a:p>
        </p:txBody>
      </p:sp>
      <p:sp>
        <p:nvSpPr>
          <p:cNvPr id="50" name="Content Placeholder 38">
            <a:extLst>
              <a:ext uri="{FF2B5EF4-FFF2-40B4-BE49-F238E27FC236}">
                <a16:creationId xmlns:a16="http://schemas.microsoft.com/office/drawing/2014/main" id="{01E27988-6B34-4E06-BE34-DCF205844B11}"/>
              </a:ext>
            </a:extLst>
          </p:cNvPr>
          <p:cNvSpPr>
            <a:spLocks noGrp="1"/>
          </p:cNvSpPr>
          <p:nvPr>
            <p:ph sz="quarter" idx="21"/>
          </p:nvPr>
        </p:nvSpPr>
        <p:spPr>
          <a:xfrm>
            <a:off x="5674935" y="3898222"/>
            <a:ext cx="2259110" cy="430887"/>
          </a:xfrm>
        </p:spPr>
        <p:txBody>
          <a:bodyPr/>
          <a:lstStyle/>
          <a:p>
            <a:pPr lvl="0"/>
            <a:endParaRPr lang="en-US"/>
          </a:p>
        </p:txBody>
      </p:sp>
      <p:sp>
        <p:nvSpPr>
          <p:cNvPr id="51" name="Content Placeholder 38">
            <a:extLst>
              <a:ext uri="{FF2B5EF4-FFF2-40B4-BE49-F238E27FC236}">
                <a16:creationId xmlns:a16="http://schemas.microsoft.com/office/drawing/2014/main" id="{740F22A9-F953-45C3-89A8-8634E4A6B575}"/>
              </a:ext>
            </a:extLst>
          </p:cNvPr>
          <p:cNvSpPr>
            <a:spLocks noGrp="1"/>
          </p:cNvSpPr>
          <p:nvPr>
            <p:ph sz="quarter" idx="22"/>
          </p:nvPr>
        </p:nvSpPr>
        <p:spPr>
          <a:xfrm>
            <a:off x="8343167" y="1774825"/>
            <a:ext cx="2259110" cy="430887"/>
          </a:xfrm>
        </p:spPr>
        <p:txBody>
          <a:bodyPr/>
          <a:lstStyle/>
          <a:p>
            <a:pPr lvl="0"/>
            <a:endParaRPr lang="en-US"/>
          </a:p>
        </p:txBody>
      </p:sp>
      <p:sp>
        <p:nvSpPr>
          <p:cNvPr id="52" name="Content Placeholder 38">
            <a:extLst>
              <a:ext uri="{FF2B5EF4-FFF2-40B4-BE49-F238E27FC236}">
                <a16:creationId xmlns:a16="http://schemas.microsoft.com/office/drawing/2014/main" id="{607D5068-D868-43B5-811B-C79C9DCFA438}"/>
              </a:ext>
            </a:extLst>
          </p:cNvPr>
          <p:cNvSpPr>
            <a:spLocks noGrp="1"/>
          </p:cNvSpPr>
          <p:nvPr>
            <p:ph sz="quarter" idx="23"/>
          </p:nvPr>
        </p:nvSpPr>
        <p:spPr>
          <a:xfrm>
            <a:off x="8350007" y="2503652"/>
            <a:ext cx="2259110" cy="430887"/>
          </a:xfrm>
        </p:spPr>
        <p:txBody>
          <a:bodyPr/>
          <a:lstStyle/>
          <a:p>
            <a:pPr lvl="0"/>
            <a:endParaRPr lang="en-US"/>
          </a:p>
        </p:txBody>
      </p:sp>
      <p:sp>
        <p:nvSpPr>
          <p:cNvPr id="53" name="Content Placeholder 38">
            <a:extLst>
              <a:ext uri="{FF2B5EF4-FFF2-40B4-BE49-F238E27FC236}">
                <a16:creationId xmlns:a16="http://schemas.microsoft.com/office/drawing/2014/main" id="{968F50CE-305C-42CF-8B0B-85F323BF70E9}"/>
              </a:ext>
            </a:extLst>
          </p:cNvPr>
          <p:cNvSpPr>
            <a:spLocks noGrp="1"/>
          </p:cNvSpPr>
          <p:nvPr>
            <p:ph sz="quarter" idx="24"/>
          </p:nvPr>
        </p:nvSpPr>
        <p:spPr>
          <a:xfrm>
            <a:off x="8382234" y="3169395"/>
            <a:ext cx="2259110" cy="430887"/>
          </a:xfrm>
        </p:spPr>
        <p:txBody>
          <a:bodyPr/>
          <a:lstStyle/>
          <a:p>
            <a:pPr lvl="0"/>
            <a:endParaRPr lang="en-US"/>
          </a:p>
        </p:txBody>
      </p:sp>
      <p:sp>
        <p:nvSpPr>
          <p:cNvPr id="54" name="Content Placeholder 38">
            <a:extLst>
              <a:ext uri="{FF2B5EF4-FFF2-40B4-BE49-F238E27FC236}">
                <a16:creationId xmlns:a16="http://schemas.microsoft.com/office/drawing/2014/main" id="{3CD21E8E-8541-4E54-9BC8-71F5B54D1AA4}"/>
              </a:ext>
            </a:extLst>
          </p:cNvPr>
          <p:cNvSpPr>
            <a:spLocks noGrp="1"/>
          </p:cNvSpPr>
          <p:nvPr>
            <p:ph sz="quarter" idx="25"/>
          </p:nvPr>
        </p:nvSpPr>
        <p:spPr>
          <a:xfrm>
            <a:off x="8382234" y="3898222"/>
            <a:ext cx="2259110" cy="430887"/>
          </a:xfrm>
        </p:spPr>
        <p:txBody>
          <a:bodyPr/>
          <a:lstStyle/>
          <a:p>
            <a:pPr lvl="0"/>
            <a:endParaRPr lang="en-US"/>
          </a:p>
        </p:txBody>
      </p:sp>
    </p:spTree>
    <p:extLst>
      <p:ext uri="{BB962C8B-B14F-4D97-AF65-F5344CB8AC3E}">
        <p14:creationId xmlns:p14="http://schemas.microsoft.com/office/powerpoint/2010/main" val="315819429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9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0627-2B51-408C-B30B-E4D51C165CC7}"/>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1C181A04-7D82-4458-8EEB-91D8F0155747}"/>
              </a:ext>
            </a:extLst>
          </p:cNvPr>
          <p:cNvSpPr>
            <a:spLocks noGrp="1"/>
          </p:cNvSpPr>
          <p:nvPr>
            <p:ph sz="quarter" idx="10"/>
          </p:nvPr>
        </p:nvSpPr>
        <p:spPr>
          <a:xfrm>
            <a:off x="588963" y="4114800"/>
            <a:ext cx="2439987" cy="430887"/>
          </a:xfrm>
        </p:spPr>
        <p:txBody>
          <a:bodyPr/>
          <a:lstStyle/>
          <a:p>
            <a:pPr lvl="0"/>
            <a:endParaRPr lang="en-US"/>
          </a:p>
        </p:txBody>
      </p:sp>
      <p:sp>
        <p:nvSpPr>
          <p:cNvPr id="5" name="Content Placeholder 3">
            <a:extLst>
              <a:ext uri="{FF2B5EF4-FFF2-40B4-BE49-F238E27FC236}">
                <a16:creationId xmlns:a16="http://schemas.microsoft.com/office/drawing/2014/main" id="{87EA8A8D-6485-4178-8B4F-CB2497F3B724}"/>
              </a:ext>
            </a:extLst>
          </p:cNvPr>
          <p:cNvSpPr>
            <a:spLocks noGrp="1"/>
          </p:cNvSpPr>
          <p:nvPr>
            <p:ph sz="quarter" idx="11"/>
          </p:nvPr>
        </p:nvSpPr>
        <p:spPr>
          <a:xfrm>
            <a:off x="588263" y="4899660"/>
            <a:ext cx="2439987" cy="430887"/>
          </a:xfrm>
        </p:spPr>
        <p:txBody>
          <a:bodyPr/>
          <a:lstStyle/>
          <a:p>
            <a:pPr lvl="0"/>
            <a:endParaRPr lang="en-US"/>
          </a:p>
        </p:txBody>
      </p:sp>
      <p:sp>
        <p:nvSpPr>
          <p:cNvPr id="6" name="Content Placeholder 3">
            <a:extLst>
              <a:ext uri="{FF2B5EF4-FFF2-40B4-BE49-F238E27FC236}">
                <a16:creationId xmlns:a16="http://schemas.microsoft.com/office/drawing/2014/main" id="{5441F88C-769E-4E53-8B79-70D9570D3D6F}"/>
              </a:ext>
            </a:extLst>
          </p:cNvPr>
          <p:cNvSpPr>
            <a:spLocks noGrp="1"/>
          </p:cNvSpPr>
          <p:nvPr>
            <p:ph sz="quarter" idx="12"/>
          </p:nvPr>
        </p:nvSpPr>
        <p:spPr>
          <a:xfrm>
            <a:off x="588263" y="5580698"/>
            <a:ext cx="2439987" cy="430887"/>
          </a:xfrm>
        </p:spPr>
        <p:txBody>
          <a:bodyPr/>
          <a:lstStyle/>
          <a:p>
            <a:pPr lvl="0"/>
            <a:endParaRPr lang="en-US"/>
          </a:p>
        </p:txBody>
      </p:sp>
      <p:sp>
        <p:nvSpPr>
          <p:cNvPr id="7" name="Content Placeholder 3">
            <a:extLst>
              <a:ext uri="{FF2B5EF4-FFF2-40B4-BE49-F238E27FC236}">
                <a16:creationId xmlns:a16="http://schemas.microsoft.com/office/drawing/2014/main" id="{9B0585E3-4255-4452-A57F-B4545DE126C6}"/>
              </a:ext>
            </a:extLst>
          </p:cNvPr>
          <p:cNvSpPr>
            <a:spLocks noGrp="1"/>
          </p:cNvSpPr>
          <p:nvPr>
            <p:ph sz="quarter" idx="13"/>
          </p:nvPr>
        </p:nvSpPr>
        <p:spPr>
          <a:xfrm>
            <a:off x="3370263" y="4114800"/>
            <a:ext cx="2439987" cy="430887"/>
          </a:xfrm>
        </p:spPr>
        <p:txBody>
          <a:bodyPr/>
          <a:lstStyle/>
          <a:p>
            <a:pPr lvl="0"/>
            <a:endParaRPr lang="en-US"/>
          </a:p>
        </p:txBody>
      </p:sp>
      <p:sp>
        <p:nvSpPr>
          <p:cNvPr id="8" name="Content Placeholder 3">
            <a:extLst>
              <a:ext uri="{FF2B5EF4-FFF2-40B4-BE49-F238E27FC236}">
                <a16:creationId xmlns:a16="http://schemas.microsoft.com/office/drawing/2014/main" id="{4F2041E0-AF57-4DC8-8CCB-96E3D8155104}"/>
              </a:ext>
            </a:extLst>
          </p:cNvPr>
          <p:cNvSpPr>
            <a:spLocks noGrp="1"/>
          </p:cNvSpPr>
          <p:nvPr>
            <p:ph sz="quarter" idx="14"/>
          </p:nvPr>
        </p:nvSpPr>
        <p:spPr>
          <a:xfrm>
            <a:off x="3369563" y="4899660"/>
            <a:ext cx="2439987" cy="430887"/>
          </a:xfrm>
        </p:spPr>
        <p:txBody>
          <a:bodyPr/>
          <a:lstStyle/>
          <a:p>
            <a:pPr lvl="0"/>
            <a:endParaRPr lang="en-US"/>
          </a:p>
        </p:txBody>
      </p:sp>
      <p:sp>
        <p:nvSpPr>
          <p:cNvPr id="9" name="Content Placeholder 3">
            <a:extLst>
              <a:ext uri="{FF2B5EF4-FFF2-40B4-BE49-F238E27FC236}">
                <a16:creationId xmlns:a16="http://schemas.microsoft.com/office/drawing/2014/main" id="{5A80C8A6-EC36-4BBD-A5C2-B8FC86C884F4}"/>
              </a:ext>
            </a:extLst>
          </p:cNvPr>
          <p:cNvSpPr>
            <a:spLocks noGrp="1"/>
          </p:cNvSpPr>
          <p:nvPr>
            <p:ph sz="quarter" idx="15"/>
          </p:nvPr>
        </p:nvSpPr>
        <p:spPr>
          <a:xfrm>
            <a:off x="3369563" y="5580698"/>
            <a:ext cx="2439987" cy="430887"/>
          </a:xfrm>
        </p:spPr>
        <p:txBody>
          <a:bodyPr/>
          <a:lstStyle/>
          <a:p>
            <a:pPr lvl="0"/>
            <a:endParaRPr lang="en-US"/>
          </a:p>
        </p:txBody>
      </p:sp>
      <p:sp>
        <p:nvSpPr>
          <p:cNvPr id="10" name="Content Placeholder 3">
            <a:extLst>
              <a:ext uri="{FF2B5EF4-FFF2-40B4-BE49-F238E27FC236}">
                <a16:creationId xmlns:a16="http://schemas.microsoft.com/office/drawing/2014/main" id="{07BE4852-2EC9-4ACA-8DC9-98A962263F38}"/>
              </a:ext>
            </a:extLst>
          </p:cNvPr>
          <p:cNvSpPr>
            <a:spLocks noGrp="1"/>
          </p:cNvSpPr>
          <p:nvPr>
            <p:ph sz="quarter" idx="16"/>
          </p:nvPr>
        </p:nvSpPr>
        <p:spPr>
          <a:xfrm>
            <a:off x="6256338" y="4114800"/>
            <a:ext cx="2439987" cy="430887"/>
          </a:xfrm>
        </p:spPr>
        <p:txBody>
          <a:bodyPr/>
          <a:lstStyle/>
          <a:p>
            <a:pPr lvl="0"/>
            <a:endParaRPr lang="en-US"/>
          </a:p>
        </p:txBody>
      </p:sp>
      <p:sp>
        <p:nvSpPr>
          <p:cNvPr id="11" name="Content Placeholder 3">
            <a:extLst>
              <a:ext uri="{FF2B5EF4-FFF2-40B4-BE49-F238E27FC236}">
                <a16:creationId xmlns:a16="http://schemas.microsoft.com/office/drawing/2014/main" id="{7FF85057-B5F9-47A9-8457-262E1F3212F5}"/>
              </a:ext>
            </a:extLst>
          </p:cNvPr>
          <p:cNvSpPr>
            <a:spLocks noGrp="1"/>
          </p:cNvSpPr>
          <p:nvPr>
            <p:ph sz="quarter" idx="17"/>
          </p:nvPr>
        </p:nvSpPr>
        <p:spPr>
          <a:xfrm>
            <a:off x="6255638" y="4899660"/>
            <a:ext cx="2439987" cy="430887"/>
          </a:xfrm>
        </p:spPr>
        <p:txBody>
          <a:bodyPr/>
          <a:lstStyle/>
          <a:p>
            <a:pPr lvl="0"/>
            <a:endParaRPr lang="en-US"/>
          </a:p>
        </p:txBody>
      </p:sp>
      <p:sp>
        <p:nvSpPr>
          <p:cNvPr id="12" name="Content Placeholder 3">
            <a:extLst>
              <a:ext uri="{FF2B5EF4-FFF2-40B4-BE49-F238E27FC236}">
                <a16:creationId xmlns:a16="http://schemas.microsoft.com/office/drawing/2014/main" id="{E48555F6-30FD-412D-80DA-93113BA170D3}"/>
              </a:ext>
            </a:extLst>
          </p:cNvPr>
          <p:cNvSpPr>
            <a:spLocks noGrp="1"/>
          </p:cNvSpPr>
          <p:nvPr>
            <p:ph sz="quarter" idx="18"/>
          </p:nvPr>
        </p:nvSpPr>
        <p:spPr>
          <a:xfrm>
            <a:off x="6255638" y="5580698"/>
            <a:ext cx="2439987" cy="430887"/>
          </a:xfrm>
        </p:spPr>
        <p:txBody>
          <a:bodyPr/>
          <a:lstStyle/>
          <a:p>
            <a:pPr lvl="0"/>
            <a:endParaRPr lang="en-US"/>
          </a:p>
        </p:txBody>
      </p:sp>
      <p:sp>
        <p:nvSpPr>
          <p:cNvPr id="14" name="Content Placeholder 13">
            <a:extLst>
              <a:ext uri="{FF2B5EF4-FFF2-40B4-BE49-F238E27FC236}">
                <a16:creationId xmlns:a16="http://schemas.microsoft.com/office/drawing/2014/main" id="{A2D32131-B925-401C-95E5-EDBE45FAD969}"/>
              </a:ext>
            </a:extLst>
          </p:cNvPr>
          <p:cNvSpPr>
            <a:spLocks noGrp="1"/>
          </p:cNvSpPr>
          <p:nvPr>
            <p:ph sz="quarter" idx="19"/>
          </p:nvPr>
        </p:nvSpPr>
        <p:spPr>
          <a:xfrm>
            <a:off x="9272588" y="4114801"/>
            <a:ext cx="2157412" cy="430887"/>
          </a:xfrm>
        </p:spPr>
        <p:txBody>
          <a:bodyPr/>
          <a:lstStyle>
            <a:lvl1pPr marL="0" indent="0">
              <a:buNone/>
              <a:defRPr/>
            </a:lvl1pPr>
          </a:lstStyle>
          <a:p>
            <a:pPr lvl="0"/>
            <a:endParaRPr lang="en-US"/>
          </a:p>
        </p:txBody>
      </p:sp>
    </p:spTree>
    <p:extLst>
      <p:ext uri="{BB962C8B-B14F-4D97-AF65-F5344CB8AC3E}">
        <p14:creationId xmlns:p14="http://schemas.microsoft.com/office/powerpoint/2010/main" val="103773421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8_Blank">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BA2DDB-65BE-42A1-B233-CA0F16BDF6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83B74-F50A-4B40-A48F-003B91DC7BA8}"/>
              </a:ext>
            </a:extLst>
          </p:cNvPr>
          <p:cNvSpPr>
            <a:spLocks noGrp="1"/>
          </p:cNvSpPr>
          <p:nvPr>
            <p:ph sz="quarter" idx="10"/>
          </p:nvPr>
        </p:nvSpPr>
        <p:spPr>
          <a:xfrm>
            <a:off x="2520950" y="1238250"/>
            <a:ext cx="3400348" cy="501340"/>
          </a:xfrm>
        </p:spPr>
        <p:txBody>
          <a:bodyPr/>
          <a:lstStyle/>
          <a:p>
            <a:pPr lvl="0"/>
            <a:endParaRPr lang="en-US"/>
          </a:p>
        </p:txBody>
      </p:sp>
      <p:sp>
        <p:nvSpPr>
          <p:cNvPr id="4" name="Content Placeholder 2">
            <a:extLst>
              <a:ext uri="{FF2B5EF4-FFF2-40B4-BE49-F238E27FC236}">
                <a16:creationId xmlns:a16="http://schemas.microsoft.com/office/drawing/2014/main" id="{4B2F2964-D0EE-4E34-A085-21AFA2CCDD37}"/>
              </a:ext>
            </a:extLst>
          </p:cNvPr>
          <p:cNvSpPr>
            <a:spLocks noGrp="1"/>
          </p:cNvSpPr>
          <p:nvPr>
            <p:ph sz="quarter" idx="11"/>
          </p:nvPr>
        </p:nvSpPr>
        <p:spPr>
          <a:xfrm>
            <a:off x="2520950" y="2070874"/>
            <a:ext cx="3400348" cy="501340"/>
          </a:xfrm>
        </p:spPr>
        <p:txBody>
          <a:bodyPr/>
          <a:lstStyle/>
          <a:p>
            <a:pPr lvl="0"/>
            <a:endParaRPr lang="en-US"/>
          </a:p>
        </p:txBody>
      </p:sp>
    </p:spTree>
    <p:extLst>
      <p:ext uri="{BB962C8B-B14F-4D97-AF65-F5344CB8AC3E}">
        <p14:creationId xmlns:p14="http://schemas.microsoft.com/office/powerpoint/2010/main" val="122215022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7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674444-53F7-4201-81DB-37AF1F9BB5DF}"/>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61B1EC8-9AAD-409B-A05C-C0502783F5ED}"/>
              </a:ext>
            </a:extLst>
          </p:cNvPr>
          <p:cNvSpPr>
            <a:spLocks noGrp="1"/>
          </p:cNvSpPr>
          <p:nvPr>
            <p:ph sz="quarter" idx="10"/>
          </p:nvPr>
        </p:nvSpPr>
        <p:spPr>
          <a:xfrm>
            <a:off x="5810250" y="1773238"/>
            <a:ext cx="4951413" cy="430887"/>
          </a:xfrm>
        </p:spPr>
        <p:txBody>
          <a:bodyPr/>
          <a:lstStyle/>
          <a:p>
            <a:pPr lvl="0"/>
            <a:endParaRPr lang="en-US"/>
          </a:p>
        </p:txBody>
      </p:sp>
      <p:sp>
        <p:nvSpPr>
          <p:cNvPr id="5" name="Content Placeholder 3">
            <a:extLst>
              <a:ext uri="{FF2B5EF4-FFF2-40B4-BE49-F238E27FC236}">
                <a16:creationId xmlns:a16="http://schemas.microsoft.com/office/drawing/2014/main" id="{D6EC4EF5-7BA4-41BD-8CEC-AF27899D512A}"/>
              </a:ext>
            </a:extLst>
          </p:cNvPr>
          <p:cNvSpPr>
            <a:spLocks noGrp="1"/>
          </p:cNvSpPr>
          <p:nvPr>
            <p:ph sz="quarter" idx="11"/>
          </p:nvPr>
        </p:nvSpPr>
        <p:spPr>
          <a:xfrm>
            <a:off x="5810250" y="2535278"/>
            <a:ext cx="4951413" cy="430887"/>
          </a:xfrm>
        </p:spPr>
        <p:txBody>
          <a:bodyPr/>
          <a:lstStyle/>
          <a:p>
            <a:pPr lvl="0"/>
            <a:endParaRPr lang="en-US"/>
          </a:p>
        </p:txBody>
      </p:sp>
      <p:sp>
        <p:nvSpPr>
          <p:cNvPr id="6" name="Content Placeholder 3">
            <a:extLst>
              <a:ext uri="{FF2B5EF4-FFF2-40B4-BE49-F238E27FC236}">
                <a16:creationId xmlns:a16="http://schemas.microsoft.com/office/drawing/2014/main" id="{1C2832BC-C967-41A7-8ADB-086DB84318B7}"/>
              </a:ext>
            </a:extLst>
          </p:cNvPr>
          <p:cNvSpPr>
            <a:spLocks noGrp="1"/>
          </p:cNvSpPr>
          <p:nvPr>
            <p:ph sz="quarter" idx="12"/>
          </p:nvPr>
        </p:nvSpPr>
        <p:spPr>
          <a:xfrm>
            <a:off x="5810250" y="3297318"/>
            <a:ext cx="4951413" cy="430887"/>
          </a:xfrm>
        </p:spPr>
        <p:txBody>
          <a:bodyPr/>
          <a:lstStyle/>
          <a:p>
            <a:pPr lvl="0"/>
            <a:endParaRPr lang="en-US"/>
          </a:p>
        </p:txBody>
      </p:sp>
      <p:sp>
        <p:nvSpPr>
          <p:cNvPr id="7" name="Content Placeholder 3">
            <a:extLst>
              <a:ext uri="{FF2B5EF4-FFF2-40B4-BE49-F238E27FC236}">
                <a16:creationId xmlns:a16="http://schemas.microsoft.com/office/drawing/2014/main" id="{19654C1C-2392-43FD-9E81-53F979D6D52B}"/>
              </a:ext>
            </a:extLst>
          </p:cNvPr>
          <p:cNvSpPr>
            <a:spLocks noGrp="1"/>
          </p:cNvSpPr>
          <p:nvPr>
            <p:ph sz="quarter" idx="13"/>
          </p:nvPr>
        </p:nvSpPr>
        <p:spPr>
          <a:xfrm>
            <a:off x="5810250" y="4059358"/>
            <a:ext cx="4951413" cy="430887"/>
          </a:xfrm>
        </p:spPr>
        <p:txBody>
          <a:bodyPr/>
          <a:lstStyle/>
          <a:p>
            <a:pPr lvl="0"/>
            <a:endParaRPr lang="en-US"/>
          </a:p>
        </p:txBody>
      </p:sp>
    </p:spTree>
    <p:extLst>
      <p:ext uri="{BB962C8B-B14F-4D97-AF65-F5344CB8AC3E}">
        <p14:creationId xmlns:p14="http://schemas.microsoft.com/office/powerpoint/2010/main" val="215899342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8400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6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04A39-C76D-4531-8DEE-A509176FE1D2}"/>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945B0A8C-E9C6-441C-A52F-B424FBEE7A54}"/>
              </a:ext>
            </a:extLst>
          </p:cNvPr>
          <p:cNvSpPr>
            <a:spLocks noGrp="1"/>
          </p:cNvSpPr>
          <p:nvPr>
            <p:ph sz="quarter" idx="10"/>
          </p:nvPr>
        </p:nvSpPr>
        <p:spPr>
          <a:xfrm>
            <a:off x="6887660" y="5081492"/>
            <a:ext cx="3746500" cy="430887"/>
          </a:xfrm>
        </p:spPr>
        <p:txBody>
          <a:bodyPr/>
          <a:lstStyle/>
          <a:p>
            <a:pPr lvl="0"/>
            <a:endParaRPr lang="en-US"/>
          </a:p>
        </p:txBody>
      </p:sp>
      <p:sp>
        <p:nvSpPr>
          <p:cNvPr id="5" name="Content Placeholder 3">
            <a:extLst>
              <a:ext uri="{FF2B5EF4-FFF2-40B4-BE49-F238E27FC236}">
                <a16:creationId xmlns:a16="http://schemas.microsoft.com/office/drawing/2014/main" id="{03B41470-6863-44E9-AECD-40BED219881B}"/>
              </a:ext>
            </a:extLst>
          </p:cNvPr>
          <p:cNvSpPr>
            <a:spLocks noGrp="1"/>
          </p:cNvSpPr>
          <p:nvPr>
            <p:ph sz="quarter" idx="11"/>
          </p:nvPr>
        </p:nvSpPr>
        <p:spPr>
          <a:xfrm>
            <a:off x="6887660" y="1824850"/>
            <a:ext cx="3746500" cy="430887"/>
          </a:xfrm>
        </p:spPr>
        <p:txBody>
          <a:bodyPr/>
          <a:lstStyle/>
          <a:p>
            <a:pPr lvl="0"/>
            <a:endParaRPr lang="en-US"/>
          </a:p>
        </p:txBody>
      </p:sp>
      <p:sp>
        <p:nvSpPr>
          <p:cNvPr id="6" name="Content Placeholder 3">
            <a:extLst>
              <a:ext uri="{FF2B5EF4-FFF2-40B4-BE49-F238E27FC236}">
                <a16:creationId xmlns:a16="http://schemas.microsoft.com/office/drawing/2014/main" id="{E474FA97-53AD-4EA4-8DE7-D5A8F213169D}"/>
              </a:ext>
            </a:extLst>
          </p:cNvPr>
          <p:cNvSpPr>
            <a:spLocks noGrp="1"/>
          </p:cNvSpPr>
          <p:nvPr>
            <p:ph sz="quarter" idx="12"/>
          </p:nvPr>
        </p:nvSpPr>
        <p:spPr>
          <a:xfrm>
            <a:off x="6887660" y="2635806"/>
            <a:ext cx="3746500" cy="430887"/>
          </a:xfrm>
        </p:spPr>
        <p:txBody>
          <a:bodyPr/>
          <a:lstStyle/>
          <a:p>
            <a:pPr lvl="0"/>
            <a:endParaRPr lang="en-US"/>
          </a:p>
        </p:txBody>
      </p:sp>
      <p:sp>
        <p:nvSpPr>
          <p:cNvPr id="7" name="Content Placeholder 3">
            <a:extLst>
              <a:ext uri="{FF2B5EF4-FFF2-40B4-BE49-F238E27FC236}">
                <a16:creationId xmlns:a16="http://schemas.microsoft.com/office/drawing/2014/main" id="{8C09246F-88E5-4C07-A059-3BF7CD9D49B5}"/>
              </a:ext>
            </a:extLst>
          </p:cNvPr>
          <p:cNvSpPr>
            <a:spLocks noGrp="1"/>
          </p:cNvSpPr>
          <p:nvPr>
            <p:ph sz="quarter" idx="13"/>
          </p:nvPr>
        </p:nvSpPr>
        <p:spPr>
          <a:xfrm>
            <a:off x="6887660" y="3429000"/>
            <a:ext cx="3746500" cy="430887"/>
          </a:xfrm>
        </p:spPr>
        <p:txBody>
          <a:bodyPr/>
          <a:lstStyle/>
          <a:p>
            <a:pPr lvl="0"/>
            <a:endParaRPr lang="en-US"/>
          </a:p>
        </p:txBody>
      </p:sp>
      <p:sp>
        <p:nvSpPr>
          <p:cNvPr id="8" name="Content Placeholder 3">
            <a:extLst>
              <a:ext uri="{FF2B5EF4-FFF2-40B4-BE49-F238E27FC236}">
                <a16:creationId xmlns:a16="http://schemas.microsoft.com/office/drawing/2014/main" id="{B4725E21-7F2D-4764-9E75-338BE5B90390}"/>
              </a:ext>
            </a:extLst>
          </p:cNvPr>
          <p:cNvSpPr>
            <a:spLocks noGrp="1"/>
          </p:cNvSpPr>
          <p:nvPr>
            <p:ph sz="quarter" idx="14"/>
          </p:nvPr>
        </p:nvSpPr>
        <p:spPr>
          <a:xfrm>
            <a:off x="6887660" y="4239956"/>
            <a:ext cx="3746500" cy="430887"/>
          </a:xfrm>
        </p:spPr>
        <p:txBody>
          <a:bodyPr/>
          <a:lstStyle/>
          <a:p>
            <a:pPr lvl="0"/>
            <a:endParaRPr lang="en-US"/>
          </a:p>
        </p:txBody>
      </p:sp>
    </p:spTree>
    <p:extLst>
      <p:ext uri="{BB962C8B-B14F-4D97-AF65-F5344CB8AC3E}">
        <p14:creationId xmlns:p14="http://schemas.microsoft.com/office/powerpoint/2010/main" val="107660322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5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D1A3FE-939C-4A1D-B697-E241985FBE0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7010886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EB2D0-8F4C-4F21-BBBB-BD5B16A0A64C}"/>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32521DE7-7566-4E60-8A22-114C9E64CE6A}"/>
              </a:ext>
            </a:extLst>
          </p:cNvPr>
          <p:cNvSpPr>
            <a:spLocks noGrp="1"/>
          </p:cNvSpPr>
          <p:nvPr>
            <p:ph sz="quarter" idx="10"/>
          </p:nvPr>
        </p:nvSpPr>
        <p:spPr>
          <a:xfrm>
            <a:off x="668338" y="1438275"/>
            <a:ext cx="3836987" cy="430887"/>
          </a:xfrm>
        </p:spPr>
        <p:txBody>
          <a:bodyPr/>
          <a:lstStyle/>
          <a:p>
            <a:pPr lvl="0"/>
            <a:endParaRPr lang="en-US"/>
          </a:p>
        </p:txBody>
      </p:sp>
      <p:sp>
        <p:nvSpPr>
          <p:cNvPr id="5" name="Content Placeholder 3">
            <a:extLst>
              <a:ext uri="{FF2B5EF4-FFF2-40B4-BE49-F238E27FC236}">
                <a16:creationId xmlns:a16="http://schemas.microsoft.com/office/drawing/2014/main" id="{84D56B1E-AD22-43E0-81A6-0A27E2426B02}"/>
              </a:ext>
            </a:extLst>
          </p:cNvPr>
          <p:cNvSpPr>
            <a:spLocks noGrp="1"/>
          </p:cNvSpPr>
          <p:nvPr>
            <p:ph sz="quarter" idx="11"/>
          </p:nvPr>
        </p:nvSpPr>
        <p:spPr>
          <a:xfrm>
            <a:off x="668338" y="2296239"/>
            <a:ext cx="3836987" cy="430887"/>
          </a:xfrm>
        </p:spPr>
        <p:txBody>
          <a:bodyPr/>
          <a:lstStyle/>
          <a:p>
            <a:pPr lvl="0"/>
            <a:endParaRPr lang="en-US"/>
          </a:p>
        </p:txBody>
      </p:sp>
      <p:sp>
        <p:nvSpPr>
          <p:cNvPr id="6" name="Content Placeholder 3">
            <a:extLst>
              <a:ext uri="{FF2B5EF4-FFF2-40B4-BE49-F238E27FC236}">
                <a16:creationId xmlns:a16="http://schemas.microsoft.com/office/drawing/2014/main" id="{F91077E4-134A-40DF-A44F-3F0B08225D75}"/>
              </a:ext>
            </a:extLst>
          </p:cNvPr>
          <p:cNvSpPr>
            <a:spLocks noGrp="1"/>
          </p:cNvSpPr>
          <p:nvPr>
            <p:ph sz="quarter" idx="12"/>
          </p:nvPr>
        </p:nvSpPr>
        <p:spPr>
          <a:xfrm>
            <a:off x="668338" y="2998113"/>
            <a:ext cx="3836987" cy="430887"/>
          </a:xfrm>
        </p:spPr>
        <p:txBody>
          <a:bodyPr/>
          <a:lstStyle/>
          <a:p>
            <a:pPr lvl="0"/>
            <a:endParaRPr lang="en-US"/>
          </a:p>
        </p:txBody>
      </p:sp>
      <p:sp>
        <p:nvSpPr>
          <p:cNvPr id="7" name="Content Placeholder 3">
            <a:extLst>
              <a:ext uri="{FF2B5EF4-FFF2-40B4-BE49-F238E27FC236}">
                <a16:creationId xmlns:a16="http://schemas.microsoft.com/office/drawing/2014/main" id="{93EDDCB8-78E3-4CB9-BDFD-D5D43CF5A45E}"/>
              </a:ext>
            </a:extLst>
          </p:cNvPr>
          <p:cNvSpPr>
            <a:spLocks noGrp="1"/>
          </p:cNvSpPr>
          <p:nvPr>
            <p:ph sz="quarter" idx="13"/>
          </p:nvPr>
        </p:nvSpPr>
        <p:spPr>
          <a:xfrm>
            <a:off x="668338" y="3856077"/>
            <a:ext cx="3836987" cy="430887"/>
          </a:xfrm>
        </p:spPr>
        <p:txBody>
          <a:bodyPr/>
          <a:lstStyle/>
          <a:p>
            <a:pPr lvl="0"/>
            <a:endParaRPr lang="en-US"/>
          </a:p>
        </p:txBody>
      </p:sp>
      <p:sp>
        <p:nvSpPr>
          <p:cNvPr id="8" name="Content Placeholder 3">
            <a:extLst>
              <a:ext uri="{FF2B5EF4-FFF2-40B4-BE49-F238E27FC236}">
                <a16:creationId xmlns:a16="http://schemas.microsoft.com/office/drawing/2014/main" id="{CD438C14-A4F9-4297-8F49-4B5C7E802998}"/>
              </a:ext>
            </a:extLst>
          </p:cNvPr>
          <p:cNvSpPr>
            <a:spLocks noGrp="1"/>
          </p:cNvSpPr>
          <p:nvPr>
            <p:ph sz="quarter" idx="14"/>
          </p:nvPr>
        </p:nvSpPr>
        <p:spPr>
          <a:xfrm>
            <a:off x="5682670" y="1438275"/>
            <a:ext cx="3836987" cy="430887"/>
          </a:xfrm>
        </p:spPr>
        <p:txBody>
          <a:bodyPr/>
          <a:lstStyle/>
          <a:p>
            <a:pPr lvl="0"/>
            <a:endParaRPr lang="en-US"/>
          </a:p>
        </p:txBody>
      </p:sp>
      <p:sp>
        <p:nvSpPr>
          <p:cNvPr id="9" name="Content Placeholder 3">
            <a:extLst>
              <a:ext uri="{FF2B5EF4-FFF2-40B4-BE49-F238E27FC236}">
                <a16:creationId xmlns:a16="http://schemas.microsoft.com/office/drawing/2014/main" id="{1C067363-0DA4-44A0-B2AD-545C09D09561}"/>
              </a:ext>
            </a:extLst>
          </p:cNvPr>
          <p:cNvSpPr>
            <a:spLocks noGrp="1"/>
          </p:cNvSpPr>
          <p:nvPr>
            <p:ph sz="quarter" idx="15"/>
          </p:nvPr>
        </p:nvSpPr>
        <p:spPr>
          <a:xfrm>
            <a:off x="5682670" y="2296239"/>
            <a:ext cx="3836987" cy="430887"/>
          </a:xfrm>
        </p:spPr>
        <p:txBody>
          <a:bodyPr/>
          <a:lstStyle/>
          <a:p>
            <a:pPr lvl="0"/>
            <a:endParaRPr lang="en-US"/>
          </a:p>
        </p:txBody>
      </p:sp>
      <p:sp>
        <p:nvSpPr>
          <p:cNvPr id="10" name="Content Placeholder 3">
            <a:extLst>
              <a:ext uri="{FF2B5EF4-FFF2-40B4-BE49-F238E27FC236}">
                <a16:creationId xmlns:a16="http://schemas.microsoft.com/office/drawing/2014/main" id="{4DA634C5-82D5-4BC5-8A19-8B59621455AF}"/>
              </a:ext>
            </a:extLst>
          </p:cNvPr>
          <p:cNvSpPr>
            <a:spLocks noGrp="1"/>
          </p:cNvSpPr>
          <p:nvPr>
            <p:ph sz="quarter" idx="16"/>
          </p:nvPr>
        </p:nvSpPr>
        <p:spPr>
          <a:xfrm>
            <a:off x="5768183" y="3213556"/>
            <a:ext cx="3836987" cy="430887"/>
          </a:xfrm>
        </p:spPr>
        <p:txBody>
          <a:bodyPr/>
          <a:lstStyle/>
          <a:p>
            <a:pPr lvl="0"/>
            <a:endParaRPr lang="en-US"/>
          </a:p>
        </p:txBody>
      </p:sp>
      <p:sp>
        <p:nvSpPr>
          <p:cNvPr id="11" name="Content Placeholder 3">
            <a:extLst>
              <a:ext uri="{FF2B5EF4-FFF2-40B4-BE49-F238E27FC236}">
                <a16:creationId xmlns:a16="http://schemas.microsoft.com/office/drawing/2014/main" id="{6998D792-543F-48DD-B22A-F7AEB55517D8}"/>
              </a:ext>
            </a:extLst>
          </p:cNvPr>
          <p:cNvSpPr>
            <a:spLocks noGrp="1"/>
          </p:cNvSpPr>
          <p:nvPr>
            <p:ph sz="quarter" idx="17"/>
          </p:nvPr>
        </p:nvSpPr>
        <p:spPr>
          <a:xfrm>
            <a:off x="5768183" y="4071520"/>
            <a:ext cx="3836987" cy="430887"/>
          </a:xfrm>
        </p:spPr>
        <p:txBody>
          <a:bodyPr/>
          <a:lstStyle/>
          <a:p>
            <a:pPr lvl="0"/>
            <a:endParaRPr lang="en-US"/>
          </a:p>
        </p:txBody>
      </p:sp>
      <p:sp>
        <p:nvSpPr>
          <p:cNvPr id="12" name="Content Placeholder 3">
            <a:extLst>
              <a:ext uri="{FF2B5EF4-FFF2-40B4-BE49-F238E27FC236}">
                <a16:creationId xmlns:a16="http://schemas.microsoft.com/office/drawing/2014/main" id="{19364BF2-0C03-422B-B1B6-25D7313E18C5}"/>
              </a:ext>
            </a:extLst>
          </p:cNvPr>
          <p:cNvSpPr>
            <a:spLocks noGrp="1"/>
          </p:cNvSpPr>
          <p:nvPr>
            <p:ph sz="quarter" idx="18"/>
          </p:nvPr>
        </p:nvSpPr>
        <p:spPr>
          <a:xfrm>
            <a:off x="668338" y="4988838"/>
            <a:ext cx="3836987" cy="430887"/>
          </a:xfrm>
        </p:spPr>
        <p:txBody>
          <a:bodyPr/>
          <a:lstStyle/>
          <a:p>
            <a:pPr lvl="0"/>
            <a:endParaRPr lang="en-US"/>
          </a:p>
        </p:txBody>
      </p:sp>
    </p:spTree>
    <p:extLst>
      <p:ext uri="{BB962C8B-B14F-4D97-AF65-F5344CB8AC3E}">
        <p14:creationId xmlns:p14="http://schemas.microsoft.com/office/powerpoint/2010/main" val="10698368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67949-9167-4D64-8DA2-D5E2476432A9}"/>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09184A01-3113-4DB5-ADF8-CF359F1245A9}"/>
              </a:ext>
            </a:extLst>
          </p:cNvPr>
          <p:cNvSpPr>
            <a:spLocks noGrp="1"/>
          </p:cNvSpPr>
          <p:nvPr>
            <p:ph sz="quarter" idx="10"/>
          </p:nvPr>
        </p:nvSpPr>
        <p:spPr>
          <a:xfrm>
            <a:off x="925664" y="2221912"/>
            <a:ext cx="2638425" cy="430887"/>
          </a:xfrm>
        </p:spPr>
        <p:txBody>
          <a:bodyPr/>
          <a:lstStyle/>
          <a:p>
            <a:pPr lvl="0"/>
            <a:endParaRPr lang="en-US"/>
          </a:p>
        </p:txBody>
      </p:sp>
      <p:sp>
        <p:nvSpPr>
          <p:cNvPr id="5" name="Content Placeholder 3">
            <a:extLst>
              <a:ext uri="{FF2B5EF4-FFF2-40B4-BE49-F238E27FC236}">
                <a16:creationId xmlns:a16="http://schemas.microsoft.com/office/drawing/2014/main" id="{D7803E4C-4355-46AE-9E25-2FC3D8A03B6D}"/>
              </a:ext>
            </a:extLst>
          </p:cNvPr>
          <p:cNvSpPr>
            <a:spLocks noGrp="1"/>
          </p:cNvSpPr>
          <p:nvPr>
            <p:ph sz="quarter" idx="11"/>
          </p:nvPr>
        </p:nvSpPr>
        <p:spPr>
          <a:xfrm>
            <a:off x="914399" y="2955865"/>
            <a:ext cx="2638425" cy="430887"/>
          </a:xfrm>
        </p:spPr>
        <p:txBody>
          <a:bodyPr/>
          <a:lstStyle/>
          <a:p>
            <a:pPr lvl="0"/>
            <a:endParaRPr lang="en-US"/>
          </a:p>
        </p:txBody>
      </p:sp>
      <p:sp>
        <p:nvSpPr>
          <p:cNvPr id="6" name="Content Placeholder 3">
            <a:extLst>
              <a:ext uri="{FF2B5EF4-FFF2-40B4-BE49-F238E27FC236}">
                <a16:creationId xmlns:a16="http://schemas.microsoft.com/office/drawing/2014/main" id="{D759C7AD-B88C-435C-AF7F-964773A33786}"/>
              </a:ext>
            </a:extLst>
          </p:cNvPr>
          <p:cNvSpPr>
            <a:spLocks noGrp="1"/>
          </p:cNvSpPr>
          <p:nvPr>
            <p:ph sz="quarter" idx="12"/>
          </p:nvPr>
        </p:nvSpPr>
        <p:spPr>
          <a:xfrm>
            <a:off x="914397" y="3648069"/>
            <a:ext cx="2638425" cy="430887"/>
          </a:xfrm>
        </p:spPr>
        <p:txBody>
          <a:bodyPr/>
          <a:lstStyle/>
          <a:p>
            <a:pPr lvl="0"/>
            <a:endParaRPr lang="en-US"/>
          </a:p>
        </p:txBody>
      </p:sp>
      <p:sp>
        <p:nvSpPr>
          <p:cNvPr id="7" name="Content Placeholder 3">
            <a:extLst>
              <a:ext uri="{FF2B5EF4-FFF2-40B4-BE49-F238E27FC236}">
                <a16:creationId xmlns:a16="http://schemas.microsoft.com/office/drawing/2014/main" id="{7AAC7607-CDB9-4541-A418-E505497EF9E5}"/>
              </a:ext>
            </a:extLst>
          </p:cNvPr>
          <p:cNvSpPr>
            <a:spLocks noGrp="1"/>
          </p:cNvSpPr>
          <p:nvPr>
            <p:ph sz="quarter" idx="13"/>
          </p:nvPr>
        </p:nvSpPr>
        <p:spPr>
          <a:xfrm>
            <a:off x="914396" y="4340273"/>
            <a:ext cx="2638425" cy="430887"/>
          </a:xfrm>
        </p:spPr>
        <p:txBody>
          <a:bodyPr/>
          <a:lstStyle/>
          <a:p>
            <a:pPr lvl="0"/>
            <a:endParaRPr lang="en-US"/>
          </a:p>
        </p:txBody>
      </p:sp>
      <p:sp>
        <p:nvSpPr>
          <p:cNvPr id="8" name="Content Placeholder 3">
            <a:extLst>
              <a:ext uri="{FF2B5EF4-FFF2-40B4-BE49-F238E27FC236}">
                <a16:creationId xmlns:a16="http://schemas.microsoft.com/office/drawing/2014/main" id="{035B9F10-C6C9-492A-B53C-C4B2B4ECEF6D}"/>
              </a:ext>
            </a:extLst>
          </p:cNvPr>
          <p:cNvSpPr>
            <a:spLocks noGrp="1"/>
          </p:cNvSpPr>
          <p:nvPr>
            <p:ph sz="quarter" idx="14"/>
          </p:nvPr>
        </p:nvSpPr>
        <p:spPr>
          <a:xfrm>
            <a:off x="914395" y="5115975"/>
            <a:ext cx="2638425" cy="430887"/>
          </a:xfrm>
        </p:spPr>
        <p:txBody>
          <a:bodyPr/>
          <a:lstStyle/>
          <a:p>
            <a:pPr lvl="0"/>
            <a:endParaRPr lang="en-US"/>
          </a:p>
        </p:txBody>
      </p:sp>
    </p:spTree>
    <p:extLst>
      <p:ext uri="{BB962C8B-B14F-4D97-AF65-F5344CB8AC3E}">
        <p14:creationId xmlns:p14="http://schemas.microsoft.com/office/powerpoint/2010/main" val="3140919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6EE2-188B-4AC4-84A7-E2EC03F66AD4}"/>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CC38E804-EBF6-49AF-98B8-2DD70B900D75}"/>
              </a:ext>
            </a:extLst>
          </p:cNvPr>
          <p:cNvSpPr>
            <a:spLocks noGrp="1"/>
          </p:cNvSpPr>
          <p:nvPr>
            <p:ph sz="quarter" idx="10"/>
          </p:nvPr>
        </p:nvSpPr>
        <p:spPr>
          <a:xfrm>
            <a:off x="2106613" y="1909763"/>
            <a:ext cx="2095500" cy="430887"/>
          </a:xfrm>
        </p:spPr>
        <p:txBody>
          <a:bodyPr/>
          <a:lstStyle/>
          <a:p>
            <a:pPr lvl="0"/>
            <a:endParaRPr lang="en-US"/>
          </a:p>
        </p:txBody>
      </p:sp>
      <p:sp>
        <p:nvSpPr>
          <p:cNvPr id="5" name="Content Placeholder 3">
            <a:extLst>
              <a:ext uri="{FF2B5EF4-FFF2-40B4-BE49-F238E27FC236}">
                <a16:creationId xmlns:a16="http://schemas.microsoft.com/office/drawing/2014/main" id="{5D5E4390-7687-4D74-9BD3-8DD2D8D5D1F8}"/>
              </a:ext>
            </a:extLst>
          </p:cNvPr>
          <p:cNvSpPr>
            <a:spLocks noGrp="1"/>
          </p:cNvSpPr>
          <p:nvPr>
            <p:ph sz="quarter" idx="11"/>
          </p:nvPr>
        </p:nvSpPr>
        <p:spPr>
          <a:xfrm>
            <a:off x="2106613" y="2493050"/>
            <a:ext cx="2095500" cy="430887"/>
          </a:xfrm>
        </p:spPr>
        <p:txBody>
          <a:bodyPr/>
          <a:lstStyle/>
          <a:p>
            <a:pPr lvl="0"/>
            <a:endParaRPr lang="en-US"/>
          </a:p>
        </p:txBody>
      </p:sp>
      <p:sp>
        <p:nvSpPr>
          <p:cNvPr id="6" name="Content Placeholder 3">
            <a:extLst>
              <a:ext uri="{FF2B5EF4-FFF2-40B4-BE49-F238E27FC236}">
                <a16:creationId xmlns:a16="http://schemas.microsoft.com/office/drawing/2014/main" id="{AEB8B38A-DE77-4552-BBA5-8106992E5290}"/>
              </a:ext>
            </a:extLst>
          </p:cNvPr>
          <p:cNvSpPr>
            <a:spLocks noGrp="1"/>
          </p:cNvSpPr>
          <p:nvPr>
            <p:ph sz="quarter" idx="12"/>
          </p:nvPr>
        </p:nvSpPr>
        <p:spPr>
          <a:xfrm>
            <a:off x="2106613" y="3304127"/>
            <a:ext cx="2095500" cy="430887"/>
          </a:xfrm>
        </p:spPr>
        <p:txBody>
          <a:bodyPr/>
          <a:lstStyle/>
          <a:p>
            <a:pPr lvl="0"/>
            <a:endParaRPr lang="en-US"/>
          </a:p>
        </p:txBody>
      </p:sp>
      <p:sp>
        <p:nvSpPr>
          <p:cNvPr id="7" name="Content Placeholder 3">
            <a:extLst>
              <a:ext uri="{FF2B5EF4-FFF2-40B4-BE49-F238E27FC236}">
                <a16:creationId xmlns:a16="http://schemas.microsoft.com/office/drawing/2014/main" id="{3376C3D9-82A5-4CD6-92F6-72891C014E9B}"/>
              </a:ext>
            </a:extLst>
          </p:cNvPr>
          <p:cNvSpPr>
            <a:spLocks noGrp="1"/>
          </p:cNvSpPr>
          <p:nvPr>
            <p:ph sz="quarter" idx="13"/>
          </p:nvPr>
        </p:nvSpPr>
        <p:spPr>
          <a:xfrm>
            <a:off x="7548644" y="1909762"/>
            <a:ext cx="2095500" cy="430887"/>
          </a:xfrm>
        </p:spPr>
        <p:txBody>
          <a:bodyPr/>
          <a:lstStyle/>
          <a:p>
            <a:pPr lvl="0"/>
            <a:endParaRPr lang="en-US"/>
          </a:p>
        </p:txBody>
      </p:sp>
      <p:sp>
        <p:nvSpPr>
          <p:cNvPr id="8" name="Content Placeholder 3">
            <a:extLst>
              <a:ext uri="{FF2B5EF4-FFF2-40B4-BE49-F238E27FC236}">
                <a16:creationId xmlns:a16="http://schemas.microsoft.com/office/drawing/2014/main" id="{A925F0E9-720D-412D-8325-49F39C828726}"/>
              </a:ext>
            </a:extLst>
          </p:cNvPr>
          <p:cNvSpPr>
            <a:spLocks noGrp="1"/>
          </p:cNvSpPr>
          <p:nvPr>
            <p:ph sz="quarter" idx="14"/>
          </p:nvPr>
        </p:nvSpPr>
        <p:spPr>
          <a:xfrm>
            <a:off x="7548644" y="2708492"/>
            <a:ext cx="2095500" cy="430887"/>
          </a:xfrm>
        </p:spPr>
        <p:txBody>
          <a:bodyPr/>
          <a:lstStyle/>
          <a:p>
            <a:pPr lvl="0"/>
            <a:endParaRPr lang="en-US"/>
          </a:p>
        </p:txBody>
      </p:sp>
      <p:sp>
        <p:nvSpPr>
          <p:cNvPr id="9" name="Content Placeholder 3">
            <a:extLst>
              <a:ext uri="{FF2B5EF4-FFF2-40B4-BE49-F238E27FC236}">
                <a16:creationId xmlns:a16="http://schemas.microsoft.com/office/drawing/2014/main" id="{E8656D91-1345-4420-B220-56B6A598DA0A}"/>
              </a:ext>
            </a:extLst>
          </p:cNvPr>
          <p:cNvSpPr>
            <a:spLocks noGrp="1"/>
          </p:cNvSpPr>
          <p:nvPr>
            <p:ph sz="quarter" idx="15"/>
          </p:nvPr>
        </p:nvSpPr>
        <p:spPr>
          <a:xfrm>
            <a:off x="7548644" y="3568244"/>
            <a:ext cx="2095500" cy="430887"/>
          </a:xfrm>
        </p:spPr>
        <p:txBody>
          <a:bodyPr/>
          <a:lstStyle/>
          <a:p>
            <a:pPr lvl="0"/>
            <a:endParaRPr lang="en-US"/>
          </a:p>
        </p:txBody>
      </p:sp>
      <p:sp>
        <p:nvSpPr>
          <p:cNvPr id="10" name="Content Placeholder 3">
            <a:extLst>
              <a:ext uri="{FF2B5EF4-FFF2-40B4-BE49-F238E27FC236}">
                <a16:creationId xmlns:a16="http://schemas.microsoft.com/office/drawing/2014/main" id="{2042F01F-98DC-4835-93D9-8F632E712DB1}"/>
              </a:ext>
            </a:extLst>
          </p:cNvPr>
          <p:cNvSpPr>
            <a:spLocks noGrp="1"/>
          </p:cNvSpPr>
          <p:nvPr>
            <p:ph sz="quarter" idx="16"/>
          </p:nvPr>
        </p:nvSpPr>
        <p:spPr>
          <a:xfrm>
            <a:off x="7548644" y="4465129"/>
            <a:ext cx="2095500" cy="430887"/>
          </a:xfrm>
        </p:spPr>
        <p:txBody>
          <a:bodyPr/>
          <a:lstStyle/>
          <a:p>
            <a:pPr lvl="0"/>
            <a:endParaRPr lang="en-US"/>
          </a:p>
        </p:txBody>
      </p:sp>
      <p:sp>
        <p:nvSpPr>
          <p:cNvPr id="11" name="Content Placeholder 3">
            <a:extLst>
              <a:ext uri="{FF2B5EF4-FFF2-40B4-BE49-F238E27FC236}">
                <a16:creationId xmlns:a16="http://schemas.microsoft.com/office/drawing/2014/main" id="{C2BD8E61-7ADF-45E4-9882-487300F00E22}"/>
              </a:ext>
            </a:extLst>
          </p:cNvPr>
          <p:cNvSpPr>
            <a:spLocks noGrp="1"/>
          </p:cNvSpPr>
          <p:nvPr>
            <p:ph sz="quarter" idx="17"/>
          </p:nvPr>
        </p:nvSpPr>
        <p:spPr>
          <a:xfrm>
            <a:off x="7548644" y="5410721"/>
            <a:ext cx="2095500" cy="430887"/>
          </a:xfrm>
        </p:spPr>
        <p:txBody>
          <a:bodyPr/>
          <a:lstStyle/>
          <a:p>
            <a:pPr lvl="0"/>
            <a:endParaRPr lang="en-US"/>
          </a:p>
        </p:txBody>
      </p:sp>
    </p:spTree>
    <p:extLst>
      <p:ext uri="{BB962C8B-B14F-4D97-AF65-F5344CB8AC3E}">
        <p14:creationId xmlns:p14="http://schemas.microsoft.com/office/powerpoint/2010/main" val="168655772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095-D1BF-42AB-AA76-1CC70D3F9C8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5316957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43_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DA59F0-CB7A-EFE1-11B0-AC2110CECD32}"/>
              </a:ext>
            </a:extLst>
          </p:cNvPr>
          <p:cNvSpPr>
            <a:spLocks noGrp="1"/>
          </p:cNvSpPr>
          <p:nvPr>
            <p:ph type="title"/>
          </p:nvPr>
        </p:nvSpPr>
        <p:spPr>
          <a:xfrm>
            <a:off x="588263" y="2504360"/>
            <a:ext cx="4711706" cy="1107996"/>
          </a:xfrm>
        </p:spPr>
        <p:txBody>
          <a:bodyPr anchor="b"/>
          <a:lstStyle/>
          <a:p>
            <a:r>
              <a:rPr lang="en-US"/>
              <a:t>Click to edit Master title style</a:t>
            </a:r>
          </a:p>
        </p:txBody>
      </p:sp>
    </p:spTree>
    <p:extLst>
      <p:ext uri="{BB962C8B-B14F-4D97-AF65-F5344CB8AC3E}">
        <p14:creationId xmlns:p14="http://schemas.microsoft.com/office/powerpoint/2010/main" val="73454808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010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1"/>
                </a:solidFill>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solidFill>
                  <a:schemeClr val="tx1"/>
                </a:solidFill>
                <a:latin typeface="Consolas" panose="020B0609020204030204" pitchFamily="49" charset="0"/>
                <a:cs typeface="Consolas" panose="020B0609020204030204" pitchFamily="49" charset="0"/>
              </a:defRPr>
            </a:lvl1pPr>
            <a:lvl2pPr marL="346553" indent="0">
              <a:buNone/>
              <a:defRPr sz="2400">
                <a:solidFill>
                  <a:schemeClr val="tx1"/>
                </a:solidFill>
                <a:latin typeface="Consolas" panose="020B0609020204030204" pitchFamily="49" charset="0"/>
                <a:cs typeface="Consolas" panose="020B0609020204030204" pitchFamily="49" charset="0"/>
              </a:defRPr>
            </a:lvl2pPr>
            <a:lvl3pPr marL="584607" indent="0">
              <a:buNone/>
              <a:defRPr sz="2000">
                <a:solidFill>
                  <a:schemeClr val="tx1"/>
                </a:solidFill>
                <a:latin typeface="Consolas" panose="020B0609020204030204" pitchFamily="49" charset="0"/>
                <a:cs typeface="Consolas" panose="020B0609020204030204" pitchFamily="49" charset="0"/>
              </a:defRPr>
            </a:lvl3pPr>
            <a:lvl4pPr marL="814563" indent="0">
              <a:buNone/>
              <a:defRPr sz="1800">
                <a:solidFill>
                  <a:schemeClr val="tx1"/>
                </a:solidFill>
                <a:latin typeface="Consolas" panose="020B0609020204030204" pitchFamily="49" charset="0"/>
                <a:cs typeface="Consolas" panose="020B0609020204030204" pitchFamily="49" charset="0"/>
              </a:defRPr>
            </a:lvl4pPr>
            <a:lvl5pPr marL="1050997" indent="0">
              <a:buNone/>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772004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Segoe UI"/>
                <a:ea typeface="+mn-ea"/>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56510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6081358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Closing logo slide">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7AC8616-8693-488C-97B4-8F99B56BC49F}"/>
              </a:ext>
            </a:extLst>
          </p:cNvPr>
          <p:cNvSpPr>
            <a:spLocks noGrp="1"/>
          </p:cNvSpPr>
          <p:nvPr>
            <p:ph type="title"/>
          </p:nvPr>
        </p:nvSpPr>
        <p:spPr/>
        <p:txBody>
          <a:bodyPr/>
          <a:lstStyle/>
          <a:p>
            <a:r>
              <a:rPr lang="en-US"/>
              <a:t>Click to edit Master title style</a:t>
            </a:r>
          </a:p>
        </p:txBody>
      </p:sp>
      <p:sp>
        <p:nvSpPr>
          <p:cNvPr id="6" name="Content Placeholder 5">
            <a:extLst>
              <a:ext uri="{FF2B5EF4-FFF2-40B4-BE49-F238E27FC236}">
                <a16:creationId xmlns:a16="http://schemas.microsoft.com/office/drawing/2014/main" id="{8E5BE647-5B96-4D39-9E25-1DDCFF5595DE}"/>
              </a:ext>
            </a:extLst>
          </p:cNvPr>
          <p:cNvSpPr>
            <a:spLocks noGrp="1"/>
          </p:cNvSpPr>
          <p:nvPr>
            <p:ph sz="quarter" idx="10"/>
          </p:nvPr>
        </p:nvSpPr>
        <p:spPr>
          <a:xfrm>
            <a:off x="1460500" y="3616325"/>
            <a:ext cx="6891338" cy="430887"/>
          </a:xfrm>
        </p:spPr>
        <p:txBody>
          <a:bodyPr/>
          <a:lstStyle/>
          <a:p>
            <a:pPr lvl="0"/>
            <a:endParaRPr lang="en-US"/>
          </a:p>
        </p:txBody>
      </p:sp>
    </p:spTree>
    <p:extLst>
      <p:ext uri="{BB962C8B-B14F-4D97-AF65-F5344CB8AC3E}">
        <p14:creationId xmlns:p14="http://schemas.microsoft.com/office/powerpoint/2010/main" val="3159182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solidFill>
                  <a:schemeClr val="tx1"/>
                </a:solidFill>
                <a:latin typeface="+mn-lt"/>
              </a:defRPr>
            </a:lvl1pPr>
            <a:lvl2pPr>
              <a:defRPr sz="2800">
                <a:solidFill>
                  <a:schemeClr val="tx1"/>
                </a:solidFill>
                <a:latin typeface="+mn-lt"/>
              </a:defRPr>
            </a:lvl2pPr>
            <a:lvl3pPr>
              <a:defRPr sz="2400">
                <a:solidFill>
                  <a:schemeClr val="tx1"/>
                </a:solidFill>
                <a:latin typeface="+mn-lt"/>
              </a:defRPr>
            </a:lvl3pPr>
            <a:lvl4pPr>
              <a:defRPr sz="2000">
                <a:solidFill>
                  <a:schemeClr val="tx1"/>
                </a:solidFill>
                <a:latin typeface="+mn-lt"/>
              </a:defRPr>
            </a:lvl4pPr>
            <a:lvl5pPr>
              <a:defRPr sz="1800">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777740046"/>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2_Blank 12 Column Dark Bkg">
    <p:bg>
      <p:bgRef idx="1001">
        <a:schemeClr val="bg1"/>
      </p:bgRef>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63475DC-6B11-40AF-BF7F-C0E094043E2A}"/>
              </a:ext>
            </a:extLst>
          </p:cNvPr>
          <p:cNvSpPr>
            <a:spLocks noGrp="1"/>
          </p:cNvSpPr>
          <p:nvPr>
            <p:ph type="body" sz="quarter" idx="10" hasCustomPrompt="1"/>
          </p:nvPr>
        </p:nvSpPr>
        <p:spPr>
          <a:xfrm>
            <a:off x="10490200" y="-423204"/>
            <a:ext cx="1701800" cy="307777"/>
          </a:xfrm>
        </p:spPr>
        <p:txBody>
          <a:bodyPr anchor="b" anchorCtr="0"/>
          <a:lstStyle>
            <a:lvl1pPr algn="r">
              <a:buNone/>
              <a:defRPr sz="2000">
                <a:gradFill>
                  <a:gsLst>
                    <a:gs pos="85263">
                      <a:srgbClr val="D83B01"/>
                    </a:gs>
                    <a:gs pos="58000">
                      <a:srgbClr val="D83B01"/>
                    </a:gs>
                  </a:gsLst>
                  <a:lin ang="18600000" scaled="0"/>
                </a:gradFill>
                <a:latin typeface="+mj-lt"/>
              </a:defRPr>
            </a:lvl1pPr>
          </a:lstStyle>
          <a:p>
            <a:pPr lvl="0"/>
            <a:r>
              <a:rPr lang="en-US"/>
              <a:t>XX-XXX</a:t>
            </a:r>
          </a:p>
        </p:txBody>
      </p:sp>
    </p:spTree>
    <p:extLst>
      <p:ext uri="{BB962C8B-B14F-4D97-AF65-F5344CB8AC3E}">
        <p14:creationId xmlns:p14="http://schemas.microsoft.com/office/powerpoint/2010/main" val="3001228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1558">
          <p15:clr>
            <a:srgbClr val="A4A3A4"/>
          </p15:clr>
        </p15:guide>
        <p15:guide id="7" pos="1924">
          <p15:clr>
            <a:srgbClr val="A4A3A4"/>
          </p15:clr>
        </p15:guide>
        <p15:guide id="8" pos="2746">
          <p15:clr>
            <a:srgbClr val="A4A3A4"/>
          </p15:clr>
        </p15:guide>
        <p15:guide id="9" pos="3112">
          <p15:clr>
            <a:srgbClr val="A4A3A4"/>
          </p15:clr>
        </p15:guide>
        <p15:guide id="10" pos="3934">
          <p15:clr>
            <a:srgbClr val="A4A3A4"/>
          </p15:clr>
        </p15:guide>
        <p15:guide id="11" pos="4300">
          <p15:clr>
            <a:srgbClr val="A4A3A4"/>
          </p15:clr>
        </p15:guide>
        <p15:guide id="12" pos="5122">
          <p15:clr>
            <a:srgbClr val="A4A3A4"/>
          </p15:clr>
        </p15:guide>
        <p15:guide id="13" pos="5488">
          <p15:clr>
            <a:srgbClr val="A4A3A4"/>
          </p15:clr>
        </p15:guide>
        <p15:guide id="14" pos="6310">
          <p15:clr>
            <a:srgbClr val="A4A3A4"/>
          </p15:clr>
        </p15:guide>
        <p15:guide id="15" pos="6676">
          <p15:clr>
            <a:srgbClr val="A4A3A4"/>
          </p15:clr>
        </p15:guide>
        <p15:guide id="16" pos="7498">
          <p15:clr>
            <a:srgbClr val="A4A3A4"/>
          </p15:clr>
        </p15:guide>
        <p15:guide id="17" pos="7864">
          <p15:clr>
            <a:srgbClr val="A4A3A4"/>
          </p15:clr>
        </p15:guide>
        <p15:guide id="18" pos="8686">
          <p15:clr>
            <a:srgbClr val="A4A3A4"/>
          </p15:clr>
        </p15:guide>
        <p15:guide id="19" pos="9052">
          <p15:clr>
            <a:srgbClr val="A4A3A4"/>
          </p15:clr>
        </p15:guide>
        <p15:guide id="20" pos="9874">
          <p15:clr>
            <a:srgbClr val="A4A3A4"/>
          </p15:clr>
        </p15:guide>
        <p15:guide id="21" pos="10240">
          <p15:clr>
            <a:srgbClr val="A4A3A4"/>
          </p15:clr>
        </p15:guide>
        <p15:guide id="22" pos="11058">
          <p15:clr>
            <a:srgbClr val="A4A3A4"/>
          </p15:clr>
        </p15:guide>
        <p15:guide id="23" pos="11428">
          <p15:clr>
            <a:srgbClr val="A4A3A4"/>
          </p15:clr>
        </p15:guide>
        <p15:guide id="24" pos="12246">
          <p15:clr>
            <a:srgbClr val="A4A3A4"/>
          </p15:clr>
        </p15:guide>
        <p15:guide id="25" pos="12616">
          <p15:clr>
            <a:srgbClr val="A4A3A4"/>
          </p15:clr>
        </p15:guide>
        <p15:guide id="26" pos="13434">
          <p15:clr>
            <a:srgbClr val="A4A3A4"/>
          </p15:clr>
        </p15:guide>
        <p15:guide id="27" pos="13800">
          <p15:clr>
            <a:srgbClr val="A4A3A4"/>
          </p15:clr>
        </p15:guide>
        <p15:guide id="28" orient="horz" pos="1810">
          <p15:clr>
            <a:srgbClr val="5ACBF0"/>
          </p15:clr>
        </p15:guide>
        <p15:guide id="29" orient="horz" pos="2542">
          <p15:clr>
            <a:srgbClr val="5ACBF0"/>
          </p15:clr>
        </p15:guide>
        <p15:guide id="30" orient="horz" pos="576">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0" y="0"/>
            <a:ext cx="12192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01728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723699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70446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248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70745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984885"/>
          </a:xfrm>
        </p:spPr>
        <p:txBody>
          <a:bodyPr>
            <a:spAutoFit/>
          </a:bodyPr>
          <a:lstStyle>
            <a:lvl1pPr>
              <a:defRPr sz="3200">
                <a:solidFill>
                  <a:schemeClr val="accent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2418334"/>
            <a:ext cx="5146331" cy="1200329"/>
          </a:xfrm>
        </p:spPr>
        <p:txBody>
          <a:bodyPr/>
          <a:lstStyle>
            <a:lvl1pPr marL="0" indent="0">
              <a:spcBef>
                <a:spcPts val="800"/>
              </a:spcBef>
              <a:buNone/>
              <a:defRPr sz="1800">
                <a:latin typeface="+mn-lt"/>
              </a:defRPr>
            </a:lvl1pPr>
            <a:lvl2pPr marL="228600" indent="0">
              <a:buNone/>
              <a:defRPr sz="1600"/>
            </a:lvl2pPr>
            <a:lvl3pPr marL="457200" indent="0">
              <a:buNone/>
              <a:defRPr sz="1200"/>
            </a:lvl3pPr>
            <a:lvl4pPr marL="661988" indent="0">
              <a:buNone/>
              <a:defRPr sz="1100"/>
            </a:lvl4pPr>
            <a:lvl5pPr marL="855663"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08983895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Left spl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019300"/>
            <a:ext cx="3657600" cy="1052596"/>
          </a:xfrm>
        </p:spPr>
        <p:txBody>
          <a:bodyPr anchor="b">
            <a:spAutoFit/>
          </a:bodyPr>
          <a:lstStyle>
            <a:lvl1pPr>
              <a:lnSpc>
                <a:spcPct val="95000"/>
              </a:lnSpc>
              <a:defRPr sz="3600">
                <a:solidFill>
                  <a:schemeClr val="tx1"/>
                </a:solidFill>
              </a:defRPr>
            </a:lvl1pPr>
          </a:lstStyle>
          <a:p>
            <a:r>
              <a:rPr lang="en-US"/>
              <a:t>Click to edit Master title style</a:t>
            </a:r>
          </a:p>
        </p:txBody>
      </p:sp>
      <p:sp>
        <p:nvSpPr>
          <p:cNvPr id="3" name="Text Placeholder 2"/>
          <p:cNvSpPr>
            <a:spLocks noGrp="1"/>
          </p:cNvSpPr>
          <p:nvPr>
            <p:ph type="body" sz="quarter" idx="10" hasCustomPrompt="1"/>
          </p:nvPr>
        </p:nvSpPr>
        <p:spPr>
          <a:xfrm>
            <a:off x="584200" y="3231723"/>
            <a:ext cx="3657600" cy="1403461"/>
          </a:xfrm>
        </p:spPr>
        <p:txBody>
          <a:bodyPr/>
          <a:lstStyle>
            <a:lvl1pPr marL="0" indent="0">
              <a:spcBef>
                <a:spcPts val="800"/>
              </a:spcBef>
              <a:buNone/>
              <a:defRPr sz="2400">
                <a:solidFill>
                  <a:schemeClr val="accent1"/>
                </a:solidFill>
                <a:latin typeface="+mj-lt"/>
              </a:defRPr>
            </a:lvl1pPr>
            <a:lvl2pPr marL="228600" indent="0">
              <a:buNone/>
              <a:defRPr sz="1800">
                <a:solidFill>
                  <a:schemeClr val="accent1"/>
                </a:solidFill>
                <a:latin typeface="+mj-lt"/>
              </a:defRPr>
            </a:lvl2pPr>
            <a:lvl3pPr marL="457200" indent="0">
              <a:buNone/>
              <a:defRPr sz="1400">
                <a:solidFill>
                  <a:schemeClr val="accent1"/>
                </a:solidFill>
              </a:defRPr>
            </a:lvl3pPr>
            <a:lvl4pPr marL="661988" indent="0">
              <a:buNone/>
              <a:defRPr sz="1200">
                <a:solidFill>
                  <a:schemeClr val="accent1"/>
                </a:solidFill>
              </a:defRPr>
            </a:lvl4pPr>
            <a:lvl5pPr marL="855663" indent="0">
              <a:buNone/>
              <a:defRPr sz="1200">
                <a:solidFill>
                  <a:schemeClr val="accent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14465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290087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
        <p:nvSpPr>
          <p:cNvPr id="3" name="Text Placeholder 2"/>
          <p:cNvSpPr>
            <a:spLocks noGrp="1"/>
          </p:cNvSpPr>
          <p:nvPr>
            <p:ph type="body" sz="quarter" idx="10"/>
          </p:nvPr>
        </p:nvSpPr>
        <p:spPr>
          <a:xfrm>
            <a:off x="6879772" y="2794980"/>
            <a:ext cx="4616560" cy="1268039"/>
          </a:xfrm>
        </p:spPr>
        <p:txBody>
          <a:bodyPr anchor="ctr"/>
          <a:lstStyle>
            <a:lvl1pPr marL="400050" indent="-400050">
              <a:spcBef>
                <a:spcPts val="1800"/>
              </a:spcBef>
              <a:defRPr sz="2000">
                <a:latin typeface="+mn-lt"/>
              </a:defRPr>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350925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Split, 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63D3045-96A6-47EA-8E6C-C98A6581098A}"/>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2875002"/>
            <a:ext cx="4896264" cy="1107996"/>
          </a:xfrm>
        </p:spPr>
        <p:txBody>
          <a:bodyPr wrap="square" anchor="ctr" anchorCtr="0">
            <a:spAutoFit/>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2607391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15172549"/>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Righ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6687097" y="1544139"/>
            <a:ext cx="4590644" cy="1231106"/>
          </a:xfrm>
        </p:spPr>
        <p:txBody>
          <a:bodyPr/>
          <a:lstStyle>
            <a:lvl1pPr algn="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6687238" y="4093482"/>
            <a:ext cx="4591050" cy="184666"/>
          </a:xfrm>
        </p:spPr>
        <p:txBody>
          <a:bodyPr/>
          <a:lstStyle>
            <a:lvl1pPr marL="0" indent="0" algn="r">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315820257"/>
      </p:ext>
    </p:extLst>
  </p:cSld>
  <p:clrMapOvr>
    <a:masterClrMapping/>
  </p:clrMapOvr>
  <p:transition>
    <p:fad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hasCustomPrompt="1"/>
          </p:nvPr>
        </p:nvSpPr>
        <p:spPr>
          <a:xfrm>
            <a:off x="584200"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hasCustomPrompt="1"/>
          </p:nvPr>
        </p:nvSpPr>
        <p:spPr>
          <a:xfrm>
            <a:off x="6397171" y="1435100"/>
            <a:ext cx="5212080" cy="1403461"/>
          </a:xfrm>
        </p:spPr>
        <p:txBody>
          <a:bodyPr wrap="square">
            <a:spAutoFit/>
          </a:bodyPr>
          <a:lstStyle>
            <a:lvl1pPr marL="0" indent="0">
              <a:spcBef>
                <a:spcPts val="1224"/>
              </a:spcBef>
              <a:buClr>
                <a:schemeClr val="tx1"/>
              </a:buClr>
              <a:buFont typeface="Wingdings" panose="05000000000000000000" pitchFamily="2" charset="2"/>
              <a:buNone/>
              <a:defRPr sz="24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1800" b="0"/>
            </a:lvl2pPr>
            <a:lvl3pPr marL="450850" indent="0">
              <a:buFont typeface="Wingdings" panose="05000000000000000000" pitchFamily="2" charset="2"/>
              <a:buNone/>
              <a:tabLst/>
              <a:defRPr sz="1400" b="0"/>
            </a:lvl3pPr>
            <a:lvl4pPr marL="652462" indent="0">
              <a:buFont typeface="Wingdings" panose="05000000000000000000" pitchFamily="2" charset="2"/>
              <a:buNone/>
              <a:defRPr sz="1200" b="0"/>
            </a:lvl4pPr>
            <a:lvl5pPr marL="854075" indent="0">
              <a:buFont typeface="Wingdings" panose="05000000000000000000" pitchFamily="2" charset="2"/>
              <a:buNone/>
              <a:tabLst/>
              <a:defRPr sz="12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8327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60168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6688"/>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40602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Half-page spli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95279E0-7ADE-4810-B3CF-D2664576264B}"/>
              </a:ext>
            </a:extLst>
          </p:cNvPr>
          <p:cNvSpPr/>
          <p:nvPr userDrawn="1"/>
        </p:nvSpPr>
        <p:spPr bwMode="auto">
          <a:xfrm>
            <a:off x="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p:nvPr>
        </p:nvSpPr>
        <p:spPr>
          <a:xfrm>
            <a:off x="586390" y="1731186"/>
            <a:ext cx="4898137" cy="1239122"/>
          </a:xfrm>
        </p:spPr>
        <p:txBody>
          <a:bodyPr wrap="square">
            <a:spAutoFit/>
          </a:bodyPr>
          <a:lstStyle>
            <a:lvl1pPr marL="0" indent="0">
              <a:lnSpc>
                <a:spcPct val="110000"/>
              </a:lnSpc>
              <a:spcBef>
                <a:spcPts val="1200"/>
              </a:spcBef>
              <a:buNone/>
              <a:defRPr sz="1800">
                <a:solidFill>
                  <a:schemeClr val="bg1"/>
                </a:solidFill>
                <a:latin typeface="+mn-lt"/>
              </a:defRPr>
            </a:lvl1pPr>
            <a:lvl2pPr marL="228600" indent="0">
              <a:buNone/>
              <a:defRPr sz="16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a:xfrm>
            <a:off x="588263" y="457200"/>
            <a:ext cx="4896264" cy="553998"/>
          </a:xfrm>
        </p:spPr>
        <p:txBody>
          <a:bodyPr/>
          <a:lstStyle>
            <a:lvl1pP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15546724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109120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9471005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514636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pic>
        <p:nvPicPr>
          <p:cNvPr id="3" name="MS logo white - EMF" descr="Microsoft logo white text version">
            <a:extLst>
              <a:ext uri="{FF2B5EF4-FFF2-40B4-BE49-F238E27FC236}">
                <a16:creationId xmlns:a16="http://schemas.microsoft.com/office/drawing/2014/main" id="{698F7F0E-D4BF-47D5-893E-D6AD1A06C99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8960876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33741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7467746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05416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902212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8146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2007733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1319833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81962876"/>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2499709"/>
      </p:ext>
    </p:extLst>
  </p:cSld>
  <p:clrMapOvr>
    <a:masterClrMapping/>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5403822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Device layout 1">
    <p:bg>
      <p:bgRef idx="1001">
        <a:schemeClr val="bg2"/>
      </p:bgRef>
    </p:bg>
    <p:spTree>
      <p:nvGrpSpPr>
        <p:cNvPr id="1" name=""/>
        <p:cNvGrpSpPr/>
        <p:nvPr/>
      </p:nvGrpSpPr>
      <p:grpSpPr>
        <a:xfrm>
          <a:off x="0" y="0"/>
          <a:ext cx="0" cy="0"/>
          <a:chOff x="0" y="0"/>
          <a:chExt cx="0" cy="0"/>
        </a:xfrm>
      </p:grpSpPr>
      <p:sp useBgFill="1">
        <p:nvSpPr>
          <p:cNvPr id="7" name="Rectangle: Top Corners Rounded 6">
            <a:extLst>
              <a:ext uri="{FF2B5EF4-FFF2-40B4-BE49-F238E27FC236}">
                <a16:creationId xmlns:a16="http://schemas.microsoft.com/office/drawing/2014/main" id="{00384BD8-FCAE-40C3-BD40-1BB8887C615C}"/>
              </a:ext>
            </a:extLst>
          </p:cNvPr>
          <p:cNvSpPr/>
          <p:nvPr userDrawn="1"/>
        </p:nvSpPr>
        <p:spPr bwMode="auto">
          <a:xfrm rot="16200000">
            <a:off x="6745677" y="1043227"/>
            <a:ext cx="4871410" cy="6170759"/>
          </a:xfrm>
          <a:prstGeom prst="round2SameRect">
            <a:avLst>
              <a:gd name="adj1" fmla="val 4548"/>
              <a:gd name="adj2" fmla="val 0"/>
            </a:avLst>
          </a:prstGeom>
          <a:ln w="12700">
            <a:solidFill>
              <a:schemeClr val="tx1"/>
            </a:solidFill>
            <a:headEnd type="none" w="med" len="med"/>
            <a:tailEnd type="none" w="med" len="med"/>
          </a:ln>
          <a:effectLst>
            <a:outerShdw blurRad="63500" algn="ctr"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3"/>
          <p:cNvSpPr>
            <a:spLocks noGrp="1"/>
          </p:cNvSpPr>
          <p:nvPr>
            <p:ph type="body" sz="quarter" idx="10" hasCustomPrompt="1"/>
          </p:nvPr>
        </p:nvSpPr>
        <p:spPr>
          <a:xfrm>
            <a:off x="584200" y="1922803"/>
            <a:ext cx="4758211" cy="615553"/>
          </a:xfrm>
          <a:prstGeom prst="rect">
            <a:avLst/>
          </a:prstGeom>
        </p:spPr>
        <p:txBody>
          <a:bodyPr wrap="square" lIns="0" tIns="0" rIns="0" bIns="0">
            <a:spAutoFit/>
          </a:bodyPr>
          <a:lstStyle>
            <a:lvl1pPr marL="0" indent="0">
              <a:lnSpc>
                <a:spcPts val="2353"/>
              </a:lnSpc>
              <a:buNone/>
              <a:defRPr sz="2000" b="0" i="0">
                <a:solidFill>
                  <a:schemeClr val="accent2"/>
                </a:solidFill>
                <a:latin typeface="+mj-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584199" y="2707598"/>
            <a:ext cx="4758210" cy="2246769"/>
          </a:xfrm>
          <a:prstGeom prst="rect">
            <a:avLst/>
          </a:prstGeom>
        </p:spPr>
        <p:txBody>
          <a:bodyPr lIns="0" tIns="0" rIns="0" bIns="0"/>
          <a:lstStyle>
            <a:lvl1pPr marL="285750" indent="-285750">
              <a:lnSpc>
                <a:spcPct val="100000"/>
              </a:lnSpc>
              <a:spcBef>
                <a:spcPts val="0"/>
              </a:spcBef>
              <a:spcAft>
                <a:spcPts val="1200"/>
              </a:spcAft>
              <a:buFont typeface="Arial" panose="020B0604020202020204" pitchFamily="34" charset="0"/>
              <a:buChar char="•"/>
              <a:defRPr sz="1400" b="0" i="0" spc="0">
                <a:solidFill>
                  <a:schemeClr val="tx1"/>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1954215"/>
            <a:ext cx="5834041" cy="4315372"/>
          </a:xfrm>
          <a:prstGeom prst="rect">
            <a:avLst/>
          </a:prstGeom>
          <a:ln w="19050">
            <a:noFill/>
            <a:miter lim="800000"/>
          </a:ln>
        </p:spPr>
        <p:txBody>
          <a:bodyPr anchor="ctr" anchorCtr="0"/>
          <a:lstStyle>
            <a:lvl1pPr algn="ctr">
              <a:defRPr>
                <a:solidFill>
                  <a:srgbClr val="000000"/>
                </a:solidFill>
              </a:defRPr>
            </a:lvl1pPr>
          </a:lstStyle>
          <a:p>
            <a:r>
              <a:rPr lang="en-US"/>
              <a:t>Drag picture to placeholder or click icon to add</a:t>
            </a:r>
          </a:p>
        </p:txBody>
      </p:sp>
      <p:sp>
        <p:nvSpPr>
          <p:cNvPr id="3" name="Title 2">
            <a:extLst>
              <a:ext uri="{FF2B5EF4-FFF2-40B4-BE49-F238E27FC236}">
                <a16:creationId xmlns:a16="http://schemas.microsoft.com/office/drawing/2014/main" id="{5E7589DA-8946-4DF6-9A38-0915D38036C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69650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17248975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2149371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3231950136"/>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570606" y="0"/>
            <a:ext cx="5621393"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92364" y="2405063"/>
            <a:ext cx="5194970" cy="984885"/>
          </a:xfrm>
        </p:spPr>
        <p:txBody>
          <a:bodyPr/>
          <a:lstStyle>
            <a:lvl1pPr marL="0" indent="0">
              <a:lnSpc>
                <a:spcPct val="100000"/>
              </a:lnSpc>
              <a:spcBef>
                <a:spcPts val="1200"/>
              </a:spcBef>
              <a:buNone/>
              <a:defRPr sz="1600">
                <a:solidFill>
                  <a:schemeClr val="tx2"/>
                </a:solidFill>
                <a:latin typeface="+mj-lt"/>
              </a:defRPr>
            </a:lvl1pPr>
            <a:lvl2pPr marL="0" indent="0">
              <a:lnSpc>
                <a:spcPct val="100000"/>
              </a:lnSpc>
              <a:buNone/>
              <a:defRPr sz="1400"/>
            </a:lvl2pPr>
            <a:lvl3pPr>
              <a:lnSpc>
                <a:spcPct val="100000"/>
              </a:lnSpc>
              <a:buNone/>
              <a:defRPr sz="1200"/>
            </a:lvl3pPr>
            <a:lvl4pPr>
              <a:lnSpc>
                <a:spcPct val="100000"/>
              </a:lnSpc>
              <a:buNone/>
              <a:defRPr sz="1100"/>
            </a:lvl4pPr>
            <a:lvl5pPr>
              <a:lnSpc>
                <a:spcPct val="100000"/>
              </a:lnSpc>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A8DAF68F-3D1F-4455-98A3-F939DA0182B1}"/>
              </a:ext>
            </a:extLst>
          </p:cNvPr>
          <p:cNvSpPr>
            <a:spLocks noGrp="1"/>
          </p:cNvSpPr>
          <p:nvPr>
            <p:ph type="title"/>
          </p:nvPr>
        </p:nvSpPr>
        <p:spPr>
          <a:xfrm>
            <a:off x="592364" y="435824"/>
            <a:ext cx="5194970" cy="744014"/>
          </a:xfrm>
        </p:spPr>
        <p:txBody>
          <a:bodyPr/>
          <a:lstStyle/>
          <a:p>
            <a:r>
              <a:rPr lang="en-US"/>
              <a:t>Click to edit Master title style</a:t>
            </a:r>
          </a:p>
        </p:txBody>
      </p:sp>
    </p:spTree>
    <p:extLst>
      <p:ext uri="{BB962C8B-B14F-4D97-AF65-F5344CB8AC3E}">
        <p14:creationId xmlns:p14="http://schemas.microsoft.com/office/powerpoint/2010/main" val="247768354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userDrawn="1">
  <p:cSld name="1_Customer sto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D02DE-FD8C-4D6D-88E8-4CC99C09CFE4}"/>
              </a:ext>
            </a:extLst>
          </p:cNvPr>
          <p:cNvSpPr>
            <a:spLocks noGrp="1"/>
          </p:cNvSpPr>
          <p:nvPr>
            <p:ph type="title" hasCustomPrompt="1"/>
          </p:nvPr>
        </p:nvSpPr>
        <p:spPr>
          <a:xfrm>
            <a:off x="6580188" y="457200"/>
            <a:ext cx="5029200" cy="467820"/>
          </a:xfrm>
        </p:spPr>
        <p:txBody>
          <a:bodyPr/>
          <a:lstStyle>
            <a:lvl1pPr>
              <a:defRPr sz="3200">
                <a:solidFill>
                  <a:schemeClr val="tx1"/>
                </a:solidFill>
              </a:defRPr>
            </a:lvl1pPr>
          </a:lstStyle>
          <a:p>
            <a:r>
              <a:rPr lang="en-US"/>
              <a:t>Click to edit title style</a:t>
            </a:r>
          </a:p>
        </p:txBody>
      </p:sp>
      <p:sp>
        <p:nvSpPr>
          <p:cNvPr id="8" name="Picture Placeholder 7">
            <a:extLst>
              <a:ext uri="{FF2B5EF4-FFF2-40B4-BE49-F238E27FC236}">
                <a16:creationId xmlns:a16="http://schemas.microsoft.com/office/drawing/2014/main" id="{4A46B0C9-167B-43CE-9221-B7F89F0015C3}"/>
              </a:ext>
            </a:extLst>
          </p:cNvPr>
          <p:cNvSpPr>
            <a:spLocks noGrp="1"/>
          </p:cNvSpPr>
          <p:nvPr>
            <p:ph type="pic" sz="quarter" idx="10"/>
          </p:nvPr>
        </p:nvSpPr>
        <p:spPr>
          <a:xfrm>
            <a:off x="0" y="0"/>
            <a:ext cx="6096000" cy="6858000"/>
          </a:xfrm>
        </p:spPr>
        <p:txBody>
          <a:bodyPr/>
          <a:lstStyle/>
          <a:p>
            <a:endParaRPr lang="en-US"/>
          </a:p>
        </p:txBody>
      </p:sp>
      <p:sp>
        <p:nvSpPr>
          <p:cNvPr id="10" name="Text Placeholder 9">
            <a:extLst>
              <a:ext uri="{FF2B5EF4-FFF2-40B4-BE49-F238E27FC236}">
                <a16:creationId xmlns:a16="http://schemas.microsoft.com/office/drawing/2014/main" id="{72CAD355-F2FD-438B-AD4D-2152C56C2554}"/>
              </a:ext>
            </a:extLst>
          </p:cNvPr>
          <p:cNvSpPr>
            <a:spLocks noGrp="1"/>
          </p:cNvSpPr>
          <p:nvPr>
            <p:ph type="body" sz="quarter" idx="11"/>
          </p:nvPr>
        </p:nvSpPr>
        <p:spPr>
          <a:xfrm>
            <a:off x="6580188" y="1751013"/>
            <a:ext cx="5029200" cy="1723549"/>
          </a:xfrm>
        </p:spPr>
        <p:txBody>
          <a:bodyPr/>
          <a:lstStyle>
            <a:lvl1pPr marL="0" indent="0">
              <a:spcBef>
                <a:spcPts val="1200"/>
              </a:spcBef>
              <a:buNone/>
              <a:defRPr sz="2400">
                <a:solidFill>
                  <a:schemeClr val="accent1"/>
                </a:solidFill>
                <a:latin typeface="+mj-lt"/>
              </a:defRPr>
            </a:lvl1pPr>
            <a:lvl2pPr marL="0" indent="0">
              <a:spcBef>
                <a:spcPts val="600"/>
              </a:spcBef>
              <a:buNone/>
              <a:defRPr sz="2000">
                <a:solidFill>
                  <a:schemeClr val="tx1"/>
                </a:solidFill>
                <a:latin typeface="+mn-lt"/>
              </a:defRPr>
            </a:lvl2pPr>
            <a:lvl3pPr marL="285750" indent="-285750">
              <a:spcBef>
                <a:spcPts val="600"/>
              </a:spcBef>
              <a:buFont typeface="Arial" panose="020B0604020202020204" pitchFamily="34" charset="0"/>
              <a:buChar char="•"/>
              <a:defRPr sz="1800"/>
            </a:lvl3pPr>
            <a:lvl4pPr marL="661988" indent="0">
              <a:buNone/>
              <a:defRPr sz="1600"/>
            </a:lvl4pPr>
            <a:lvl5pPr marL="855663"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07403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4E4EF2BA-46E8-4373-83EF-D9A6A5D056E8}"/>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610060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E9B4C86D-3383-4EA0-9789-2CF765D2A620}"/>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1724742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useBgFill="1">
        <p:nvSpPr>
          <p:cNvPr id="3" name="Rectangle 2">
            <a:extLst>
              <a:ext uri="{FF2B5EF4-FFF2-40B4-BE49-F238E27FC236}">
                <a16:creationId xmlns:a16="http://schemas.microsoft.com/office/drawing/2014/main" id="{8DCE3DA0-60EB-4E79-83D3-851B7D8366FB}"/>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10132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userDrawn="1">
  <p:cSld name="1_Title Slide">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7451651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Slide - blank">
    <p:bg>
      <p:bgPr>
        <a:solidFill>
          <a:srgbClr val="0D0D0D"/>
        </a:solid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FDCE8A6F-9985-4BC2-BC90-EE7FA81C8D47}"/>
              </a:ext>
            </a:extLst>
          </p:cNvPr>
          <p:cNvSpPr/>
          <p:nvPr userDrawn="1"/>
        </p:nvSpPr>
        <p:spPr bwMode="auto">
          <a:xfrm>
            <a:off x="204670" y="6269038"/>
            <a:ext cx="1085745" cy="465048"/>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2760704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White-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6"/>
            <a:ext cx="5192999" cy="2852737"/>
          </a:xfrm>
        </p:spPr>
        <p:txBody>
          <a:bodyPr anchor="ctr"/>
          <a:lstStyle>
            <a:lvl1pPr>
              <a:defRPr sz="3600">
                <a:solidFill>
                  <a:schemeClr val="tx1"/>
                </a:solidFill>
              </a:defRPr>
            </a:lvl1pPr>
          </a:lstStyle>
          <a:p>
            <a:r>
              <a:rPr lang="en-US"/>
              <a:t>Click to edit Master title style</a:t>
            </a:r>
          </a:p>
        </p:txBody>
      </p:sp>
      <p:pic>
        <p:nvPicPr>
          <p:cNvPr id="4" name="Picture 3">
            <a:extLst>
              <a:ext uri="{FF2B5EF4-FFF2-40B4-BE49-F238E27FC236}">
                <a16:creationId xmlns:a16="http://schemas.microsoft.com/office/drawing/2014/main" id="{F2E29099-B2EA-405A-AD98-C137C30CC9F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445182" y="322030"/>
            <a:ext cx="5413537" cy="6213940"/>
          </a:xfrm>
          <a:prstGeom prst="rect">
            <a:avLst/>
          </a:prstGeom>
        </p:spPr>
      </p:pic>
    </p:spTree>
    <p:extLst>
      <p:ext uri="{BB962C8B-B14F-4D97-AF65-F5344CB8AC3E}">
        <p14:creationId xmlns:p14="http://schemas.microsoft.com/office/powerpoint/2010/main" val="12404267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2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188653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2_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4473071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93892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userDrawn="1">
  <p:cSld name="2_Title Slide">
    <p:bg>
      <p:bgPr>
        <a:solidFill>
          <a:srgbClr val="0D0D0D"/>
        </a:soli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F2A1E73-C241-4852-B10C-055BD97191F8}"/>
              </a:ext>
            </a:extLst>
          </p:cNvPr>
          <p:cNvSpPr>
            <a:spLocks noGrp="1"/>
          </p:cNvSpPr>
          <p:nvPr>
            <p:ph type="pic" sz="quarter" idx="13"/>
          </p:nvPr>
        </p:nvSpPr>
        <p:spPr>
          <a:xfrm>
            <a:off x="0" y="0"/>
            <a:ext cx="12252325" cy="6858000"/>
          </a:xfrm>
        </p:spPr>
        <p:txBody>
          <a:bodyPr/>
          <a:lstStyle/>
          <a:p>
            <a:endParaRPr lang="en-US"/>
          </a:p>
        </p:txBody>
      </p:sp>
      <p:sp>
        <p:nvSpPr>
          <p:cNvPr id="9" name="Title 1"/>
          <p:cNvSpPr>
            <a:spLocks noGrp="1"/>
          </p:cNvSpPr>
          <p:nvPr>
            <p:ph type="title" hasCustomPrompt="1"/>
          </p:nvPr>
        </p:nvSpPr>
        <p:spPr>
          <a:xfrm>
            <a:off x="811327" y="2314982"/>
            <a:ext cx="4916874" cy="1218795"/>
          </a:xfrm>
          <a:noFill/>
        </p:spPr>
        <p:txBody>
          <a:bodyPr wrap="square" lIns="0" tIns="0" rIns="0" bIns="0" anchor="b" anchorCtr="0">
            <a:spAutoFit/>
          </a:bodyPr>
          <a:lstStyle>
            <a:lvl1pPr algn="l">
              <a:defRPr sz="44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811326" y="3962400"/>
            <a:ext cx="4916874"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grpSp>
        <p:nvGrpSpPr>
          <p:cNvPr id="6" name="Group 21">
            <a:extLst>
              <a:ext uri="{FF2B5EF4-FFF2-40B4-BE49-F238E27FC236}">
                <a16:creationId xmlns:a16="http://schemas.microsoft.com/office/drawing/2014/main" id="{00C90369-85BA-4C47-BECC-EC63A981D611}"/>
              </a:ext>
            </a:extLst>
          </p:cNvPr>
          <p:cNvGrpSpPr>
            <a:grpSpLocks noChangeAspect="1"/>
          </p:cNvGrpSpPr>
          <p:nvPr userDrawn="1"/>
        </p:nvGrpSpPr>
        <p:grpSpPr bwMode="auto">
          <a:xfrm>
            <a:off x="434975" y="444500"/>
            <a:ext cx="2032492" cy="292608"/>
            <a:chOff x="428" y="664"/>
            <a:chExt cx="4126" cy="594"/>
          </a:xfrm>
        </p:grpSpPr>
        <p:sp>
          <p:nvSpPr>
            <p:cNvPr id="8" name="Freeform 22">
              <a:extLst>
                <a:ext uri="{FF2B5EF4-FFF2-40B4-BE49-F238E27FC236}">
                  <a16:creationId xmlns:a16="http://schemas.microsoft.com/office/drawing/2014/main" id="{62F29EE8-7181-4963-946D-2FC7711C3A36}"/>
                </a:ext>
              </a:extLst>
            </p:cNvPr>
            <p:cNvSpPr>
              <a:spLocks noEditPoints="1"/>
            </p:cNvSpPr>
            <p:nvPr/>
          </p:nvSpPr>
          <p:spPr bwMode="auto">
            <a:xfrm>
              <a:off x="3296" y="784"/>
              <a:ext cx="335" cy="354"/>
            </a:xfrm>
            <a:custGeom>
              <a:avLst/>
              <a:gdLst>
                <a:gd name="T0" fmla="*/ 202 w 335"/>
                <a:gd name="T1" fmla="*/ 0 h 354"/>
                <a:gd name="T2" fmla="*/ 335 w 335"/>
                <a:gd name="T3" fmla="*/ 354 h 354"/>
                <a:gd name="T4" fmla="*/ 267 w 335"/>
                <a:gd name="T5" fmla="*/ 354 h 354"/>
                <a:gd name="T6" fmla="*/ 237 w 335"/>
                <a:gd name="T7" fmla="*/ 266 h 354"/>
                <a:gd name="T8" fmla="*/ 96 w 335"/>
                <a:gd name="T9" fmla="*/ 266 h 354"/>
                <a:gd name="T10" fmla="*/ 67 w 335"/>
                <a:gd name="T11" fmla="*/ 354 h 354"/>
                <a:gd name="T12" fmla="*/ 0 w 335"/>
                <a:gd name="T13" fmla="*/ 354 h 354"/>
                <a:gd name="T14" fmla="*/ 133 w 335"/>
                <a:gd name="T15" fmla="*/ 0 h 354"/>
                <a:gd name="T16" fmla="*/ 202 w 335"/>
                <a:gd name="T17" fmla="*/ 0 h 354"/>
                <a:gd name="T18" fmla="*/ 165 w 335"/>
                <a:gd name="T19" fmla="*/ 66 h 354"/>
                <a:gd name="T20" fmla="*/ 112 w 335"/>
                <a:gd name="T21" fmla="*/ 214 h 354"/>
                <a:gd name="T22" fmla="*/ 218 w 335"/>
                <a:gd name="T23" fmla="*/ 214 h 354"/>
                <a:gd name="T24" fmla="*/ 167 w 335"/>
                <a:gd name="T25" fmla="*/ 66 h 354"/>
                <a:gd name="T26" fmla="*/ 165 w 335"/>
                <a:gd name="T27" fmla="*/ 66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54">
                  <a:moveTo>
                    <a:pt x="202" y="0"/>
                  </a:moveTo>
                  <a:lnTo>
                    <a:pt x="335" y="354"/>
                  </a:lnTo>
                  <a:lnTo>
                    <a:pt x="267" y="354"/>
                  </a:lnTo>
                  <a:lnTo>
                    <a:pt x="237" y="266"/>
                  </a:lnTo>
                  <a:lnTo>
                    <a:pt x="96" y="266"/>
                  </a:lnTo>
                  <a:lnTo>
                    <a:pt x="67" y="354"/>
                  </a:lnTo>
                  <a:lnTo>
                    <a:pt x="0" y="354"/>
                  </a:lnTo>
                  <a:lnTo>
                    <a:pt x="133" y="0"/>
                  </a:lnTo>
                  <a:lnTo>
                    <a:pt x="202" y="0"/>
                  </a:lnTo>
                  <a:close/>
                  <a:moveTo>
                    <a:pt x="165" y="66"/>
                  </a:moveTo>
                  <a:lnTo>
                    <a:pt x="112" y="214"/>
                  </a:lnTo>
                  <a:lnTo>
                    <a:pt x="218" y="214"/>
                  </a:lnTo>
                  <a:lnTo>
                    <a:pt x="167" y="66"/>
                  </a:lnTo>
                  <a:lnTo>
                    <a:pt x="165" y="66"/>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0" name="Freeform 23">
              <a:extLst>
                <a:ext uri="{FF2B5EF4-FFF2-40B4-BE49-F238E27FC236}">
                  <a16:creationId xmlns:a16="http://schemas.microsoft.com/office/drawing/2014/main" id="{E69A5CB7-9986-49D1-A320-9F9F9E2E30D3}"/>
                </a:ext>
              </a:extLst>
            </p:cNvPr>
            <p:cNvSpPr>
              <a:spLocks/>
            </p:cNvSpPr>
            <p:nvPr/>
          </p:nvSpPr>
          <p:spPr bwMode="auto">
            <a:xfrm>
              <a:off x="3651" y="883"/>
              <a:ext cx="213" cy="255"/>
            </a:xfrm>
            <a:custGeom>
              <a:avLst/>
              <a:gdLst>
                <a:gd name="T0" fmla="*/ 8 w 213"/>
                <a:gd name="T1" fmla="*/ 0 h 255"/>
                <a:gd name="T2" fmla="*/ 211 w 213"/>
                <a:gd name="T3" fmla="*/ 0 h 255"/>
                <a:gd name="T4" fmla="*/ 211 w 213"/>
                <a:gd name="T5" fmla="*/ 24 h 255"/>
                <a:gd name="T6" fmla="*/ 78 w 213"/>
                <a:gd name="T7" fmla="*/ 208 h 255"/>
                <a:gd name="T8" fmla="*/ 213 w 213"/>
                <a:gd name="T9" fmla="*/ 208 h 255"/>
                <a:gd name="T10" fmla="*/ 213 w 213"/>
                <a:gd name="T11" fmla="*/ 255 h 255"/>
                <a:gd name="T12" fmla="*/ 0 w 213"/>
                <a:gd name="T13" fmla="*/ 255 h 255"/>
                <a:gd name="T14" fmla="*/ 0 w 213"/>
                <a:gd name="T15" fmla="*/ 229 h 255"/>
                <a:gd name="T16" fmla="*/ 131 w 213"/>
                <a:gd name="T17" fmla="*/ 49 h 255"/>
                <a:gd name="T18" fmla="*/ 8 w 213"/>
                <a:gd name="T19" fmla="*/ 49 h 255"/>
                <a:gd name="T20" fmla="*/ 8 w 213"/>
                <a:gd name="T21"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3" h="255">
                  <a:moveTo>
                    <a:pt x="8" y="0"/>
                  </a:moveTo>
                  <a:lnTo>
                    <a:pt x="211" y="0"/>
                  </a:lnTo>
                  <a:lnTo>
                    <a:pt x="211" y="24"/>
                  </a:lnTo>
                  <a:lnTo>
                    <a:pt x="78" y="208"/>
                  </a:lnTo>
                  <a:lnTo>
                    <a:pt x="213" y="208"/>
                  </a:lnTo>
                  <a:lnTo>
                    <a:pt x="213" y="255"/>
                  </a:lnTo>
                  <a:lnTo>
                    <a:pt x="0" y="255"/>
                  </a:lnTo>
                  <a:lnTo>
                    <a:pt x="0" y="229"/>
                  </a:lnTo>
                  <a:lnTo>
                    <a:pt x="131" y="49"/>
                  </a:lnTo>
                  <a:lnTo>
                    <a:pt x="8" y="49"/>
                  </a:lnTo>
                  <a:lnTo>
                    <a:pt x="8"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1" name="Freeform 24">
              <a:extLst>
                <a:ext uri="{FF2B5EF4-FFF2-40B4-BE49-F238E27FC236}">
                  <a16:creationId xmlns:a16="http://schemas.microsoft.com/office/drawing/2014/main" id="{C09AEB02-6BBE-4F10-B6D8-125786A3E3A2}"/>
                </a:ext>
              </a:extLst>
            </p:cNvPr>
            <p:cNvSpPr>
              <a:spLocks/>
            </p:cNvSpPr>
            <p:nvPr/>
          </p:nvSpPr>
          <p:spPr bwMode="auto">
            <a:xfrm>
              <a:off x="3890" y="883"/>
              <a:ext cx="227" cy="260"/>
            </a:xfrm>
            <a:custGeom>
              <a:avLst/>
              <a:gdLst>
                <a:gd name="T0" fmla="*/ 111 w 111"/>
                <a:gd name="T1" fmla="*/ 0 h 126"/>
                <a:gd name="T2" fmla="*/ 111 w 111"/>
                <a:gd name="T3" fmla="*/ 124 h 126"/>
                <a:gd name="T4" fmla="*/ 81 w 111"/>
                <a:gd name="T5" fmla="*/ 124 h 126"/>
                <a:gd name="T6" fmla="*/ 81 w 111"/>
                <a:gd name="T7" fmla="*/ 108 h 126"/>
                <a:gd name="T8" fmla="*/ 81 w 111"/>
                <a:gd name="T9" fmla="*/ 108 h 126"/>
                <a:gd name="T10" fmla="*/ 66 w 111"/>
                <a:gd name="T11" fmla="*/ 121 h 126"/>
                <a:gd name="T12" fmla="*/ 44 w 111"/>
                <a:gd name="T13" fmla="*/ 126 h 126"/>
                <a:gd name="T14" fmla="*/ 11 w 111"/>
                <a:gd name="T15" fmla="*/ 114 h 126"/>
                <a:gd name="T16" fmla="*/ 0 w 111"/>
                <a:gd name="T17" fmla="*/ 76 h 126"/>
                <a:gd name="T18" fmla="*/ 0 w 111"/>
                <a:gd name="T19" fmla="*/ 0 h 126"/>
                <a:gd name="T20" fmla="*/ 29 w 111"/>
                <a:gd name="T21" fmla="*/ 0 h 126"/>
                <a:gd name="T22" fmla="*/ 29 w 111"/>
                <a:gd name="T23" fmla="*/ 72 h 126"/>
                <a:gd name="T24" fmla="*/ 35 w 111"/>
                <a:gd name="T25" fmla="*/ 96 h 126"/>
                <a:gd name="T26" fmla="*/ 54 w 111"/>
                <a:gd name="T27" fmla="*/ 104 h 126"/>
                <a:gd name="T28" fmla="*/ 74 w 111"/>
                <a:gd name="T29" fmla="*/ 95 h 126"/>
                <a:gd name="T30" fmla="*/ 81 w 111"/>
                <a:gd name="T31" fmla="*/ 72 h 126"/>
                <a:gd name="T32" fmla="*/ 81 w 111"/>
                <a:gd name="T33" fmla="*/ 0 h 126"/>
                <a:gd name="T34" fmla="*/ 111 w 111"/>
                <a:gd name="T35"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1" h="126">
                  <a:moveTo>
                    <a:pt x="111" y="0"/>
                  </a:moveTo>
                  <a:cubicBezTo>
                    <a:pt x="111" y="124"/>
                    <a:pt x="111" y="124"/>
                    <a:pt x="111" y="124"/>
                  </a:cubicBezTo>
                  <a:cubicBezTo>
                    <a:pt x="81" y="124"/>
                    <a:pt x="81" y="124"/>
                    <a:pt x="81" y="124"/>
                  </a:cubicBezTo>
                  <a:cubicBezTo>
                    <a:pt x="81" y="108"/>
                    <a:pt x="81" y="108"/>
                    <a:pt x="81" y="108"/>
                  </a:cubicBezTo>
                  <a:cubicBezTo>
                    <a:pt x="81" y="108"/>
                    <a:pt x="81" y="108"/>
                    <a:pt x="81" y="108"/>
                  </a:cubicBezTo>
                  <a:cubicBezTo>
                    <a:pt x="77" y="114"/>
                    <a:pt x="72" y="118"/>
                    <a:pt x="66" y="121"/>
                  </a:cubicBezTo>
                  <a:cubicBezTo>
                    <a:pt x="59" y="124"/>
                    <a:pt x="52" y="126"/>
                    <a:pt x="44" y="126"/>
                  </a:cubicBezTo>
                  <a:cubicBezTo>
                    <a:pt x="29" y="126"/>
                    <a:pt x="18" y="122"/>
                    <a:pt x="11" y="114"/>
                  </a:cubicBezTo>
                  <a:cubicBezTo>
                    <a:pt x="3" y="106"/>
                    <a:pt x="0" y="93"/>
                    <a:pt x="0" y="76"/>
                  </a:cubicBezTo>
                  <a:cubicBezTo>
                    <a:pt x="0" y="0"/>
                    <a:pt x="0" y="0"/>
                    <a:pt x="0" y="0"/>
                  </a:cubicBezTo>
                  <a:cubicBezTo>
                    <a:pt x="29" y="0"/>
                    <a:pt x="29" y="0"/>
                    <a:pt x="29" y="0"/>
                  </a:cubicBezTo>
                  <a:cubicBezTo>
                    <a:pt x="29" y="72"/>
                    <a:pt x="29" y="72"/>
                    <a:pt x="29" y="72"/>
                  </a:cubicBezTo>
                  <a:cubicBezTo>
                    <a:pt x="29" y="83"/>
                    <a:pt x="31" y="91"/>
                    <a:pt x="35" y="96"/>
                  </a:cubicBezTo>
                  <a:cubicBezTo>
                    <a:pt x="40" y="101"/>
                    <a:pt x="46" y="104"/>
                    <a:pt x="54" y="104"/>
                  </a:cubicBezTo>
                  <a:cubicBezTo>
                    <a:pt x="62" y="104"/>
                    <a:pt x="69" y="101"/>
                    <a:pt x="74" y="95"/>
                  </a:cubicBezTo>
                  <a:cubicBezTo>
                    <a:pt x="79" y="89"/>
                    <a:pt x="81" y="82"/>
                    <a:pt x="81" y="72"/>
                  </a:cubicBezTo>
                  <a:cubicBezTo>
                    <a:pt x="81" y="0"/>
                    <a:pt x="81" y="0"/>
                    <a:pt x="81" y="0"/>
                  </a:cubicBezTo>
                  <a:lnTo>
                    <a:pt x="1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2" name="Freeform 25">
              <a:extLst>
                <a:ext uri="{FF2B5EF4-FFF2-40B4-BE49-F238E27FC236}">
                  <a16:creationId xmlns:a16="http://schemas.microsoft.com/office/drawing/2014/main" id="{B5B16689-F626-4CBB-A9ED-263B2AFF48F3}"/>
                </a:ext>
              </a:extLst>
            </p:cNvPr>
            <p:cNvSpPr>
              <a:spLocks/>
            </p:cNvSpPr>
            <p:nvPr/>
          </p:nvSpPr>
          <p:spPr bwMode="auto">
            <a:xfrm>
              <a:off x="4172" y="879"/>
              <a:ext cx="147" cy="259"/>
            </a:xfrm>
            <a:custGeom>
              <a:avLst/>
              <a:gdLst>
                <a:gd name="T0" fmla="*/ 61 w 72"/>
                <a:gd name="T1" fmla="*/ 0 h 126"/>
                <a:gd name="T2" fmla="*/ 67 w 72"/>
                <a:gd name="T3" fmla="*/ 1 h 126"/>
                <a:gd name="T4" fmla="*/ 72 w 72"/>
                <a:gd name="T5" fmla="*/ 2 h 126"/>
                <a:gd name="T6" fmla="*/ 72 w 72"/>
                <a:gd name="T7" fmla="*/ 32 h 126"/>
                <a:gd name="T8" fmla="*/ 65 w 72"/>
                <a:gd name="T9" fmla="*/ 28 h 126"/>
                <a:gd name="T10" fmla="*/ 54 w 72"/>
                <a:gd name="T11" fmla="*/ 27 h 126"/>
                <a:gd name="T12" fmla="*/ 36 w 72"/>
                <a:gd name="T13" fmla="*/ 36 h 126"/>
                <a:gd name="T14" fmla="*/ 29 w 72"/>
                <a:gd name="T15" fmla="*/ 64 h 126"/>
                <a:gd name="T16" fmla="*/ 29 w 72"/>
                <a:gd name="T17" fmla="*/ 126 h 126"/>
                <a:gd name="T18" fmla="*/ 0 w 72"/>
                <a:gd name="T19" fmla="*/ 126 h 126"/>
                <a:gd name="T20" fmla="*/ 0 w 72"/>
                <a:gd name="T21" fmla="*/ 2 h 126"/>
                <a:gd name="T22" fmla="*/ 29 w 72"/>
                <a:gd name="T23" fmla="*/ 2 h 126"/>
                <a:gd name="T24" fmla="*/ 29 w 72"/>
                <a:gd name="T25" fmla="*/ 22 h 126"/>
                <a:gd name="T26" fmla="*/ 29 w 72"/>
                <a:gd name="T27" fmla="*/ 22 h 126"/>
                <a:gd name="T28" fmla="*/ 41 w 72"/>
                <a:gd name="T29" fmla="*/ 6 h 126"/>
                <a:gd name="T30" fmla="*/ 61 w 72"/>
                <a:gd name="T31" fmla="*/ 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126">
                  <a:moveTo>
                    <a:pt x="61" y="0"/>
                  </a:moveTo>
                  <a:cubicBezTo>
                    <a:pt x="63" y="0"/>
                    <a:pt x="65" y="1"/>
                    <a:pt x="67" y="1"/>
                  </a:cubicBezTo>
                  <a:cubicBezTo>
                    <a:pt x="69" y="1"/>
                    <a:pt x="70" y="2"/>
                    <a:pt x="72" y="2"/>
                  </a:cubicBezTo>
                  <a:cubicBezTo>
                    <a:pt x="72" y="32"/>
                    <a:pt x="72" y="32"/>
                    <a:pt x="72" y="32"/>
                  </a:cubicBezTo>
                  <a:cubicBezTo>
                    <a:pt x="70" y="31"/>
                    <a:pt x="68" y="29"/>
                    <a:pt x="65" y="28"/>
                  </a:cubicBezTo>
                  <a:cubicBezTo>
                    <a:pt x="62" y="27"/>
                    <a:pt x="58" y="27"/>
                    <a:pt x="54" y="27"/>
                  </a:cubicBezTo>
                  <a:cubicBezTo>
                    <a:pt x="47" y="27"/>
                    <a:pt x="41" y="30"/>
                    <a:pt x="36" y="36"/>
                  </a:cubicBezTo>
                  <a:cubicBezTo>
                    <a:pt x="31" y="42"/>
                    <a:pt x="29" y="51"/>
                    <a:pt x="29" y="64"/>
                  </a:cubicBezTo>
                  <a:cubicBezTo>
                    <a:pt x="29" y="126"/>
                    <a:pt x="29" y="126"/>
                    <a:pt x="29" y="126"/>
                  </a:cubicBezTo>
                  <a:cubicBezTo>
                    <a:pt x="0" y="126"/>
                    <a:pt x="0" y="126"/>
                    <a:pt x="0" y="126"/>
                  </a:cubicBezTo>
                  <a:cubicBezTo>
                    <a:pt x="0" y="2"/>
                    <a:pt x="0" y="2"/>
                    <a:pt x="0" y="2"/>
                  </a:cubicBezTo>
                  <a:cubicBezTo>
                    <a:pt x="29" y="2"/>
                    <a:pt x="29" y="2"/>
                    <a:pt x="29" y="2"/>
                  </a:cubicBezTo>
                  <a:cubicBezTo>
                    <a:pt x="29" y="22"/>
                    <a:pt x="29" y="22"/>
                    <a:pt x="29" y="22"/>
                  </a:cubicBezTo>
                  <a:cubicBezTo>
                    <a:pt x="29" y="22"/>
                    <a:pt x="29" y="22"/>
                    <a:pt x="29" y="22"/>
                  </a:cubicBezTo>
                  <a:cubicBezTo>
                    <a:pt x="32" y="15"/>
                    <a:pt x="36" y="10"/>
                    <a:pt x="41" y="6"/>
                  </a:cubicBezTo>
                  <a:cubicBezTo>
                    <a:pt x="47" y="2"/>
                    <a:pt x="53" y="0"/>
                    <a:pt x="61"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3" name="Freeform 26">
              <a:extLst>
                <a:ext uri="{FF2B5EF4-FFF2-40B4-BE49-F238E27FC236}">
                  <a16:creationId xmlns:a16="http://schemas.microsoft.com/office/drawing/2014/main" id="{ABFFBE7A-8D30-4026-A686-6D267229F7A4}"/>
                </a:ext>
              </a:extLst>
            </p:cNvPr>
            <p:cNvSpPr>
              <a:spLocks noEditPoints="1"/>
            </p:cNvSpPr>
            <p:nvPr/>
          </p:nvSpPr>
          <p:spPr bwMode="auto">
            <a:xfrm>
              <a:off x="4321" y="879"/>
              <a:ext cx="233" cy="266"/>
            </a:xfrm>
            <a:custGeom>
              <a:avLst/>
              <a:gdLst>
                <a:gd name="T0" fmla="*/ 104 w 114"/>
                <a:gd name="T1" fmla="*/ 95 h 129"/>
                <a:gd name="T2" fmla="*/ 104 w 114"/>
                <a:gd name="T3" fmla="*/ 119 h 129"/>
                <a:gd name="T4" fmla="*/ 85 w 114"/>
                <a:gd name="T5" fmla="*/ 127 h 129"/>
                <a:gd name="T6" fmla="*/ 60 w 114"/>
                <a:gd name="T7" fmla="*/ 129 h 129"/>
                <a:gd name="T8" fmla="*/ 16 w 114"/>
                <a:gd name="T9" fmla="*/ 113 h 129"/>
                <a:gd name="T10" fmla="*/ 0 w 114"/>
                <a:gd name="T11" fmla="*/ 66 h 129"/>
                <a:gd name="T12" fmla="*/ 17 w 114"/>
                <a:gd name="T13" fmla="*/ 19 h 129"/>
                <a:gd name="T14" fmla="*/ 59 w 114"/>
                <a:gd name="T15" fmla="*/ 0 h 129"/>
                <a:gd name="T16" fmla="*/ 99 w 114"/>
                <a:gd name="T17" fmla="*/ 16 h 129"/>
                <a:gd name="T18" fmla="*/ 114 w 114"/>
                <a:gd name="T19" fmla="*/ 59 h 129"/>
                <a:gd name="T20" fmla="*/ 114 w 114"/>
                <a:gd name="T21" fmla="*/ 73 h 129"/>
                <a:gd name="T22" fmla="*/ 29 w 114"/>
                <a:gd name="T23" fmla="*/ 73 h 129"/>
                <a:gd name="T24" fmla="*/ 41 w 114"/>
                <a:gd name="T25" fmla="*/ 99 h 129"/>
                <a:gd name="T26" fmla="*/ 67 w 114"/>
                <a:gd name="T27" fmla="*/ 107 h 129"/>
                <a:gd name="T28" fmla="*/ 87 w 114"/>
                <a:gd name="T29" fmla="*/ 104 h 129"/>
                <a:gd name="T30" fmla="*/ 104 w 114"/>
                <a:gd name="T31" fmla="*/ 95 h 129"/>
                <a:gd name="T32" fmla="*/ 85 w 114"/>
                <a:gd name="T33" fmla="*/ 52 h 129"/>
                <a:gd name="T34" fmla="*/ 78 w 114"/>
                <a:gd name="T35" fmla="*/ 30 h 129"/>
                <a:gd name="T36" fmla="*/ 59 w 114"/>
                <a:gd name="T37" fmla="*/ 22 h 129"/>
                <a:gd name="T38" fmla="*/ 41 w 114"/>
                <a:gd name="T39" fmla="*/ 30 h 129"/>
                <a:gd name="T40" fmla="*/ 30 w 114"/>
                <a:gd name="T41" fmla="*/ 52 h 129"/>
                <a:gd name="T42" fmla="*/ 85 w 114"/>
                <a:gd name="T43" fmla="*/ 5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29">
                  <a:moveTo>
                    <a:pt x="104" y="95"/>
                  </a:moveTo>
                  <a:cubicBezTo>
                    <a:pt x="104" y="119"/>
                    <a:pt x="104" y="119"/>
                    <a:pt x="104" y="119"/>
                  </a:cubicBezTo>
                  <a:cubicBezTo>
                    <a:pt x="99" y="122"/>
                    <a:pt x="92" y="125"/>
                    <a:pt x="85" y="127"/>
                  </a:cubicBezTo>
                  <a:cubicBezTo>
                    <a:pt x="77" y="128"/>
                    <a:pt x="69" y="129"/>
                    <a:pt x="60" y="129"/>
                  </a:cubicBezTo>
                  <a:cubicBezTo>
                    <a:pt x="41" y="129"/>
                    <a:pt x="26" y="124"/>
                    <a:pt x="16" y="113"/>
                  </a:cubicBezTo>
                  <a:cubicBezTo>
                    <a:pt x="5" y="101"/>
                    <a:pt x="0" y="86"/>
                    <a:pt x="0" y="66"/>
                  </a:cubicBezTo>
                  <a:cubicBezTo>
                    <a:pt x="0" y="47"/>
                    <a:pt x="6" y="31"/>
                    <a:pt x="17" y="19"/>
                  </a:cubicBezTo>
                  <a:cubicBezTo>
                    <a:pt x="28" y="6"/>
                    <a:pt x="42" y="0"/>
                    <a:pt x="59" y="0"/>
                  </a:cubicBezTo>
                  <a:cubicBezTo>
                    <a:pt x="76" y="0"/>
                    <a:pt x="90" y="5"/>
                    <a:pt x="99" y="16"/>
                  </a:cubicBezTo>
                  <a:cubicBezTo>
                    <a:pt x="109" y="26"/>
                    <a:pt x="114" y="41"/>
                    <a:pt x="114" y="59"/>
                  </a:cubicBezTo>
                  <a:cubicBezTo>
                    <a:pt x="114" y="73"/>
                    <a:pt x="114" y="73"/>
                    <a:pt x="114" y="73"/>
                  </a:cubicBezTo>
                  <a:cubicBezTo>
                    <a:pt x="29" y="73"/>
                    <a:pt x="29" y="73"/>
                    <a:pt x="29" y="73"/>
                  </a:cubicBezTo>
                  <a:cubicBezTo>
                    <a:pt x="30" y="86"/>
                    <a:pt x="34" y="94"/>
                    <a:pt x="41" y="99"/>
                  </a:cubicBezTo>
                  <a:cubicBezTo>
                    <a:pt x="47" y="104"/>
                    <a:pt x="56" y="107"/>
                    <a:pt x="67" y="107"/>
                  </a:cubicBezTo>
                  <a:cubicBezTo>
                    <a:pt x="74" y="107"/>
                    <a:pt x="80" y="106"/>
                    <a:pt x="87" y="104"/>
                  </a:cubicBezTo>
                  <a:cubicBezTo>
                    <a:pt x="93" y="101"/>
                    <a:pt x="99" y="99"/>
                    <a:pt x="104" y="95"/>
                  </a:cubicBezTo>
                  <a:close/>
                  <a:moveTo>
                    <a:pt x="85" y="52"/>
                  </a:moveTo>
                  <a:cubicBezTo>
                    <a:pt x="85" y="42"/>
                    <a:pt x="83" y="35"/>
                    <a:pt x="78" y="30"/>
                  </a:cubicBezTo>
                  <a:cubicBezTo>
                    <a:pt x="74" y="25"/>
                    <a:pt x="68" y="22"/>
                    <a:pt x="59" y="22"/>
                  </a:cubicBezTo>
                  <a:cubicBezTo>
                    <a:pt x="52" y="22"/>
                    <a:pt x="46" y="25"/>
                    <a:pt x="41" y="30"/>
                  </a:cubicBezTo>
                  <a:cubicBezTo>
                    <a:pt x="35" y="35"/>
                    <a:pt x="31" y="42"/>
                    <a:pt x="30" y="52"/>
                  </a:cubicBezTo>
                  <a:lnTo>
                    <a:pt x="85" y="52"/>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4" name="Freeform 27">
              <a:extLst>
                <a:ext uri="{FF2B5EF4-FFF2-40B4-BE49-F238E27FC236}">
                  <a16:creationId xmlns:a16="http://schemas.microsoft.com/office/drawing/2014/main" id="{8581D62F-4E26-4198-9792-7DDD8C11D1E6}"/>
                </a:ext>
              </a:extLst>
            </p:cNvPr>
            <p:cNvSpPr>
              <a:spLocks noEditPoints="1"/>
            </p:cNvSpPr>
            <p:nvPr/>
          </p:nvSpPr>
          <p:spPr bwMode="auto">
            <a:xfrm>
              <a:off x="1192" y="757"/>
              <a:ext cx="1996" cy="388"/>
            </a:xfrm>
            <a:custGeom>
              <a:avLst/>
              <a:gdLst>
                <a:gd name="T0" fmla="*/ 157 w 977"/>
                <a:gd name="T1" fmla="*/ 185 h 188"/>
                <a:gd name="T2" fmla="*/ 103 w 977"/>
                <a:gd name="T3" fmla="*/ 185 h 188"/>
                <a:gd name="T4" fmla="*/ 28 w 977"/>
                <a:gd name="T5" fmla="*/ 50 h 188"/>
                <a:gd name="T6" fmla="*/ 0 w 977"/>
                <a:gd name="T7" fmla="*/ 13 h 188"/>
                <a:gd name="T8" fmla="*/ 94 w 977"/>
                <a:gd name="T9" fmla="*/ 141 h 188"/>
                <a:gd name="T10" fmla="*/ 212 w 977"/>
                <a:gd name="T11" fmla="*/ 26 h 188"/>
                <a:gd name="T12" fmla="*/ 243 w 977"/>
                <a:gd name="T13" fmla="*/ 14 h 188"/>
                <a:gd name="T14" fmla="*/ 230 w 977"/>
                <a:gd name="T15" fmla="*/ 42 h 188"/>
                <a:gd name="T16" fmla="*/ 245 w 977"/>
                <a:gd name="T17" fmla="*/ 61 h 188"/>
                <a:gd name="T18" fmla="*/ 215 w 977"/>
                <a:gd name="T19" fmla="*/ 61 h 188"/>
                <a:gd name="T20" fmla="*/ 347 w 977"/>
                <a:gd name="T21" fmla="*/ 161 h 188"/>
                <a:gd name="T22" fmla="*/ 346 w 977"/>
                <a:gd name="T23" fmla="*/ 186 h 188"/>
                <a:gd name="T24" fmla="*/ 265 w 977"/>
                <a:gd name="T25" fmla="*/ 127 h 188"/>
                <a:gd name="T26" fmla="*/ 349 w 977"/>
                <a:gd name="T27" fmla="*/ 60 h 188"/>
                <a:gd name="T28" fmla="*/ 348 w 977"/>
                <a:gd name="T29" fmla="*/ 86 h 188"/>
                <a:gd name="T30" fmla="*/ 295 w 977"/>
                <a:gd name="T31" fmla="*/ 124 h 188"/>
                <a:gd name="T32" fmla="*/ 445 w 977"/>
                <a:gd name="T33" fmla="*/ 59 h 188"/>
                <a:gd name="T34" fmla="*/ 456 w 977"/>
                <a:gd name="T35" fmla="*/ 91 h 188"/>
                <a:gd name="T36" fmla="*/ 420 w 977"/>
                <a:gd name="T37" fmla="*/ 95 h 188"/>
                <a:gd name="T38" fmla="*/ 384 w 977"/>
                <a:gd name="T39" fmla="*/ 185 h 188"/>
                <a:gd name="T40" fmla="*/ 413 w 977"/>
                <a:gd name="T41" fmla="*/ 81 h 188"/>
                <a:gd name="T42" fmla="*/ 445 w 977"/>
                <a:gd name="T43" fmla="*/ 59 h 188"/>
                <a:gd name="T44" fmla="*/ 523 w 977"/>
                <a:gd name="T45" fmla="*/ 59 h 188"/>
                <a:gd name="T46" fmla="*/ 567 w 977"/>
                <a:gd name="T47" fmla="*/ 171 h 188"/>
                <a:gd name="T48" fmla="*/ 457 w 977"/>
                <a:gd name="T49" fmla="*/ 125 h 188"/>
                <a:gd name="T50" fmla="*/ 522 w 977"/>
                <a:gd name="T51" fmla="*/ 164 h 188"/>
                <a:gd name="T52" fmla="*/ 546 w 977"/>
                <a:gd name="T53" fmla="*/ 93 h 188"/>
                <a:gd name="T54" fmla="*/ 488 w 977"/>
                <a:gd name="T55" fmla="*/ 124 h 188"/>
                <a:gd name="T56" fmla="*/ 650 w 977"/>
                <a:gd name="T57" fmla="*/ 113 h 188"/>
                <a:gd name="T58" fmla="*/ 668 w 977"/>
                <a:gd name="T59" fmla="*/ 178 h 188"/>
                <a:gd name="T60" fmla="*/ 599 w 977"/>
                <a:gd name="T61" fmla="*/ 182 h 188"/>
                <a:gd name="T62" fmla="*/ 632 w 977"/>
                <a:gd name="T63" fmla="*/ 165 h 188"/>
                <a:gd name="T64" fmla="*/ 647 w 977"/>
                <a:gd name="T65" fmla="*/ 143 h 188"/>
                <a:gd name="T66" fmla="*/ 599 w 977"/>
                <a:gd name="T67" fmla="*/ 97 h 188"/>
                <a:gd name="T68" fmla="*/ 661 w 977"/>
                <a:gd name="T69" fmla="*/ 60 h 188"/>
                <a:gd name="T70" fmla="*/ 661 w 977"/>
                <a:gd name="T71" fmla="*/ 85 h 188"/>
                <a:gd name="T72" fmla="*/ 628 w 977"/>
                <a:gd name="T73" fmla="*/ 94 h 188"/>
                <a:gd name="T74" fmla="*/ 759 w 977"/>
                <a:gd name="T75" fmla="*/ 59 h 188"/>
                <a:gd name="T76" fmla="*/ 804 w 977"/>
                <a:gd name="T77" fmla="*/ 171 h 188"/>
                <a:gd name="T78" fmla="*/ 694 w 977"/>
                <a:gd name="T79" fmla="*/ 125 h 188"/>
                <a:gd name="T80" fmla="*/ 758 w 977"/>
                <a:gd name="T81" fmla="*/ 164 h 188"/>
                <a:gd name="T82" fmla="*/ 782 w 977"/>
                <a:gd name="T83" fmla="*/ 93 h 188"/>
                <a:gd name="T84" fmla="*/ 724 w 977"/>
                <a:gd name="T85" fmla="*/ 124 h 188"/>
                <a:gd name="T86" fmla="*/ 874 w 977"/>
                <a:gd name="T87" fmla="*/ 185 h 188"/>
                <a:gd name="T88" fmla="*/ 824 w 977"/>
                <a:gd name="T89" fmla="*/ 85 h 188"/>
                <a:gd name="T90" fmla="*/ 845 w 977"/>
                <a:gd name="T91" fmla="*/ 44 h 188"/>
                <a:gd name="T92" fmla="*/ 900 w 977"/>
                <a:gd name="T93" fmla="*/ 0 h 188"/>
                <a:gd name="T94" fmla="*/ 902 w 977"/>
                <a:gd name="T95" fmla="*/ 25 h 188"/>
                <a:gd name="T96" fmla="*/ 874 w 977"/>
                <a:gd name="T97" fmla="*/ 47 h 188"/>
                <a:gd name="T98" fmla="*/ 918 w 977"/>
                <a:gd name="T99" fmla="*/ 34 h 188"/>
                <a:gd name="T100" fmla="*/ 977 w 977"/>
                <a:gd name="T101" fmla="*/ 61 h 188"/>
                <a:gd name="T102" fmla="*/ 947 w 977"/>
                <a:gd name="T103" fmla="*/ 143 h 188"/>
                <a:gd name="T104" fmla="*/ 970 w 977"/>
                <a:gd name="T105" fmla="*/ 163 h 188"/>
                <a:gd name="T106" fmla="*/ 967 w 977"/>
                <a:gd name="T107" fmla="*/ 187 h 188"/>
                <a:gd name="T108" fmla="*/ 918 w 977"/>
                <a:gd name="T109" fmla="*/ 14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77" h="188">
                  <a:moveTo>
                    <a:pt x="187" y="13"/>
                  </a:moveTo>
                  <a:cubicBezTo>
                    <a:pt x="187" y="185"/>
                    <a:pt x="187" y="185"/>
                    <a:pt x="187" y="185"/>
                  </a:cubicBezTo>
                  <a:cubicBezTo>
                    <a:pt x="157" y="185"/>
                    <a:pt x="157" y="185"/>
                    <a:pt x="157" y="185"/>
                  </a:cubicBezTo>
                  <a:cubicBezTo>
                    <a:pt x="157" y="50"/>
                    <a:pt x="157" y="50"/>
                    <a:pt x="157" y="50"/>
                  </a:cubicBezTo>
                  <a:cubicBezTo>
                    <a:pt x="157" y="50"/>
                    <a:pt x="157" y="50"/>
                    <a:pt x="157" y="50"/>
                  </a:cubicBezTo>
                  <a:cubicBezTo>
                    <a:pt x="103" y="185"/>
                    <a:pt x="103" y="185"/>
                    <a:pt x="103" y="185"/>
                  </a:cubicBezTo>
                  <a:cubicBezTo>
                    <a:pt x="83" y="185"/>
                    <a:pt x="83" y="185"/>
                    <a:pt x="83" y="185"/>
                  </a:cubicBezTo>
                  <a:cubicBezTo>
                    <a:pt x="28" y="50"/>
                    <a:pt x="28" y="50"/>
                    <a:pt x="28" y="50"/>
                  </a:cubicBezTo>
                  <a:cubicBezTo>
                    <a:pt x="28" y="50"/>
                    <a:pt x="28" y="50"/>
                    <a:pt x="28" y="50"/>
                  </a:cubicBezTo>
                  <a:cubicBezTo>
                    <a:pt x="28" y="185"/>
                    <a:pt x="28" y="185"/>
                    <a:pt x="28" y="185"/>
                  </a:cubicBezTo>
                  <a:cubicBezTo>
                    <a:pt x="0" y="185"/>
                    <a:pt x="0" y="185"/>
                    <a:pt x="0" y="185"/>
                  </a:cubicBezTo>
                  <a:cubicBezTo>
                    <a:pt x="0" y="13"/>
                    <a:pt x="0" y="13"/>
                    <a:pt x="0" y="13"/>
                  </a:cubicBezTo>
                  <a:cubicBezTo>
                    <a:pt x="43" y="13"/>
                    <a:pt x="43" y="13"/>
                    <a:pt x="43" y="13"/>
                  </a:cubicBezTo>
                  <a:cubicBezTo>
                    <a:pt x="93" y="141"/>
                    <a:pt x="93" y="141"/>
                    <a:pt x="93" y="141"/>
                  </a:cubicBezTo>
                  <a:cubicBezTo>
                    <a:pt x="94" y="141"/>
                    <a:pt x="94" y="141"/>
                    <a:pt x="94" y="141"/>
                  </a:cubicBezTo>
                  <a:cubicBezTo>
                    <a:pt x="146" y="13"/>
                    <a:pt x="146" y="13"/>
                    <a:pt x="146" y="13"/>
                  </a:cubicBezTo>
                  <a:lnTo>
                    <a:pt x="187" y="13"/>
                  </a:lnTo>
                  <a:close/>
                  <a:moveTo>
                    <a:pt x="212" y="26"/>
                  </a:moveTo>
                  <a:cubicBezTo>
                    <a:pt x="212" y="21"/>
                    <a:pt x="214" y="17"/>
                    <a:pt x="218" y="14"/>
                  </a:cubicBezTo>
                  <a:cubicBezTo>
                    <a:pt x="221" y="10"/>
                    <a:pt x="225" y="9"/>
                    <a:pt x="230" y="9"/>
                  </a:cubicBezTo>
                  <a:cubicBezTo>
                    <a:pt x="235" y="9"/>
                    <a:pt x="240" y="10"/>
                    <a:pt x="243" y="14"/>
                  </a:cubicBezTo>
                  <a:cubicBezTo>
                    <a:pt x="246" y="17"/>
                    <a:pt x="248" y="21"/>
                    <a:pt x="248" y="26"/>
                  </a:cubicBezTo>
                  <a:cubicBezTo>
                    <a:pt x="248" y="30"/>
                    <a:pt x="246" y="34"/>
                    <a:pt x="243" y="38"/>
                  </a:cubicBezTo>
                  <a:cubicBezTo>
                    <a:pt x="239" y="41"/>
                    <a:pt x="235" y="42"/>
                    <a:pt x="230" y="42"/>
                  </a:cubicBezTo>
                  <a:cubicBezTo>
                    <a:pt x="225" y="42"/>
                    <a:pt x="221" y="41"/>
                    <a:pt x="218" y="38"/>
                  </a:cubicBezTo>
                  <a:cubicBezTo>
                    <a:pt x="214" y="34"/>
                    <a:pt x="212" y="30"/>
                    <a:pt x="212" y="26"/>
                  </a:cubicBezTo>
                  <a:close/>
                  <a:moveTo>
                    <a:pt x="245" y="61"/>
                  </a:moveTo>
                  <a:cubicBezTo>
                    <a:pt x="245" y="185"/>
                    <a:pt x="245" y="185"/>
                    <a:pt x="245" y="185"/>
                  </a:cubicBezTo>
                  <a:cubicBezTo>
                    <a:pt x="215" y="185"/>
                    <a:pt x="215" y="185"/>
                    <a:pt x="215" y="185"/>
                  </a:cubicBezTo>
                  <a:cubicBezTo>
                    <a:pt x="215" y="61"/>
                    <a:pt x="215" y="61"/>
                    <a:pt x="215" y="61"/>
                  </a:cubicBezTo>
                  <a:lnTo>
                    <a:pt x="245" y="61"/>
                  </a:lnTo>
                  <a:close/>
                  <a:moveTo>
                    <a:pt x="333" y="164"/>
                  </a:moveTo>
                  <a:cubicBezTo>
                    <a:pt x="337" y="164"/>
                    <a:pt x="342" y="163"/>
                    <a:pt x="347" y="161"/>
                  </a:cubicBezTo>
                  <a:cubicBezTo>
                    <a:pt x="353" y="159"/>
                    <a:pt x="357" y="156"/>
                    <a:pt x="362" y="153"/>
                  </a:cubicBezTo>
                  <a:cubicBezTo>
                    <a:pt x="362" y="180"/>
                    <a:pt x="362" y="180"/>
                    <a:pt x="362" y="180"/>
                  </a:cubicBezTo>
                  <a:cubicBezTo>
                    <a:pt x="357" y="183"/>
                    <a:pt x="352" y="185"/>
                    <a:pt x="346" y="186"/>
                  </a:cubicBezTo>
                  <a:cubicBezTo>
                    <a:pt x="340" y="188"/>
                    <a:pt x="334" y="188"/>
                    <a:pt x="327" y="188"/>
                  </a:cubicBezTo>
                  <a:cubicBezTo>
                    <a:pt x="308" y="188"/>
                    <a:pt x="294" y="183"/>
                    <a:pt x="282" y="171"/>
                  </a:cubicBezTo>
                  <a:cubicBezTo>
                    <a:pt x="271" y="160"/>
                    <a:pt x="265" y="145"/>
                    <a:pt x="265" y="127"/>
                  </a:cubicBezTo>
                  <a:cubicBezTo>
                    <a:pt x="265" y="107"/>
                    <a:pt x="271" y="91"/>
                    <a:pt x="282" y="78"/>
                  </a:cubicBezTo>
                  <a:cubicBezTo>
                    <a:pt x="294" y="65"/>
                    <a:pt x="311" y="58"/>
                    <a:pt x="332" y="58"/>
                  </a:cubicBezTo>
                  <a:cubicBezTo>
                    <a:pt x="337" y="58"/>
                    <a:pt x="343" y="59"/>
                    <a:pt x="349" y="60"/>
                  </a:cubicBezTo>
                  <a:cubicBezTo>
                    <a:pt x="354" y="62"/>
                    <a:pt x="359" y="64"/>
                    <a:pt x="362" y="65"/>
                  </a:cubicBezTo>
                  <a:cubicBezTo>
                    <a:pt x="362" y="93"/>
                    <a:pt x="362" y="93"/>
                    <a:pt x="362" y="93"/>
                  </a:cubicBezTo>
                  <a:cubicBezTo>
                    <a:pt x="357" y="90"/>
                    <a:pt x="353" y="87"/>
                    <a:pt x="348" y="86"/>
                  </a:cubicBezTo>
                  <a:cubicBezTo>
                    <a:pt x="343" y="84"/>
                    <a:pt x="339" y="83"/>
                    <a:pt x="334" y="83"/>
                  </a:cubicBezTo>
                  <a:cubicBezTo>
                    <a:pt x="322" y="83"/>
                    <a:pt x="313" y="87"/>
                    <a:pt x="306" y="94"/>
                  </a:cubicBezTo>
                  <a:cubicBezTo>
                    <a:pt x="299" y="102"/>
                    <a:pt x="295" y="112"/>
                    <a:pt x="295" y="124"/>
                  </a:cubicBezTo>
                  <a:cubicBezTo>
                    <a:pt x="295" y="137"/>
                    <a:pt x="299" y="147"/>
                    <a:pt x="305" y="154"/>
                  </a:cubicBezTo>
                  <a:cubicBezTo>
                    <a:pt x="312" y="161"/>
                    <a:pt x="321" y="164"/>
                    <a:pt x="333" y="164"/>
                  </a:cubicBezTo>
                  <a:close/>
                  <a:moveTo>
                    <a:pt x="445" y="59"/>
                  </a:moveTo>
                  <a:cubicBezTo>
                    <a:pt x="447" y="59"/>
                    <a:pt x="449" y="60"/>
                    <a:pt x="451" y="60"/>
                  </a:cubicBezTo>
                  <a:cubicBezTo>
                    <a:pt x="453" y="60"/>
                    <a:pt x="455" y="61"/>
                    <a:pt x="456" y="61"/>
                  </a:cubicBezTo>
                  <a:cubicBezTo>
                    <a:pt x="456" y="91"/>
                    <a:pt x="456" y="91"/>
                    <a:pt x="456" y="91"/>
                  </a:cubicBezTo>
                  <a:cubicBezTo>
                    <a:pt x="454" y="90"/>
                    <a:pt x="452" y="88"/>
                    <a:pt x="449" y="87"/>
                  </a:cubicBezTo>
                  <a:cubicBezTo>
                    <a:pt x="446" y="86"/>
                    <a:pt x="443" y="86"/>
                    <a:pt x="439" y="86"/>
                  </a:cubicBezTo>
                  <a:cubicBezTo>
                    <a:pt x="431" y="86"/>
                    <a:pt x="425" y="89"/>
                    <a:pt x="420" y="95"/>
                  </a:cubicBezTo>
                  <a:cubicBezTo>
                    <a:pt x="415" y="101"/>
                    <a:pt x="413" y="110"/>
                    <a:pt x="413" y="123"/>
                  </a:cubicBezTo>
                  <a:cubicBezTo>
                    <a:pt x="413" y="185"/>
                    <a:pt x="413" y="185"/>
                    <a:pt x="413" y="185"/>
                  </a:cubicBezTo>
                  <a:cubicBezTo>
                    <a:pt x="384" y="185"/>
                    <a:pt x="384" y="185"/>
                    <a:pt x="384" y="185"/>
                  </a:cubicBezTo>
                  <a:cubicBezTo>
                    <a:pt x="384" y="61"/>
                    <a:pt x="384" y="61"/>
                    <a:pt x="384" y="61"/>
                  </a:cubicBezTo>
                  <a:cubicBezTo>
                    <a:pt x="413" y="61"/>
                    <a:pt x="413" y="61"/>
                    <a:pt x="413" y="61"/>
                  </a:cubicBezTo>
                  <a:cubicBezTo>
                    <a:pt x="413" y="81"/>
                    <a:pt x="413" y="81"/>
                    <a:pt x="413" y="81"/>
                  </a:cubicBezTo>
                  <a:cubicBezTo>
                    <a:pt x="413" y="81"/>
                    <a:pt x="413" y="81"/>
                    <a:pt x="413" y="81"/>
                  </a:cubicBezTo>
                  <a:cubicBezTo>
                    <a:pt x="416" y="74"/>
                    <a:pt x="420" y="69"/>
                    <a:pt x="426" y="65"/>
                  </a:cubicBezTo>
                  <a:cubicBezTo>
                    <a:pt x="431" y="61"/>
                    <a:pt x="437" y="59"/>
                    <a:pt x="445" y="59"/>
                  </a:cubicBezTo>
                  <a:close/>
                  <a:moveTo>
                    <a:pt x="457" y="125"/>
                  </a:moveTo>
                  <a:cubicBezTo>
                    <a:pt x="457" y="105"/>
                    <a:pt x="463" y="89"/>
                    <a:pt x="475" y="77"/>
                  </a:cubicBezTo>
                  <a:cubicBezTo>
                    <a:pt x="486" y="65"/>
                    <a:pt x="502" y="59"/>
                    <a:pt x="523" y="59"/>
                  </a:cubicBezTo>
                  <a:cubicBezTo>
                    <a:pt x="542" y="59"/>
                    <a:pt x="558" y="64"/>
                    <a:pt x="568" y="76"/>
                  </a:cubicBezTo>
                  <a:cubicBezTo>
                    <a:pt x="579" y="87"/>
                    <a:pt x="585" y="103"/>
                    <a:pt x="585" y="123"/>
                  </a:cubicBezTo>
                  <a:cubicBezTo>
                    <a:pt x="585" y="143"/>
                    <a:pt x="579" y="159"/>
                    <a:pt x="567" y="171"/>
                  </a:cubicBezTo>
                  <a:cubicBezTo>
                    <a:pt x="556" y="182"/>
                    <a:pt x="540" y="188"/>
                    <a:pt x="520" y="188"/>
                  </a:cubicBezTo>
                  <a:cubicBezTo>
                    <a:pt x="501" y="188"/>
                    <a:pt x="486" y="183"/>
                    <a:pt x="474" y="171"/>
                  </a:cubicBezTo>
                  <a:cubicBezTo>
                    <a:pt x="463" y="160"/>
                    <a:pt x="457" y="145"/>
                    <a:pt x="457" y="125"/>
                  </a:cubicBezTo>
                  <a:close/>
                  <a:moveTo>
                    <a:pt x="488" y="124"/>
                  </a:moveTo>
                  <a:cubicBezTo>
                    <a:pt x="488" y="137"/>
                    <a:pt x="491" y="147"/>
                    <a:pt x="497" y="154"/>
                  </a:cubicBezTo>
                  <a:cubicBezTo>
                    <a:pt x="503" y="161"/>
                    <a:pt x="511" y="164"/>
                    <a:pt x="522" y="164"/>
                  </a:cubicBezTo>
                  <a:cubicBezTo>
                    <a:pt x="532" y="164"/>
                    <a:pt x="541" y="161"/>
                    <a:pt x="546" y="154"/>
                  </a:cubicBezTo>
                  <a:cubicBezTo>
                    <a:pt x="552" y="147"/>
                    <a:pt x="554" y="137"/>
                    <a:pt x="554" y="124"/>
                  </a:cubicBezTo>
                  <a:cubicBezTo>
                    <a:pt x="554" y="110"/>
                    <a:pt x="551" y="100"/>
                    <a:pt x="546" y="93"/>
                  </a:cubicBezTo>
                  <a:cubicBezTo>
                    <a:pt x="540" y="87"/>
                    <a:pt x="532" y="83"/>
                    <a:pt x="522" y="83"/>
                  </a:cubicBezTo>
                  <a:cubicBezTo>
                    <a:pt x="511" y="83"/>
                    <a:pt x="503" y="87"/>
                    <a:pt x="497" y="94"/>
                  </a:cubicBezTo>
                  <a:cubicBezTo>
                    <a:pt x="491" y="101"/>
                    <a:pt x="488" y="111"/>
                    <a:pt x="488" y="124"/>
                  </a:cubicBezTo>
                  <a:close/>
                  <a:moveTo>
                    <a:pt x="628" y="94"/>
                  </a:moveTo>
                  <a:cubicBezTo>
                    <a:pt x="628" y="98"/>
                    <a:pt x="629" y="101"/>
                    <a:pt x="632" y="104"/>
                  </a:cubicBezTo>
                  <a:cubicBezTo>
                    <a:pt x="635" y="106"/>
                    <a:pt x="641" y="109"/>
                    <a:pt x="650" y="113"/>
                  </a:cubicBezTo>
                  <a:cubicBezTo>
                    <a:pt x="661" y="117"/>
                    <a:pt x="669" y="123"/>
                    <a:pt x="674" y="129"/>
                  </a:cubicBezTo>
                  <a:cubicBezTo>
                    <a:pt x="679" y="134"/>
                    <a:pt x="681" y="141"/>
                    <a:pt x="681" y="150"/>
                  </a:cubicBezTo>
                  <a:cubicBezTo>
                    <a:pt x="681" y="161"/>
                    <a:pt x="677" y="171"/>
                    <a:pt x="668" y="178"/>
                  </a:cubicBezTo>
                  <a:cubicBezTo>
                    <a:pt x="659" y="185"/>
                    <a:pt x="647" y="188"/>
                    <a:pt x="631" y="188"/>
                  </a:cubicBezTo>
                  <a:cubicBezTo>
                    <a:pt x="626" y="188"/>
                    <a:pt x="621" y="188"/>
                    <a:pt x="614" y="187"/>
                  </a:cubicBezTo>
                  <a:cubicBezTo>
                    <a:pt x="608" y="185"/>
                    <a:pt x="603" y="184"/>
                    <a:pt x="599" y="182"/>
                  </a:cubicBezTo>
                  <a:cubicBezTo>
                    <a:pt x="599" y="153"/>
                    <a:pt x="599" y="153"/>
                    <a:pt x="599" y="153"/>
                  </a:cubicBezTo>
                  <a:cubicBezTo>
                    <a:pt x="604" y="157"/>
                    <a:pt x="610" y="160"/>
                    <a:pt x="616" y="162"/>
                  </a:cubicBezTo>
                  <a:cubicBezTo>
                    <a:pt x="622" y="164"/>
                    <a:pt x="627" y="165"/>
                    <a:pt x="632" y="165"/>
                  </a:cubicBezTo>
                  <a:cubicBezTo>
                    <a:pt x="639" y="165"/>
                    <a:pt x="644" y="164"/>
                    <a:pt x="647" y="162"/>
                  </a:cubicBezTo>
                  <a:cubicBezTo>
                    <a:pt x="650" y="161"/>
                    <a:pt x="652" y="157"/>
                    <a:pt x="652" y="153"/>
                  </a:cubicBezTo>
                  <a:cubicBezTo>
                    <a:pt x="652" y="149"/>
                    <a:pt x="650" y="146"/>
                    <a:pt x="647" y="143"/>
                  </a:cubicBezTo>
                  <a:cubicBezTo>
                    <a:pt x="643" y="140"/>
                    <a:pt x="637" y="137"/>
                    <a:pt x="628" y="133"/>
                  </a:cubicBezTo>
                  <a:cubicBezTo>
                    <a:pt x="617" y="129"/>
                    <a:pt x="610" y="124"/>
                    <a:pt x="605" y="118"/>
                  </a:cubicBezTo>
                  <a:cubicBezTo>
                    <a:pt x="601" y="113"/>
                    <a:pt x="599" y="105"/>
                    <a:pt x="599" y="97"/>
                  </a:cubicBezTo>
                  <a:cubicBezTo>
                    <a:pt x="599" y="86"/>
                    <a:pt x="603" y="76"/>
                    <a:pt x="612" y="69"/>
                  </a:cubicBezTo>
                  <a:cubicBezTo>
                    <a:pt x="621" y="62"/>
                    <a:pt x="632" y="58"/>
                    <a:pt x="646" y="58"/>
                  </a:cubicBezTo>
                  <a:cubicBezTo>
                    <a:pt x="651" y="58"/>
                    <a:pt x="656" y="59"/>
                    <a:pt x="661" y="60"/>
                  </a:cubicBezTo>
                  <a:cubicBezTo>
                    <a:pt x="666" y="61"/>
                    <a:pt x="671" y="62"/>
                    <a:pt x="674" y="64"/>
                  </a:cubicBezTo>
                  <a:cubicBezTo>
                    <a:pt x="674" y="91"/>
                    <a:pt x="674" y="91"/>
                    <a:pt x="674" y="91"/>
                  </a:cubicBezTo>
                  <a:cubicBezTo>
                    <a:pt x="671" y="89"/>
                    <a:pt x="666" y="86"/>
                    <a:pt x="661" y="85"/>
                  </a:cubicBezTo>
                  <a:cubicBezTo>
                    <a:pt x="656" y="83"/>
                    <a:pt x="651" y="82"/>
                    <a:pt x="646" y="82"/>
                  </a:cubicBezTo>
                  <a:cubicBezTo>
                    <a:pt x="640" y="82"/>
                    <a:pt x="636" y="83"/>
                    <a:pt x="633" y="85"/>
                  </a:cubicBezTo>
                  <a:cubicBezTo>
                    <a:pt x="630" y="87"/>
                    <a:pt x="628" y="90"/>
                    <a:pt x="628" y="94"/>
                  </a:cubicBezTo>
                  <a:close/>
                  <a:moveTo>
                    <a:pt x="694" y="125"/>
                  </a:moveTo>
                  <a:cubicBezTo>
                    <a:pt x="694" y="105"/>
                    <a:pt x="700" y="89"/>
                    <a:pt x="711" y="77"/>
                  </a:cubicBezTo>
                  <a:cubicBezTo>
                    <a:pt x="723" y="65"/>
                    <a:pt x="739" y="59"/>
                    <a:pt x="759" y="59"/>
                  </a:cubicBezTo>
                  <a:cubicBezTo>
                    <a:pt x="779" y="59"/>
                    <a:pt x="794" y="64"/>
                    <a:pt x="805" y="76"/>
                  </a:cubicBezTo>
                  <a:cubicBezTo>
                    <a:pt x="816" y="87"/>
                    <a:pt x="821" y="103"/>
                    <a:pt x="821" y="123"/>
                  </a:cubicBezTo>
                  <a:cubicBezTo>
                    <a:pt x="821" y="143"/>
                    <a:pt x="815" y="159"/>
                    <a:pt x="804" y="171"/>
                  </a:cubicBezTo>
                  <a:cubicBezTo>
                    <a:pt x="792" y="182"/>
                    <a:pt x="776" y="188"/>
                    <a:pt x="756" y="188"/>
                  </a:cubicBezTo>
                  <a:cubicBezTo>
                    <a:pt x="737" y="188"/>
                    <a:pt x="722" y="183"/>
                    <a:pt x="711" y="171"/>
                  </a:cubicBezTo>
                  <a:cubicBezTo>
                    <a:pt x="699" y="160"/>
                    <a:pt x="694" y="145"/>
                    <a:pt x="694" y="125"/>
                  </a:cubicBezTo>
                  <a:close/>
                  <a:moveTo>
                    <a:pt x="724" y="124"/>
                  </a:moveTo>
                  <a:cubicBezTo>
                    <a:pt x="724" y="137"/>
                    <a:pt x="727" y="147"/>
                    <a:pt x="733" y="154"/>
                  </a:cubicBezTo>
                  <a:cubicBezTo>
                    <a:pt x="739" y="161"/>
                    <a:pt x="747" y="164"/>
                    <a:pt x="758" y="164"/>
                  </a:cubicBezTo>
                  <a:cubicBezTo>
                    <a:pt x="769" y="164"/>
                    <a:pt x="777" y="161"/>
                    <a:pt x="782" y="154"/>
                  </a:cubicBezTo>
                  <a:cubicBezTo>
                    <a:pt x="788" y="147"/>
                    <a:pt x="791" y="137"/>
                    <a:pt x="791" y="124"/>
                  </a:cubicBezTo>
                  <a:cubicBezTo>
                    <a:pt x="791" y="110"/>
                    <a:pt x="788" y="100"/>
                    <a:pt x="782" y="93"/>
                  </a:cubicBezTo>
                  <a:cubicBezTo>
                    <a:pt x="776" y="87"/>
                    <a:pt x="768" y="83"/>
                    <a:pt x="758" y="83"/>
                  </a:cubicBezTo>
                  <a:cubicBezTo>
                    <a:pt x="747" y="83"/>
                    <a:pt x="739" y="87"/>
                    <a:pt x="733" y="94"/>
                  </a:cubicBezTo>
                  <a:cubicBezTo>
                    <a:pt x="727" y="101"/>
                    <a:pt x="724" y="111"/>
                    <a:pt x="724" y="124"/>
                  </a:cubicBezTo>
                  <a:close/>
                  <a:moveTo>
                    <a:pt x="918" y="85"/>
                  </a:moveTo>
                  <a:cubicBezTo>
                    <a:pt x="874" y="85"/>
                    <a:pt x="874" y="85"/>
                    <a:pt x="874" y="85"/>
                  </a:cubicBezTo>
                  <a:cubicBezTo>
                    <a:pt x="874" y="185"/>
                    <a:pt x="874" y="185"/>
                    <a:pt x="874" y="185"/>
                  </a:cubicBezTo>
                  <a:cubicBezTo>
                    <a:pt x="845" y="185"/>
                    <a:pt x="845" y="185"/>
                    <a:pt x="845" y="185"/>
                  </a:cubicBezTo>
                  <a:cubicBezTo>
                    <a:pt x="845" y="85"/>
                    <a:pt x="845" y="85"/>
                    <a:pt x="845" y="85"/>
                  </a:cubicBezTo>
                  <a:cubicBezTo>
                    <a:pt x="824" y="85"/>
                    <a:pt x="824" y="85"/>
                    <a:pt x="824" y="85"/>
                  </a:cubicBezTo>
                  <a:cubicBezTo>
                    <a:pt x="824" y="61"/>
                    <a:pt x="824" y="61"/>
                    <a:pt x="824" y="61"/>
                  </a:cubicBezTo>
                  <a:cubicBezTo>
                    <a:pt x="845" y="61"/>
                    <a:pt x="845" y="61"/>
                    <a:pt x="845" y="61"/>
                  </a:cubicBezTo>
                  <a:cubicBezTo>
                    <a:pt x="845" y="44"/>
                    <a:pt x="845" y="44"/>
                    <a:pt x="845" y="44"/>
                  </a:cubicBezTo>
                  <a:cubicBezTo>
                    <a:pt x="845" y="31"/>
                    <a:pt x="849" y="21"/>
                    <a:pt x="858" y="12"/>
                  </a:cubicBezTo>
                  <a:cubicBezTo>
                    <a:pt x="866" y="4"/>
                    <a:pt x="877" y="0"/>
                    <a:pt x="890" y="0"/>
                  </a:cubicBezTo>
                  <a:cubicBezTo>
                    <a:pt x="894" y="0"/>
                    <a:pt x="897" y="0"/>
                    <a:pt x="900" y="0"/>
                  </a:cubicBezTo>
                  <a:cubicBezTo>
                    <a:pt x="902" y="1"/>
                    <a:pt x="905" y="1"/>
                    <a:pt x="907" y="2"/>
                  </a:cubicBezTo>
                  <a:cubicBezTo>
                    <a:pt x="907" y="27"/>
                    <a:pt x="907" y="27"/>
                    <a:pt x="907" y="27"/>
                  </a:cubicBezTo>
                  <a:cubicBezTo>
                    <a:pt x="906" y="27"/>
                    <a:pt x="904" y="26"/>
                    <a:pt x="902" y="25"/>
                  </a:cubicBezTo>
                  <a:cubicBezTo>
                    <a:pt x="899" y="24"/>
                    <a:pt x="897" y="24"/>
                    <a:pt x="893" y="24"/>
                  </a:cubicBezTo>
                  <a:cubicBezTo>
                    <a:pt x="887" y="24"/>
                    <a:pt x="883" y="26"/>
                    <a:pt x="879" y="30"/>
                  </a:cubicBezTo>
                  <a:cubicBezTo>
                    <a:pt x="876" y="33"/>
                    <a:pt x="874" y="39"/>
                    <a:pt x="874" y="47"/>
                  </a:cubicBezTo>
                  <a:cubicBezTo>
                    <a:pt x="874" y="61"/>
                    <a:pt x="874" y="61"/>
                    <a:pt x="874" y="61"/>
                  </a:cubicBezTo>
                  <a:cubicBezTo>
                    <a:pt x="918" y="61"/>
                    <a:pt x="918" y="61"/>
                    <a:pt x="918" y="61"/>
                  </a:cubicBezTo>
                  <a:cubicBezTo>
                    <a:pt x="918" y="34"/>
                    <a:pt x="918" y="34"/>
                    <a:pt x="918" y="34"/>
                  </a:cubicBezTo>
                  <a:cubicBezTo>
                    <a:pt x="947" y="25"/>
                    <a:pt x="947" y="25"/>
                    <a:pt x="947" y="25"/>
                  </a:cubicBezTo>
                  <a:cubicBezTo>
                    <a:pt x="947" y="61"/>
                    <a:pt x="947" y="61"/>
                    <a:pt x="947" y="61"/>
                  </a:cubicBezTo>
                  <a:cubicBezTo>
                    <a:pt x="977" y="61"/>
                    <a:pt x="977" y="61"/>
                    <a:pt x="977" y="61"/>
                  </a:cubicBezTo>
                  <a:cubicBezTo>
                    <a:pt x="977" y="85"/>
                    <a:pt x="977" y="85"/>
                    <a:pt x="977" y="85"/>
                  </a:cubicBezTo>
                  <a:cubicBezTo>
                    <a:pt x="947" y="85"/>
                    <a:pt x="947" y="85"/>
                    <a:pt x="947" y="85"/>
                  </a:cubicBezTo>
                  <a:cubicBezTo>
                    <a:pt x="947" y="143"/>
                    <a:pt x="947" y="143"/>
                    <a:pt x="947" y="143"/>
                  </a:cubicBezTo>
                  <a:cubicBezTo>
                    <a:pt x="947" y="151"/>
                    <a:pt x="948" y="156"/>
                    <a:pt x="951" y="159"/>
                  </a:cubicBezTo>
                  <a:cubicBezTo>
                    <a:pt x="954" y="163"/>
                    <a:pt x="958" y="164"/>
                    <a:pt x="964" y="164"/>
                  </a:cubicBezTo>
                  <a:cubicBezTo>
                    <a:pt x="966" y="164"/>
                    <a:pt x="968" y="164"/>
                    <a:pt x="970" y="163"/>
                  </a:cubicBezTo>
                  <a:cubicBezTo>
                    <a:pt x="973" y="162"/>
                    <a:pt x="975" y="161"/>
                    <a:pt x="977" y="160"/>
                  </a:cubicBezTo>
                  <a:cubicBezTo>
                    <a:pt x="977" y="184"/>
                    <a:pt x="977" y="184"/>
                    <a:pt x="977" y="184"/>
                  </a:cubicBezTo>
                  <a:cubicBezTo>
                    <a:pt x="975" y="185"/>
                    <a:pt x="972" y="186"/>
                    <a:pt x="967" y="187"/>
                  </a:cubicBezTo>
                  <a:cubicBezTo>
                    <a:pt x="963" y="188"/>
                    <a:pt x="959" y="188"/>
                    <a:pt x="955" y="188"/>
                  </a:cubicBezTo>
                  <a:cubicBezTo>
                    <a:pt x="942" y="188"/>
                    <a:pt x="933" y="185"/>
                    <a:pt x="927" y="179"/>
                  </a:cubicBezTo>
                  <a:cubicBezTo>
                    <a:pt x="921" y="172"/>
                    <a:pt x="918" y="162"/>
                    <a:pt x="918" y="149"/>
                  </a:cubicBezTo>
                  <a:lnTo>
                    <a:pt x="918" y="8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5" name="Rectangle 28">
              <a:extLst>
                <a:ext uri="{FF2B5EF4-FFF2-40B4-BE49-F238E27FC236}">
                  <a16:creationId xmlns:a16="http://schemas.microsoft.com/office/drawing/2014/main" id="{EEA77D71-E523-4C0A-8E94-F1E887B6CFE5}"/>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6" name="Rectangle 29">
              <a:extLst>
                <a:ext uri="{FF2B5EF4-FFF2-40B4-BE49-F238E27FC236}">
                  <a16:creationId xmlns:a16="http://schemas.microsoft.com/office/drawing/2014/main" id="{05653C91-F2E5-4AB2-896A-C30B85344081}"/>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7" name="Rectangle 30">
              <a:extLst>
                <a:ext uri="{FF2B5EF4-FFF2-40B4-BE49-F238E27FC236}">
                  <a16:creationId xmlns:a16="http://schemas.microsoft.com/office/drawing/2014/main" id="{B8209799-6560-48C3-A607-7BD58D4B852D}"/>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8" name="Rectangle 31">
              <a:extLst>
                <a:ext uri="{FF2B5EF4-FFF2-40B4-BE49-F238E27FC236}">
                  <a16:creationId xmlns:a16="http://schemas.microsoft.com/office/drawing/2014/main" id="{253AEB2D-A942-4CF4-BE02-B1418794F9F3}"/>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19" name="Rectangle 32">
              <a:extLst>
                <a:ext uri="{FF2B5EF4-FFF2-40B4-BE49-F238E27FC236}">
                  <a16:creationId xmlns:a16="http://schemas.microsoft.com/office/drawing/2014/main" id="{52BC694C-879B-4782-A22E-AEE7D9785F46}"/>
                </a:ext>
              </a:extLst>
            </p:cNvPr>
            <p:cNvSpPr>
              <a:spLocks noChangeArrowheads="1"/>
            </p:cNvSpPr>
            <p:nvPr/>
          </p:nvSpPr>
          <p:spPr bwMode="auto">
            <a:xfrm>
              <a:off x="428" y="664"/>
              <a:ext cx="280" cy="283"/>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0" name="Rectangle 33">
              <a:extLst>
                <a:ext uri="{FF2B5EF4-FFF2-40B4-BE49-F238E27FC236}">
                  <a16:creationId xmlns:a16="http://schemas.microsoft.com/office/drawing/2014/main" id="{62F790E1-A40D-4D5B-8DE8-E90FA39709E0}"/>
                </a:ext>
              </a:extLst>
            </p:cNvPr>
            <p:cNvSpPr>
              <a:spLocks noChangeArrowheads="1"/>
            </p:cNvSpPr>
            <p:nvPr/>
          </p:nvSpPr>
          <p:spPr bwMode="auto">
            <a:xfrm>
              <a:off x="736" y="664"/>
              <a:ext cx="280" cy="283"/>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1" name="Rectangle 34">
              <a:extLst>
                <a:ext uri="{FF2B5EF4-FFF2-40B4-BE49-F238E27FC236}">
                  <a16:creationId xmlns:a16="http://schemas.microsoft.com/office/drawing/2014/main" id="{DE27A369-0913-42A8-AD1B-2FBC464BC386}"/>
                </a:ext>
              </a:extLst>
            </p:cNvPr>
            <p:cNvSpPr>
              <a:spLocks noChangeArrowheads="1"/>
            </p:cNvSpPr>
            <p:nvPr/>
          </p:nvSpPr>
          <p:spPr bwMode="auto">
            <a:xfrm>
              <a:off x="428" y="975"/>
              <a:ext cx="280" cy="283"/>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sp>
          <p:nvSpPr>
            <p:cNvPr id="22" name="Rectangle 35">
              <a:extLst>
                <a:ext uri="{FF2B5EF4-FFF2-40B4-BE49-F238E27FC236}">
                  <a16:creationId xmlns:a16="http://schemas.microsoft.com/office/drawing/2014/main" id="{7D7EFF3A-B7D8-4693-9A8C-77874AA877BB}"/>
                </a:ext>
              </a:extLst>
            </p:cNvPr>
            <p:cNvSpPr>
              <a:spLocks noChangeArrowheads="1"/>
            </p:cNvSpPr>
            <p:nvPr/>
          </p:nvSpPr>
          <p:spPr bwMode="auto">
            <a:xfrm>
              <a:off x="736" y="975"/>
              <a:ext cx="280" cy="283"/>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de-DE"/>
            </a:p>
          </p:txBody>
        </p:sp>
      </p:grpSp>
    </p:spTree>
    <p:extLst>
      <p:ext uri="{BB962C8B-B14F-4D97-AF65-F5344CB8AC3E}">
        <p14:creationId xmlns:p14="http://schemas.microsoft.com/office/powerpoint/2010/main" val="37357740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736064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01055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14670472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24622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10664421"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1891022"/>
            <a:ext cx="2067874" cy="923330"/>
          </a:xfrm>
          <a:prstGeom prst="rect">
            <a:avLst/>
          </a:prstGeom>
          <a:noFill/>
        </p:spPr>
        <p:txBody>
          <a:bodyPr wrap="none" lIns="0" tIns="0" rIns="0" bIns="0" rtlCol="0">
            <a:spAutoFit/>
          </a:bodyPr>
          <a:lstStyle/>
          <a:p>
            <a:pPr algn="l"/>
            <a:r>
              <a:rPr lang="en-US" sz="6000" b="1">
                <a:solidFill>
                  <a:schemeClr val="accent1"/>
                </a:solidFill>
              </a:rPr>
              <a:t>demo</a:t>
            </a:r>
            <a:endParaRPr lang="en-US" sz="4400" b="1">
              <a:solidFill>
                <a:schemeClr val="accent1"/>
              </a:solidFill>
            </a:endParaRPr>
          </a:p>
        </p:txBody>
      </p:sp>
    </p:spTree>
    <p:extLst>
      <p:ext uri="{BB962C8B-B14F-4D97-AF65-F5344CB8AC3E}">
        <p14:creationId xmlns:p14="http://schemas.microsoft.com/office/powerpoint/2010/main" val="1751921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10452239"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184933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2168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426297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1_CENTER LOW">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868015"/>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206359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940078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1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n-lt"/>
              </a:defRPr>
            </a:lvl1pPr>
          </a:lstStyle>
          <a:p>
            <a:pPr lvl="0"/>
            <a:r>
              <a:rPr lang="en-US" err="1"/>
              <a:t>Subheader</a:t>
            </a:r>
            <a:endParaRPr lang="en-US"/>
          </a:p>
        </p:txBody>
      </p:sp>
    </p:spTree>
    <p:extLst>
      <p:ext uri="{BB962C8B-B14F-4D97-AF65-F5344CB8AC3E}">
        <p14:creationId xmlns:p14="http://schemas.microsoft.com/office/powerpoint/2010/main" val="78661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1_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128911"/>
            <a:ext cx="11018520" cy="307777"/>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1144829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2_Title Sub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29710"/>
            <a:ext cx="1101852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3037240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CHALLENGE | IMPACT Text - Bottom">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584203" y="5853281"/>
            <a:ext cx="11314110"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552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642696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4049447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546361" y="1419423"/>
            <a:ext cx="6364902" cy="4032667"/>
          </a:xfrm>
          <a:prstGeom prst="rect">
            <a:avLst/>
          </a:prstGeom>
          <a:solidFill>
            <a:srgbClr val="000000"/>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436688"/>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613072"/>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Tree>
    <p:extLst>
      <p:ext uri="{BB962C8B-B14F-4D97-AF65-F5344CB8AC3E}">
        <p14:creationId xmlns:p14="http://schemas.microsoft.com/office/powerpoint/2010/main" val="85203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24151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3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17311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4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24DEC335-FEE1-4EB1-B420-AD6956CE2AF3}"/>
              </a:ext>
            </a:extLst>
          </p:cNvPr>
          <p:cNvSpPr/>
          <p:nvPr userDrawn="1"/>
        </p:nvSpPr>
        <p:spPr bwMode="auto">
          <a:xfrm>
            <a:off x="5923987" y="1658679"/>
            <a:ext cx="5987276" cy="3600421"/>
          </a:xfrm>
          <a:prstGeom prst="rect">
            <a:avLst/>
          </a:prstGeom>
          <a:solidFill>
            <a:schemeClr val="tx1"/>
          </a:solidFill>
          <a:ln w="9525" cap="flat" cmpd="sng" algn="ctr">
            <a:noFill/>
            <a:prstDash val="solid"/>
            <a:headEnd type="none" w="med" len="med"/>
            <a:tailEnd type="none" w="med" len="med"/>
          </a:ln>
          <a:effectLst>
            <a:outerShdw blurRad="571500" algn="tl" rotWithShape="0">
              <a:srgbClr val="0078D4">
                <a:alpha val="70000"/>
              </a:srgb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1658679"/>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BDE0B9CE-C109-46C1-B326-B103E6A6604C}"/>
              </a:ext>
            </a:extLst>
          </p:cNvPr>
          <p:cNvSpPr>
            <a:spLocks noGrp="1"/>
          </p:cNvSpPr>
          <p:nvPr>
            <p:ph type="body" sz="quarter" idx="14"/>
          </p:nvPr>
        </p:nvSpPr>
        <p:spPr>
          <a:xfrm>
            <a:off x="3855744" y="5853281"/>
            <a:ext cx="7413116" cy="605300"/>
          </a:xfrm>
        </p:spPr>
        <p:txBody>
          <a:bodyPr/>
          <a:lstStyle>
            <a:lvl1pPr marL="0" indent="0">
              <a:spcBef>
                <a:spcPts val="1200"/>
              </a:spcBef>
              <a:buNone/>
              <a:defRPr sz="1800">
                <a:solidFill>
                  <a:schemeClr val="tx1"/>
                </a:solidFill>
              </a:defRPr>
            </a:lvl1pPr>
            <a:lvl2pPr marL="0" indent="0">
              <a:buNone/>
              <a:defRPr sz="1400">
                <a:solidFill>
                  <a:schemeClr val="tx1"/>
                </a:solidFill>
              </a:defRPr>
            </a:lvl2pPr>
            <a:lvl3pPr marL="0" indent="0">
              <a:buNone/>
              <a:defRPr sz="1100">
                <a:solidFill>
                  <a:schemeClr val="tx1"/>
                </a:solidFill>
              </a:defRPr>
            </a:lvl3pPr>
            <a:lvl4pPr marL="0" indent="0">
              <a:buNone/>
              <a:defRPr sz="1050">
                <a:solidFill>
                  <a:schemeClr val="tx1"/>
                </a:solidFill>
              </a:defRPr>
            </a:lvl4pPr>
            <a:lvl5pPr marL="0" indent="0">
              <a:buNone/>
              <a:defRPr sz="1050">
                <a:solidFill>
                  <a:schemeClr val="tx1"/>
                </a:solidFill>
              </a:defRPr>
            </a:lvl5pPr>
          </a:lstStyle>
          <a:p>
            <a:pPr lvl="0"/>
            <a:r>
              <a:rPr lang="en-US"/>
              <a:t>Click to edit Master text</a:t>
            </a:r>
          </a:p>
          <a:p>
            <a:pPr lvl="1"/>
            <a:endParaRPr lang="en-US"/>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07016C-9B63-40DD-A399-159AABC54009}"/>
              </a:ext>
            </a:extLst>
          </p:cNvPr>
          <p:cNvCxnSpPr/>
          <p:nvPr userDrawn="1"/>
        </p:nvCxnSpPr>
        <p:spPr>
          <a:xfrm>
            <a:off x="481263" y="5505978"/>
            <a:ext cx="11417050" cy="0"/>
          </a:xfrm>
          <a:prstGeom prst="line">
            <a:avLst/>
          </a:prstGeom>
          <a:ln>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 name="learning">
            <a:extLst>
              <a:ext uri="{FF2B5EF4-FFF2-40B4-BE49-F238E27FC236}">
                <a16:creationId xmlns:a16="http://schemas.microsoft.com/office/drawing/2014/main" id="{A29CBE6D-B516-4E0E-BC8A-B321251A3A7A}"/>
              </a:ext>
            </a:extLst>
          </p:cNvPr>
          <p:cNvGrpSpPr>
            <a:grpSpLocks noChangeAspect="1"/>
          </p:cNvGrpSpPr>
          <p:nvPr userDrawn="1"/>
        </p:nvGrpSpPr>
        <p:grpSpPr>
          <a:xfrm rot="10800000" flipH="1">
            <a:off x="3298517" y="5709079"/>
            <a:ext cx="369748" cy="288403"/>
            <a:chOff x="7383299" y="4598006"/>
            <a:chExt cx="476250" cy="371475"/>
          </a:xfrm>
        </p:grpSpPr>
        <p:sp>
          <p:nvSpPr>
            <p:cNvPr id="10" name="Freeform: Shape 9">
              <a:extLst>
                <a:ext uri="{FF2B5EF4-FFF2-40B4-BE49-F238E27FC236}">
                  <a16:creationId xmlns:a16="http://schemas.microsoft.com/office/drawing/2014/main" id="{40062532-DEAB-46C9-BBF1-95D2C44B4ADC}"/>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1" name="Freeform: Shape 10">
              <a:extLst>
                <a:ext uri="{FF2B5EF4-FFF2-40B4-BE49-F238E27FC236}">
                  <a16:creationId xmlns:a16="http://schemas.microsoft.com/office/drawing/2014/main" id="{79E6B07A-63AA-41ED-8FF9-C500A869B6EB}"/>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grpSp>
        <p:nvGrpSpPr>
          <p:cNvPr id="15" name="learning">
            <a:extLst>
              <a:ext uri="{FF2B5EF4-FFF2-40B4-BE49-F238E27FC236}">
                <a16:creationId xmlns:a16="http://schemas.microsoft.com/office/drawing/2014/main" id="{07A11020-593F-444A-B45F-34B66EC741B7}"/>
              </a:ext>
            </a:extLst>
          </p:cNvPr>
          <p:cNvGrpSpPr>
            <a:grpSpLocks noChangeAspect="1"/>
          </p:cNvGrpSpPr>
          <p:nvPr userDrawn="1"/>
        </p:nvGrpSpPr>
        <p:grpSpPr>
          <a:xfrm flipH="1">
            <a:off x="11504806" y="6443700"/>
            <a:ext cx="203953" cy="159083"/>
            <a:chOff x="7383299" y="4598006"/>
            <a:chExt cx="476250" cy="371475"/>
          </a:xfrm>
        </p:grpSpPr>
        <p:sp>
          <p:nvSpPr>
            <p:cNvPr id="16" name="Freeform: Shape 15">
              <a:extLst>
                <a:ext uri="{FF2B5EF4-FFF2-40B4-BE49-F238E27FC236}">
                  <a16:creationId xmlns:a16="http://schemas.microsoft.com/office/drawing/2014/main" id="{49321792-9AFE-47FB-97A4-2F4FD4A9C329}"/>
                </a:ext>
              </a:extLst>
            </p:cNvPr>
            <p:cNvSpPr/>
            <p:nvPr/>
          </p:nvSpPr>
          <p:spPr>
            <a:xfrm>
              <a:off x="766904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sp>
          <p:nvSpPr>
            <p:cNvPr id="18" name="Freeform: Shape 17">
              <a:extLst>
                <a:ext uri="{FF2B5EF4-FFF2-40B4-BE49-F238E27FC236}">
                  <a16:creationId xmlns:a16="http://schemas.microsoft.com/office/drawing/2014/main" id="{CCFCFA21-587F-4BC9-8B78-740FE131062E}"/>
                </a:ext>
              </a:extLst>
            </p:cNvPr>
            <p:cNvSpPr/>
            <p:nvPr/>
          </p:nvSpPr>
          <p:spPr>
            <a:xfrm>
              <a:off x="7383299" y="4598006"/>
              <a:ext cx="190500" cy="371475"/>
            </a:xfrm>
            <a:custGeom>
              <a:avLst/>
              <a:gdLst>
                <a:gd name="connsiteX0" fmla="*/ 190500 w 190500"/>
                <a:gd name="connsiteY0" fmla="*/ 377952 h 371475"/>
                <a:gd name="connsiteX1" fmla="*/ 190500 w 190500"/>
                <a:gd name="connsiteY1" fmla="*/ 187452 h 371475"/>
                <a:gd name="connsiteX2" fmla="*/ 81820 w 190500"/>
                <a:gd name="connsiteY2" fmla="*/ 187452 h 371475"/>
                <a:gd name="connsiteX3" fmla="*/ 190500 w 190500"/>
                <a:gd name="connsiteY3" fmla="*/ 81725 h 371475"/>
                <a:gd name="connsiteX4" fmla="*/ 190500 w 190500"/>
                <a:gd name="connsiteY4" fmla="*/ 0 h 371475"/>
                <a:gd name="connsiteX5" fmla="*/ 0 w 190500"/>
                <a:gd name="connsiteY5" fmla="*/ 187452 h 371475"/>
                <a:gd name="connsiteX6" fmla="*/ 0 w 190500"/>
                <a:gd name="connsiteY6" fmla="*/ 187452 h 371475"/>
                <a:gd name="connsiteX7" fmla="*/ 0 w 190500"/>
                <a:gd name="connsiteY7" fmla="*/ 37795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90500" h="371475">
                  <a:moveTo>
                    <a:pt x="190500" y="377952"/>
                  </a:moveTo>
                  <a:lnTo>
                    <a:pt x="190500" y="187452"/>
                  </a:lnTo>
                  <a:lnTo>
                    <a:pt x="81820" y="187452"/>
                  </a:lnTo>
                  <a:cubicBezTo>
                    <a:pt x="83469" y="128608"/>
                    <a:pt x="131633" y="81753"/>
                    <a:pt x="190500" y="81725"/>
                  </a:cubicBezTo>
                  <a:lnTo>
                    <a:pt x="190500" y="0"/>
                  </a:lnTo>
                  <a:cubicBezTo>
                    <a:pt x="86469" y="-13"/>
                    <a:pt x="1665" y="83434"/>
                    <a:pt x="0" y="187452"/>
                  </a:cubicBezTo>
                  <a:lnTo>
                    <a:pt x="0" y="187452"/>
                  </a:lnTo>
                  <a:lnTo>
                    <a:pt x="0" y="377952"/>
                  </a:lnTo>
                  <a:close/>
                </a:path>
              </a:pathLst>
            </a:custGeom>
            <a:solidFill>
              <a:srgbClr val="000000"/>
            </a:solidFill>
            <a:ln w="9525" cap="flat" cmpd="sng" algn="ctr">
              <a:noFill/>
              <a:prstDash val="solid"/>
              <a:headEnd type="none" w="med" len="med"/>
              <a:tailEnd type="none" w="med" len="med"/>
            </a:ln>
            <a:effectLst>
              <a:outerShdw blurRad="114300" sx="113000" sy="113000" algn="ctr" rotWithShape="0">
                <a:srgbClr val="0078D4"/>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Segoe UI"/>
                <a:cs typeface="Segoe UI" pitchFamily="34" charset="0"/>
              </a:endParaRPr>
            </a:p>
          </p:txBody>
        </p:sp>
      </p:grpSp>
      <p:sp>
        <p:nvSpPr>
          <p:cNvPr id="14" name="Text Placeholder 5">
            <a:extLst>
              <a:ext uri="{FF2B5EF4-FFF2-40B4-BE49-F238E27FC236}">
                <a16:creationId xmlns:a16="http://schemas.microsoft.com/office/drawing/2014/main" id="{0325CEAA-3216-4B9E-B72E-8076ED461A94}"/>
              </a:ext>
            </a:extLst>
          </p:cNvPr>
          <p:cNvSpPr>
            <a:spLocks noGrp="1"/>
          </p:cNvSpPr>
          <p:nvPr>
            <p:ph type="body" sz="quarter" idx="10"/>
          </p:nvPr>
        </p:nvSpPr>
        <p:spPr>
          <a:xfrm>
            <a:off x="588263" y="1030052"/>
            <a:ext cx="11021125" cy="310863"/>
          </a:xfrm>
        </p:spPr>
        <p:txBody>
          <a:bodyPr/>
          <a:lstStyle>
            <a:lvl1pPr marL="0" indent="0" algn="ctr">
              <a:buNone/>
              <a:defRPr kumimoji="0" lang="en-US" sz="2000" b="0" i="0" u="none" strike="noStrike" kern="1200" cap="none" spc="0" normalizeH="0" baseline="0" dirty="0" smtClean="0">
                <a:ln>
                  <a:noFill/>
                </a:ln>
                <a:solidFill>
                  <a:schemeClr val="accent2">
                    <a:lumMod val="75000"/>
                  </a:schemeClr>
                </a:solidFill>
                <a:effectLst/>
                <a:uLnTx/>
                <a:uFillTx/>
                <a:latin typeface="+mj-lt"/>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2954558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2C1CEFE-1175-4BAD-8291-2B32EFCE8BD7}"/>
              </a:ext>
            </a:extLst>
          </p:cNvPr>
          <p:cNvSpPr>
            <a:spLocks noGrp="1"/>
          </p:cNvSpPr>
          <p:nvPr>
            <p:ph type="body" sz="quarter" idx="10"/>
          </p:nvPr>
        </p:nvSpPr>
        <p:spPr>
          <a:xfrm>
            <a:off x="5575369" y="2017713"/>
            <a:ext cx="5845175" cy="1612749"/>
          </a:xfrm>
        </p:spPr>
        <p:txBody>
          <a:bodyPr/>
          <a:lstStyle>
            <a:lvl1pPr marL="0" indent="0">
              <a:spcBef>
                <a:spcPts val="1800"/>
              </a:spcBef>
              <a:buNone/>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E102CF2E-CF5F-42BE-BB25-E94D5850A3C7}"/>
              </a:ext>
            </a:extLst>
          </p:cNvPr>
          <p:cNvSpPr>
            <a:spLocks noGrp="1"/>
          </p:cNvSpPr>
          <p:nvPr>
            <p:ph type="body" sz="quarter" idx="11"/>
          </p:nvPr>
        </p:nvSpPr>
        <p:spPr>
          <a:xfrm>
            <a:off x="584200" y="4101472"/>
            <a:ext cx="3721925" cy="984885"/>
          </a:xfrm>
        </p:spPr>
        <p:txBody>
          <a:bodyPr/>
          <a:lstStyle>
            <a:lvl1pPr marL="0" indent="0" algn="ctr">
              <a:spcBef>
                <a:spcPts val="1800"/>
              </a:spcBef>
              <a:buNone/>
              <a:defRPr sz="3200">
                <a:solidFill>
                  <a:schemeClr val="accent1"/>
                </a:solidFill>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Tree>
    <p:extLst>
      <p:ext uri="{BB962C8B-B14F-4D97-AF65-F5344CB8AC3E}">
        <p14:creationId xmlns:p14="http://schemas.microsoft.com/office/powerpoint/2010/main" val="55246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75137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64194900-8114-4639-BB98-2820B385BE06}"/>
              </a:ext>
            </a:extLst>
          </p:cNvPr>
          <p:cNvSpPr>
            <a:spLocks noGrp="1"/>
          </p:cNvSpPr>
          <p:nvPr>
            <p:ph type="body" sz="quarter" idx="19"/>
          </p:nvPr>
        </p:nvSpPr>
        <p:spPr>
          <a:xfrm>
            <a:off x="8607600" y="4065105"/>
            <a:ext cx="26517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3">
            <a:extLst>
              <a:ext uri="{FF2B5EF4-FFF2-40B4-BE49-F238E27FC236}">
                <a16:creationId xmlns:a16="http://schemas.microsoft.com/office/drawing/2014/main" id="{66CEB83C-A19D-4214-8A03-0F9BDD1A22D2}"/>
              </a:ext>
            </a:extLst>
          </p:cNvPr>
          <p:cNvSpPr>
            <a:spLocks noGrp="1"/>
          </p:cNvSpPr>
          <p:nvPr>
            <p:ph type="body" sz="quarter" idx="20"/>
          </p:nvPr>
        </p:nvSpPr>
        <p:spPr>
          <a:xfrm>
            <a:off x="495906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3">
            <a:extLst>
              <a:ext uri="{FF2B5EF4-FFF2-40B4-BE49-F238E27FC236}">
                <a16:creationId xmlns:a16="http://schemas.microsoft.com/office/drawing/2014/main" id="{7D3BEA77-EB09-437D-A324-5CB0F283571E}"/>
              </a:ext>
            </a:extLst>
          </p:cNvPr>
          <p:cNvSpPr>
            <a:spLocks noGrp="1"/>
          </p:cNvSpPr>
          <p:nvPr>
            <p:ph type="body" sz="quarter" idx="21"/>
          </p:nvPr>
        </p:nvSpPr>
        <p:spPr>
          <a:xfrm>
            <a:off x="1310520" y="4065105"/>
            <a:ext cx="2319260" cy="1492716"/>
          </a:xfrm>
        </p:spPr>
        <p:txBody>
          <a:bodyPr/>
          <a:lstStyle>
            <a:lvl1pPr marL="0" indent="0" algn="ctr" defTabSz="114300">
              <a:spcBef>
                <a:spcPts val="1800"/>
              </a:spcBef>
              <a:buNone/>
              <a:defRPr sz="2000">
                <a:solidFill>
                  <a:schemeClr val="accent1"/>
                </a:solidFill>
                <a:latin typeface="+mj-lt"/>
              </a:defRPr>
            </a:lvl1pPr>
            <a:lvl2pPr marL="0" indent="0" algn="ctr" defTabSz="114300">
              <a:spcBef>
                <a:spcPts val="600"/>
              </a:spcBef>
              <a:spcAft>
                <a:spcPts val="0"/>
              </a:spcAft>
              <a:buNone/>
              <a:defRPr sz="1400" b="1"/>
            </a:lvl2pPr>
            <a:lvl3pPr marL="0" indent="0" algn="ctr" defTabSz="114300">
              <a:spcBef>
                <a:spcPts val="0"/>
              </a:spcBef>
              <a:spcAft>
                <a:spcPts val="0"/>
              </a:spcAft>
              <a:buFont typeface="Arial" panose="020B0604020202020204" pitchFamily="34" charset="0"/>
              <a:buNone/>
              <a:defRPr sz="1400" i="0"/>
            </a:lvl3pPr>
            <a:lvl4pPr marL="0" indent="0" algn="ctr" defTabSz="114300">
              <a:spcBef>
                <a:spcPts val="0"/>
              </a:spcBef>
              <a:spcAft>
                <a:spcPts val="0"/>
              </a:spcAft>
              <a:buFont typeface="Arial" panose="020B0604020202020204" pitchFamily="34" charset="0"/>
              <a:buNone/>
              <a:defRPr sz="1200" b="0" i="1"/>
            </a:lvl4pPr>
            <a:lvl5pPr marL="0" indent="0" algn="ctr" defTabSz="114300">
              <a:spcBef>
                <a:spcPts val="0"/>
              </a:spcBef>
              <a:spcAft>
                <a:spcPts val="0"/>
              </a:spcAft>
              <a:buFont typeface="Arial" panose="020B0604020202020204" pitchFamily="34" charse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26EE1A16-2B87-4578-940E-3211A98A025D}"/>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180418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7432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userDrawn="1">
  <p:cSld name="1_Title &amp; body with bullets slide">
    <p:bg>
      <p:bgRef idx="1001">
        <a:schemeClr val="bg1"/>
      </p:bgRef>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4B26EB38-B802-47F3-8575-888FC1AA6B67}"/>
              </a:ext>
            </a:extLst>
          </p:cNvPr>
          <p:cNvGrpSpPr/>
          <p:nvPr userDrawn="1"/>
        </p:nvGrpSpPr>
        <p:grpSpPr>
          <a:xfrm>
            <a:off x="436379" y="6431005"/>
            <a:ext cx="11326085" cy="94962"/>
            <a:chOff x="445128" y="6559056"/>
            <a:chExt cx="11553197" cy="96853"/>
          </a:xfrm>
        </p:grpSpPr>
        <p:sp>
          <p:nvSpPr>
            <p:cNvPr id="8" name="TextBox 7">
              <a:extLst>
                <a:ext uri="{FF2B5EF4-FFF2-40B4-BE49-F238E27FC236}">
                  <a16:creationId xmlns:a16="http://schemas.microsoft.com/office/drawing/2014/main" id="{E0F140AB-64C1-48AA-A79D-6818AEB0D90E}"/>
                </a:ext>
              </a:extLst>
            </p:cNvPr>
            <p:cNvSpPr txBox="1"/>
            <p:nvPr userDrawn="1"/>
          </p:nvSpPr>
          <p:spPr>
            <a:xfrm>
              <a:off x="445128" y="6559056"/>
              <a:ext cx="979453" cy="96853"/>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
          <p:nvSpPr>
            <p:cNvPr id="9" name="Freeform: Shape 8">
              <a:extLst>
                <a:ext uri="{FF2B5EF4-FFF2-40B4-BE49-F238E27FC236}">
                  <a16:creationId xmlns:a16="http://schemas.microsoft.com/office/drawing/2014/main" id="{D3818870-6D91-4EAA-9132-2E15E4E80F8B}"/>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2" name="Title 1">
            <a:extLst>
              <a:ext uri="{FF2B5EF4-FFF2-40B4-BE49-F238E27FC236}">
                <a16:creationId xmlns:a16="http://schemas.microsoft.com/office/drawing/2014/main" id="{33111CAF-1420-4DA3-8868-16E37077307C}"/>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42327DD3-EAA2-4745-8B8F-6B8A2496B043}"/>
              </a:ext>
            </a:extLst>
          </p:cNvPr>
          <p:cNvSpPr>
            <a:spLocks noGrp="1"/>
          </p:cNvSpPr>
          <p:nvPr>
            <p:ph type="body" sz="quarter" idx="10"/>
          </p:nvPr>
        </p:nvSpPr>
        <p:spPr>
          <a:xfrm>
            <a:off x="588263" y="1435100"/>
            <a:ext cx="11021125" cy="16129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6861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7.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1260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3_Left">
    <p:bg>
      <p:bgRef idx="1001">
        <a:schemeClr val="bg1"/>
      </p:bgRef>
    </p:bg>
    <p:spTree>
      <p:nvGrpSpPr>
        <p:cNvPr id="1" name=""/>
        <p:cNvGrpSpPr/>
        <p:nvPr/>
      </p:nvGrpSpPr>
      <p:grpSpPr>
        <a:xfrm>
          <a:off x="0" y="0"/>
          <a:ext cx="0" cy="0"/>
          <a:chOff x="0" y="0"/>
          <a:chExt cx="0" cy="0"/>
        </a:xfrm>
      </p:grpSpPr>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1251287"/>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
        <p:nvSpPr>
          <p:cNvPr id="2" name="Title 1">
            <a:extLst>
              <a:ext uri="{FF2B5EF4-FFF2-40B4-BE49-F238E27FC236}">
                <a16:creationId xmlns:a16="http://schemas.microsoft.com/office/drawing/2014/main" id="{9CB79B4B-A990-40D0-8B41-0DAECFA018E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364585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1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4" name="Straight Connector 3">
            <a:extLst>
              <a:ext uri="{FF2B5EF4-FFF2-40B4-BE49-F238E27FC236}">
                <a16:creationId xmlns:a16="http://schemas.microsoft.com/office/drawing/2014/main" id="{4C696FF2-87D3-4F28-9DB1-7EA67BD86224}"/>
              </a:ext>
            </a:extLst>
          </p:cNvPr>
          <p:cNvCxnSpPr>
            <a:cxnSpLocks/>
          </p:cNvCxnSpPr>
          <p:nvPr userDrawn="1"/>
        </p:nvCxnSpPr>
        <p:spPr>
          <a:xfrm>
            <a:off x="6583181" y="771994"/>
            <a:ext cx="0" cy="5090390"/>
          </a:xfrm>
          <a:prstGeom prst="line">
            <a:avLst/>
          </a:prstGeom>
          <a:noFill/>
          <a:ln w="3175">
            <a:solidFill>
              <a:schemeClr val="accent2"/>
            </a:solidFill>
            <a:prstDash val="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0860479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184164"/>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349186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251.xml><?xml version="1.0" encoding="utf-8"?>
<p:sldLayout xmlns:a="http://schemas.openxmlformats.org/drawingml/2006/main" xmlns:r="http://schemas.openxmlformats.org/officeDocument/2006/relationships" xmlns:p="http://schemas.openxmlformats.org/presentationml/2006/main" userDrawn="1">
  <p:cSld name="7_Custom Layout">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64EFBFB-9FB1-41FB-8008-486C183129D4}"/>
              </a:ext>
            </a:extLst>
          </p:cNvPr>
          <p:cNvSpPr>
            <a:spLocks noGrp="1"/>
          </p:cNvSpPr>
          <p:nvPr>
            <p:ph type="pic" sz="quarter" idx="10"/>
          </p:nvPr>
        </p:nvSpPr>
        <p:spPr>
          <a:xfrm>
            <a:off x="0" y="0"/>
            <a:ext cx="12192000" cy="6858000"/>
          </a:xfrm>
        </p:spPr>
        <p:txBody>
          <a:bodyPr/>
          <a:lstStyle/>
          <a:p>
            <a:endParaRPr lang="en-US"/>
          </a:p>
        </p:txBody>
      </p:sp>
      <p:sp>
        <p:nvSpPr>
          <p:cNvPr id="5" name="Text Placeholder 4">
            <a:extLst>
              <a:ext uri="{FF2B5EF4-FFF2-40B4-BE49-F238E27FC236}">
                <a16:creationId xmlns:a16="http://schemas.microsoft.com/office/drawing/2014/main" id="{AF1E64E6-0DD9-424E-9C0A-8BEC914FE8A1}"/>
              </a:ext>
            </a:extLst>
          </p:cNvPr>
          <p:cNvSpPr>
            <a:spLocks noGrp="1"/>
          </p:cNvSpPr>
          <p:nvPr>
            <p:ph type="body" sz="quarter" idx="11"/>
          </p:nvPr>
        </p:nvSpPr>
        <p:spPr>
          <a:xfrm>
            <a:off x="566057" y="1235983"/>
            <a:ext cx="3574143" cy="1831912"/>
          </a:xfrm>
        </p:spPr>
        <p:txBody>
          <a:bodyPr/>
          <a:lstStyle>
            <a:lvl1pPr>
              <a:defRPr>
                <a:solidFill>
                  <a:schemeClr val="tx1"/>
                </a:solidFill>
              </a:defRPr>
            </a:lvl1pPr>
            <a:lvl2pPr>
              <a:defRPr sz="2000">
                <a:solidFill>
                  <a:schemeClr val="tx1"/>
                </a:solidFill>
              </a:defRPr>
            </a:lvl2pPr>
            <a:lvl3pPr>
              <a:defRPr>
                <a:solidFill>
                  <a:schemeClr val="tx1"/>
                </a:solidFill>
              </a:defRPr>
            </a:lvl3pPr>
            <a:lvl4pPr>
              <a:spcAft>
                <a:spcPts val="0"/>
              </a:spcAft>
              <a:defRPr>
                <a:solidFill>
                  <a:schemeClr val="tx1"/>
                </a:solidFill>
              </a:defRPr>
            </a:lvl4pPr>
            <a:lvl5pPr>
              <a:defRPr>
                <a:solidFill>
                  <a:schemeClr val="tx1"/>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3077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93688" y="3408402"/>
            <a:ext cx="4885414" cy="553998"/>
          </a:xfrm>
          <a:noFill/>
        </p:spPr>
        <p:txBody>
          <a:bodyPr wrap="square" lIns="0" tIns="0" rIns="0" bIns="0" anchor="b" anchorCtr="0">
            <a:spAutoFit/>
          </a:bodyPr>
          <a:lstStyle>
            <a:lvl1pPr algn="l">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presentation title </a:t>
            </a:r>
          </a:p>
        </p:txBody>
      </p:sp>
    </p:spTree>
    <p:extLst>
      <p:ext uri="{BB962C8B-B14F-4D97-AF65-F5344CB8AC3E}">
        <p14:creationId xmlns:p14="http://schemas.microsoft.com/office/powerpoint/2010/main" val="2023396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3.xml><?xml version="1.0" encoding="utf-8"?>
<p:sldLayout xmlns:a="http://schemas.openxmlformats.org/drawingml/2006/main" xmlns:r="http://schemas.openxmlformats.org/officeDocument/2006/relationships" xmlns:p="http://schemas.openxmlformats.org/presentationml/2006/main" userDrawn="1">
  <p:cSld name="Section title black">
    <p:bg>
      <p:bgRef idx="1001">
        <a:schemeClr val="bg1"/>
      </p:bgRef>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26425" y="1184319"/>
            <a:ext cx="7477989" cy="3535032"/>
          </a:xfrm>
          <a:noFill/>
        </p:spPr>
        <p:txBody>
          <a:bodyPr vert="horz" wrap="square" lIns="0" tIns="0" rIns="0" bIns="0" rtlCol="0" anchor="t" anchorCtr="0">
            <a:noAutofit/>
          </a:bodyPr>
          <a:lstStyle>
            <a:lvl1pPr>
              <a:lnSpc>
                <a:spcPct val="90000"/>
              </a:lnSpc>
              <a:defRPr lang="en-US" sz="5294" spc="-147"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39963509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209611" y="0"/>
            <a:ext cx="5982390"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1961">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p:nvPr>
        </p:nvSpPr>
        <p:spPr>
          <a:xfrm>
            <a:off x="426426" y="222583"/>
            <a:ext cx="5555966" cy="758022"/>
          </a:xfrm>
          <a:prstGeom prst="rect">
            <a:avLst/>
          </a:prstGeom>
        </p:spPr>
        <p:txBody>
          <a:bodyPr vert="horz" wrap="square" lIns="0" tIns="164592" rIns="0" bIns="0" rtlCol="0" anchor="t">
            <a:noAutofit/>
          </a:bodyPr>
          <a:lstStyle>
            <a:lvl1pPr>
              <a:defRPr sz="3400"/>
            </a:lvl1pPr>
          </a:lstStyle>
          <a:p>
            <a:endParaRPr lang="en-US"/>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26424" y="1129914"/>
            <a:ext cx="5555965" cy="2573509"/>
          </a:xfrm>
        </p:spPr>
        <p:txBody>
          <a:bodyPr wrap="square" lIns="0" tIns="0" rIns="0" bIns="0">
            <a:noAutofit/>
          </a:bodyPr>
          <a:lstStyle>
            <a:lvl1pPr marL="0" marR="0" indent="0" algn="l" defTabSz="914192" rtl="0" eaLnBrk="1" fontAlgn="auto" latinLnBrk="0" hangingPunct="1">
              <a:lnSpc>
                <a:spcPct val="90000"/>
              </a:lnSpc>
              <a:spcBef>
                <a:spcPts val="0"/>
              </a:spcBef>
              <a:spcAft>
                <a:spcPts val="2549"/>
              </a:spcAft>
              <a:buClrTx/>
              <a:buSzPct val="90000"/>
              <a:buFont typeface="Wingdings" panose="05000000000000000000" pitchFamily="2" charset="2"/>
              <a:buNone/>
              <a:tabLst/>
              <a:defRPr sz="2400" b="0" i="0">
                <a:solidFill>
                  <a:srgbClr val="000000"/>
                </a:solidFill>
                <a:latin typeface="+mn-lt"/>
              </a:defRPr>
            </a:lvl1pPr>
            <a:lvl2pPr marL="224054" marR="0" indent="0" algn="l" defTabSz="91419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48107" indent="0">
              <a:buNone/>
              <a:defRPr/>
            </a:lvl3pPr>
            <a:lvl4pPr marL="672161" indent="0">
              <a:buNone/>
              <a:defRPr/>
            </a:lvl4pPr>
            <a:lvl5pPr marL="896214" indent="0">
              <a:buNone/>
              <a:defRPr/>
            </a:lvl5pPr>
          </a:lstStyle>
          <a:p>
            <a:pPr lvl="0"/>
            <a:r>
              <a:rPr lang="pt-BR"/>
              <a:t>Subhead Segoe UI 24pt</a:t>
            </a:r>
          </a:p>
          <a:p>
            <a:pPr lvl="0"/>
            <a:r>
              <a:rPr lang="pt-BR"/>
              <a:t>Subhead Segoe UI 24pt</a:t>
            </a:r>
          </a:p>
          <a:p>
            <a:pPr lvl="0"/>
            <a:r>
              <a:rPr lang="pt-BR"/>
              <a:t>Subhead Segoe UI 24pt</a:t>
            </a:r>
          </a:p>
        </p:txBody>
      </p:sp>
    </p:spTree>
    <p:extLst>
      <p:ext uri="{BB962C8B-B14F-4D97-AF65-F5344CB8AC3E}">
        <p14:creationId xmlns:p14="http://schemas.microsoft.com/office/powerpoint/2010/main" val="32071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1_Steps">
    <p:spTree>
      <p:nvGrpSpPr>
        <p:cNvPr id="1" name=""/>
        <p:cNvGrpSpPr/>
        <p:nvPr/>
      </p:nvGrpSpPr>
      <p:grpSpPr>
        <a:xfrm>
          <a:off x="0" y="0"/>
          <a:ext cx="0" cy="0"/>
          <a:chOff x="0" y="0"/>
          <a:chExt cx="0" cy="0"/>
        </a:xfrm>
      </p:grpSpPr>
      <p:sp>
        <p:nvSpPr>
          <p:cNvPr id="9" name="Text Placeholder 5"/>
          <p:cNvSpPr>
            <a:spLocks noGrp="1"/>
          </p:cNvSpPr>
          <p:nvPr>
            <p:ph type="body" sz="quarter" idx="10"/>
          </p:nvPr>
        </p:nvSpPr>
        <p:spPr>
          <a:xfrm>
            <a:off x="584201"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584201"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459283"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459283" y="4267700"/>
            <a:ext cx="239733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34365"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34365"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209447" y="4576675"/>
            <a:ext cx="2397336" cy="992992"/>
          </a:xfrm>
        </p:spPr>
        <p:txBody>
          <a:bodyPr tIns="0" bIns="0">
            <a:noAutofit/>
          </a:bodyPr>
          <a:lstStyle>
            <a:lvl1pPr marL="0" indent="0" algn="ctr">
              <a:buFontTx/>
              <a:buNone/>
              <a:defRPr sz="1800">
                <a:solidFill>
                  <a:schemeClr val="tx1"/>
                </a:solidFill>
                <a:latin typeface="+mn-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209447" y="4267700"/>
            <a:ext cx="2397336" cy="308976"/>
          </a:xfrm>
        </p:spPr>
        <p:txBody>
          <a:bodyPr tIns="0" bIns="0">
            <a:noAutofit/>
          </a:bodyPr>
          <a:lstStyle>
            <a:lvl1pPr marL="0" indent="0" algn="ctr">
              <a:buFontTx/>
              <a:buNone/>
              <a:defRPr sz="2400" b="1">
                <a:solidFill>
                  <a:schemeClr val="tx1"/>
                </a:solidFill>
                <a:latin typeface="+mj-lt"/>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584201" y="1050469"/>
            <a:ext cx="10984796" cy="324883"/>
          </a:xfrm>
        </p:spPr>
        <p:txBody>
          <a:bodyPr tIns="0" bIns="0">
            <a:noAutofit/>
          </a:bodyPr>
          <a:lstStyle>
            <a:lvl1pPr marL="0" indent="0">
              <a:spcBef>
                <a:spcPts val="0"/>
              </a:spcBef>
              <a:buFontTx/>
              <a:buNone/>
              <a:defRPr sz="2400">
                <a:solidFill>
                  <a:schemeClr val="accent2"/>
                </a:solidFill>
                <a:latin typeface="+mj-lt"/>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sp>
        <p:nvSpPr>
          <p:cNvPr id="3" name="Title 2">
            <a:extLst>
              <a:ext uri="{FF2B5EF4-FFF2-40B4-BE49-F238E27FC236}">
                <a16:creationId xmlns:a16="http://schemas.microsoft.com/office/drawing/2014/main" id="{C8DA5C43-0A6C-4568-8D37-ACEB5A97455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1575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2_Step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72395" y="366185"/>
            <a:ext cx="10808407" cy="684280"/>
          </a:xfrm>
        </p:spPr>
        <p:txBody>
          <a:bodyPr/>
          <a:lstStyle>
            <a:lvl1pPr>
              <a:lnSpc>
                <a:spcPct val="90000"/>
              </a:lnSpc>
              <a:defRPr sz="3733" b="1" cap="none" baseline="0">
                <a:solidFill>
                  <a:schemeClr val="tx1"/>
                </a:solidFill>
              </a:defRPr>
            </a:lvl1pPr>
          </a:lstStyle>
          <a:p>
            <a:r>
              <a:rPr lang="en-US"/>
              <a:t>Click to edit master title style</a:t>
            </a:r>
          </a:p>
        </p:txBody>
      </p:sp>
      <p:sp>
        <p:nvSpPr>
          <p:cNvPr id="8" name="Slide Number Placeholder 5"/>
          <p:cNvSpPr txBox="1">
            <a:spLocks/>
          </p:cNvSpPr>
          <p:nvPr/>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sp>
        <p:nvSpPr>
          <p:cNvPr id="9" name="Text Placeholder 5"/>
          <p:cNvSpPr>
            <a:spLocks noGrp="1"/>
          </p:cNvSpPr>
          <p:nvPr>
            <p:ph type="body" sz="quarter" idx="10"/>
          </p:nvPr>
        </p:nvSpPr>
        <p:spPr>
          <a:xfrm>
            <a:off x="778781"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1" name="Text Placeholder 5"/>
          <p:cNvSpPr>
            <a:spLocks noGrp="1"/>
          </p:cNvSpPr>
          <p:nvPr>
            <p:ph type="body" sz="quarter" idx="19"/>
          </p:nvPr>
        </p:nvSpPr>
        <p:spPr>
          <a:xfrm>
            <a:off x="778781"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2" name="Text Placeholder 5"/>
          <p:cNvSpPr>
            <a:spLocks noGrp="1"/>
          </p:cNvSpPr>
          <p:nvPr>
            <p:ph type="body" sz="quarter" idx="20"/>
          </p:nvPr>
        </p:nvSpPr>
        <p:spPr>
          <a:xfrm>
            <a:off x="3559560"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5" name="Text Placeholder 5"/>
          <p:cNvSpPr>
            <a:spLocks noGrp="1"/>
          </p:cNvSpPr>
          <p:nvPr>
            <p:ph type="body" sz="quarter" idx="22"/>
          </p:nvPr>
        </p:nvSpPr>
        <p:spPr>
          <a:xfrm>
            <a:off x="3559560" y="4267700"/>
            <a:ext cx="2008176" cy="308976"/>
          </a:xfrm>
        </p:spPr>
        <p:txBody>
          <a:bodyPr tIns="0" bIns="0">
            <a:noAutofit/>
          </a:bodyPr>
          <a:lstStyle>
            <a:lvl1pPr marL="0" marR="0" indent="0" algn="ctr" defTabSz="914332" rtl="0" eaLnBrk="1" fontAlgn="base" latinLnBrk="0" hangingPunct="1">
              <a:lnSpc>
                <a:spcPct val="90000"/>
              </a:lnSpc>
              <a:spcBef>
                <a:spcPts val="1000"/>
              </a:spcBef>
              <a:spcAft>
                <a:spcPct val="0"/>
              </a:spcAft>
              <a:buClr>
                <a:schemeClr val="bg1"/>
              </a:buClr>
              <a:buSzTx/>
              <a:buFontTx/>
              <a:buNone/>
              <a:tabLst/>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marL="0" marR="0" lvl="0" indent="0" algn="ctr" defTabSz="914332" rtl="0" eaLnBrk="1" fontAlgn="base" latinLnBrk="0" hangingPunct="1">
              <a:lnSpc>
                <a:spcPct val="90000"/>
              </a:lnSpc>
              <a:spcBef>
                <a:spcPts val="1000"/>
              </a:spcBef>
              <a:spcAft>
                <a:spcPct val="0"/>
              </a:spcAft>
              <a:buClr>
                <a:schemeClr val="bg1"/>
              </a:buClr>
              <a:buSzTx/>
              <a:buFontTx/>
              <a:buNone/>
              <a:tabLst/>
              <a:defRPr/>
            </a:pPr>
            <a:r>
              <a:rPr lang="en-US"/>
              <a:t>Click to edit Master text styles</a:t>
            </a:r>
          </a:p>
        </p:txBody>
      </p:sp>
      <p:sp>
        <p:nvSpPr>
          <p:cNvPr id="26" name="Text Placeholder 5"/>
          <p:cNvSpPr>
            <a:spLocks noGrp="1"/>
          </p:cNvSpPr>
          <p:nvPr>
            <p:ph type="body" sz="quarter" idx="23"/>
          </p:nvPr>
        </p:nvSpPr>
        <p:spPr>
          <a:xfrm>
            <a:off x="6348689"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29" name="Text Placeholder 5"/>
          <p:cNvSpPr>
            <a:spLocks noGrp="1"/>
          </p:cNvSpPr>
          <p:nvPr>
            <p:ph type="body" sz="quarter" idx="25"/>
          </p:nvPr>
        </p:nvSpPr>
        <p:spPr>
          <a:xfrm>
            <a:off x="6348689"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0" name="Text Placeholder 5"/>
          <p:cNvSpPr>
            <a:spLocks noGrp="1"/>
          </p:cNvSpPr>
          <p:nvPr>
            <p:ph type="body" sz="quarter" idx="26"/>
          </p:nvPr>
        </p:nvSpPr>
        <p:spPr>
          <a:xfrm>
            <a:off x="9112767" y="4576675"/>
            <a:ext cx="2008176" cy="992992"/>
          </a:xfrm>
        </p:spPr>
        <p:txBody>
          <a:bodyPr tIns="0" bIns="0">
            <a:noAutofit/>
          </a:bodyPr>
          <a:lstStyle>
            <a:lvl1pPr marL="0" indent="0" algn="ctr">
              <a:buFontTx/>
              <a:buNone/>
              <a:defRPr sz="2133">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3" name="Text Placeholder 5"/>
          <p:cNvSpPr>
            <a:spLocks noGrp="1"/>
          </p:cNvSpPr>
          <p:nvPr>
            <p:ph type="body" sz="quarter" idx="28"/>
          </p:nvPr>
        </p:nvSpPr>
        <p:spPr>
          <a:xfrm>
            <a:off x="9112767" y="4267700"/>
            <a:ext cx="2008176" cy="308976"/>
          </a:xfrm>
        </p:spPr>
        <p:txBody>
          <a:bodyPr tIns="0" bIns="0">
            <a:noAutofit/>
          </a:bodyPr>
          <a:lstStyle>
            <a:lvl1pPr marL="0" indent="0" algn="ctr">
              <a:buFontTx/>
              <a:buNone/>
              <a:defRPr sz="2400" b="1">
                <a:solidFill>
                  <a:schemeClr val="tx1"/>
                </a:solidFill>
              </a:defRPr>
            </a:lvl1pPr>
            <a:lvl2pPr marL="457167" indent="0" algn="ctr">
              <a:buFontTx/>
              <a:buNone/>
              <a:defRPr/>
            </a:lvl2pPr>
            <a:lvl3pPr marL="914332" indent="0" algn="ctr">
              <a:buFontTx/>
              <a:buNone/>
              <a:defRPr/>
            </a:lvl3pPr>
            <a:lvl4pPr marL="1371498" indent="0" algn="ctr">
              <a:buFontTx/>
              <a:buNone/>
              <a:defRPr/>
            </a:lvl4pPr>
            <a:lvl5pPr marL="1828664" indent="0" algn="ctr">
              <a:buFontTx/>
              <a:buNone/>
              <a:defRPr/>
            </a:lvl5pPr>
          </a:lstStyle>
          <a:p>
            <a:pPr lvl="0"/>
            <a:r>
              <a:rPr lang="en-US"/>
              <a:t>Click to edit Master text styles</a:t>
            </a:r>
          </a:p>
        </p:txBody>
      </p:sp>
      <p:sp>
        <p:nvSpPr>
          <p:cNvPr id="38" name="Text Placeholder 10"/>
          <p:cNvSpPr>
            <a:spLocks noGrp="1"/>
          </p:cNvSpPr>
          <p:nvPr>
            <p:ph type="body" sz="quarter" idx="29"/>
          </p:nvPr>
        </p:nvSpPr>
        <p:spPr>
          <a:xfrm>
            <a:off x="672395" y="1050469"/>
            <a:ext cx="10808407" cy="324883"/>
          </a:xfrm>
        </p:spPr>
        <p:txBody>
          <a:bodyPr tIns="0" bIns="0">
            <a:noAutofit/>
          </a:bodyPr>
          <a:lstStyle>
            <a:lvl1pPr marL="0" indent="0">
              <a:spcBef>
                <a:spcPts val="0"/>
              </a:spcBef>
              <a:buFontTx/>
              <a:buNone/>
              <a:defRPr sz="2667">
                <a:solidFill>
                  <a:schemeClr val="accent5"/>
                </a:solidFill>
              </a:defRPr>
            </a:lvl1pPr>
            <a:lvl2pPr marL="457167" indent="0">
              <a:buFontTx/>
              <a:buNone/>
              <a:defRPr sz="2133">
                <a:solidFill>
                  <a:schemeClr val="tx1">
                    <a:lumMod val="60000"/>
                    <a:lumOff val="40000"/>
                  </a:schemeClr>
                </a:solidFill>
              </a:defRPr>
            </a:lvl2pPr>
            <a:lvl3pPr marL="914332" indent="0">
              <a:buFontTx/>
              <a:buNone/>
              <a:defRPr sz="2133">
                <a:solidFill>
                  <a:schemeClr val="tx1">
                    <a:lumMod val="60000"/>
                    <a:lumOff val="40000"/>
                  </a:schemeClr>
                </a:solidFill>
              </a:defRPr>
            </a:lvl3pPr>
            <a:lvl4pPr marL="1371498" indent="0">
              <a:buFontTx/>
              <a:buNone/>
              <a:defRPr sz="2133">
                <a:solidFill>
                  <a:schemeClr val="tx1">
                    <a:lumMod val="60000"/>
                    <a:lumOff val="40000"/>
                  </a:schemeClr>
                </a:solidFill>
              </a:defRPr>
            </a:lvl4pPr>
            <a:lvl5pPr marL="1828664" indent="0">
              <a:buFontTx/>
              <a:buNone/>
              <a:defRPr sz="2133">
                <a:solidFill>
                  <a:schemeClr val="tx1">
                    <a:lumMod val="60000"/>
                    <a:lumOff val="40000"/>
                  </a:schemeClr>
                </a:solidFill>
              </a:defRPr>
            </a:lvl5pPr>
          </a:lstStyle>
          <a:p>
            <a:pPr lvl="0"/>
            <a:r>
              <a:rPr lang="en-US"/>
              <a:t>Click to edit Master text styles</a:t>
            </a:r>
          </a:p>
        </p:txBody>
      </p:sp>
      <p:pic>
        <p:nvPicPr>
          <p:cNvPr id="15" name="Picture 14">
            <a:extLst>
              <a:ext uri="{FF2B5EF4-FFF2-40B4-BE49-F238E27FC236}">
                <a16:creationId xmlns:a16="http://schemas.microsoft.com/office/drawing/2014/main" id="{A711BB32-EAFA-DA4E-8119-2B26980221F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0769" y="6358103"/>
            <a:ext cx="1551015" cy="193608"/>
          </a:xfrm>
          <a:prstGeom prst="rect">
            <a:avLst/>
          </a:prstGeom>
        </p:spPr>
      </p:pic>
      <p:sp>
        <p:nvSpPr>
          <p:cNvPr id="14" name="Slide Number Placeholder 5">
            <a:extLst>
              <a:ext uri="{FF2B5EF4-FFF2-40B4-BE49-F238E27FC236}">
                <a16:creationId xmlns:a16="http://schemas.microsoft.com/office/drawing/2014/main" id="{F0E19D78-BB8D-47DD-8597-C829DEA576C5}"/>
              </a:ext>
            </a:extLst>
          </p:cNvPr>
          <p:cNvSpPr txBox="1">
            <a:spLocks/>
          </p:cNvSpPr>
          <p:nvPr userDrawn="1"/>
        </p:nvSpPr>
        <p:spPr>
          <a:xfrm>
            <a:off x="11442447" y="6339420"/>
            <a:ext cx="237320" cy="311149"/>
          </a:xfrm>
          <a:prstGeom prst="rect">
            <a:avLst/>
          </a:prstGeom>
        </p:spPr>
        <p:txBody>
          <a:bodyPr lIns="0" rIns="0"/>
          <a:lstStyle>
            <a:defPPr>
              <a:defRPr lang="en-US"/>
            </a:defPPr>
            <a:lvl1pPr marL="0" algn="r" defTabSz="457200" rtl="0" eaLnBrk="1" latinLnBrk="0" hangingPunct="1">
              <a:defRPr sz="1600" b="0" i="0" kern="1200">
                <a:solidFill>
                  <a:schemeClr val="bg1">
                    <a:lumMod val="50000"/>
                  </a:schemeClr>
                </a:solidFill>
                <a:latin typeface="Open Sans Light"/>
                <a:ea typeface="+mn-ea"/>
                <a:cs typeface="Open Sans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fld id="{32477B88-DACD-ED46-BA46-8E3D3F0E8FE7}" type="slidenum">
              <a:rPr lang="en-US" sz="1067" b="0" i="0" smtClean="0">
                <a:solidFill>
                  <a:schemeClr val="tx1">
                    <a:lumMod val="60000"/>
                    <a:lumOff val="40000"/>
                  </a:schemeClr>
                </a:solidFill>
                <a:latin typeface="Arial" charset="0"/>
                <a:cs typeface="Arial" charset="0"/>
              </a:rPr>
              <a:pPr fontAlgn="auto">
                <a:spcBef>
                  <a:spcPts val="0"/>
                </a:spcBef>
                <a:spcAft>
                  <a:spcPts val="0"/>
                </a:spcAft>
                <a:defRPr/>
              </a:pPr>
              <a:t>‹#›</a:t>
            </a:fld>
            <a:endParaRPr lang="en-US" sz="1067" b="0" i="0">
              <a:solidFill>
                <a:schemeClr val="tx1">
                  <a:lumMod val="60000"/>
                  <a:lumOff val="40000"/>
                </a:schemeClr>
              </a:solidFill>
              <a:latin typeface="Arial" charset="0"/>
              <a:cs typeface="Arial" charset="0"/>
            </a:endParaRPr>
          </a:p>
        </p:txBody>
      </p:sp>
      <p:pic>
        <p:nvPicPr>
          <p:cNvPr id="16" name="Picture 15">
            <a:extLst>
              <a:ext uri="{FF2B5EF4-FFF2-40B4-BE49-F238E27FC236}">
                <a16:creationId xmlns:a16="http://schemas.microsoft.com/office/drawing/2014/main" id="{D5E9DB42-957E-4BD2-9311-B9B62181BB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0769" y="6358103"/>
            <a:ext cx="1551015" cy="193608"/>
          </a:xfrm>
          <a:prstGeom prst="rect">
            <a:avLst/>
          </a:prstGeom>
        </p:spPr>
      </p:pic>
    </p:spTree>
    <p:extLst>
      <p:ext uri="{BB962C8B-B14F-4D97-AF65-F5344CB8AC3E}">
        <p14:creationId xmlns:p14="http://schemas.microsoft.com/office/powerpoint/2010/main" val="3450038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1_Title Only">
    <p:bg>
      <p:bgRef idx="1001">
        <a:schemeClr val="bg1"/>
      </p:bgRef>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A4EFD34-E9DA-4EB6-96BE-8620621A9AE1}"/>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430948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5_Title Slide">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139E9B-9A88-44F8-8398-EBA1AF6DBE39}"/>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3788830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2_Presentation title slide blue">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34805" y="2540313"/>
            <a:ext cx="9401560" cy="1793104"/>
          </a:xfrm>
          <a:noFill/>
        </p:spPr>
        <p:txBody>
          <a:bodyPr lIns="0" tIns="0" rIns="0" bIns="182880" anchor="b" anchorCtr="0"/>
          <a:lstStyle>
            <a:lvl1pPr>
              <a:defRPr sz="5400" strike="noStrike" spc="-147" baseline="0">
                <a:solidFill>
                  <a:schemeClr val="bg2"/>
                </a:solidFill>
                <a:latin typeface="+mj-lt"/>
              </a:defRPr>
            </a:lvl1pPr>
          </a:lstStyle>
          <a:p>
            <a:r>
              <a:rPr lang="en-US"/>
              <a:t>Azure presentation</a:t>
            </a:r>
            <a:br>
              <a:rPr lang="en-US"/>
            </a:br>
            <a:r>
              <a:rPr lang="en-US"/>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34805" y="4342825"/>
            <a:ext cx="9401560" cy="945435"/>
          </a:xfrm>
          <a:noFill/>
        </p:spPr>
        <p:txBody>
          <a:bodyPr lIns="0" tIns="0" rIns="0" bIns="0">
            <a:noAutofit/>
          </a:bodyPr>
          <a:lstStyle>
            <a:lvl1pPr marL="0" indent="0">
              <a:lnSpc>
                <a:spcPct val="100000"/>
              </a:lnSpc>
              <a:spcBef>
                <a:spcPts val="0"/>
              </a:spcBef>
              <a:spcAft>
                <a:spcPts val="0"/>
              </a:spcAft>
              <a:buNone/>
              <a:defRPr sz="1765" spc="0" baseline="0">
                <a:solidFill>
                  <a:schemeClr val="bg2"/>
                </a:solidFill>
                <a:latin typeface="+mn-lt"/>
              </a:defRPr>
            </a:lvl1pPr>
          </a:lstStyle>
          <a:p>
            <a:pPr lvl="0"/>
            <a:r>
              <a:rPr lang="en-US"/>
              <a:t>Author name</a:t>
            </a:r>
          </a:p>
          <a:p>
            <a:pPr lvl="0"/>
            <a:r>
              <a:rPr lang="en-US"/>
              <a:t>Date</a:t>
            </a:r>
          </a:p>
        </p:txBody>
      </p:sp>
      <p:pic>
        <p:nvPicPr>
          <p:cNvPr id="4" name="Picture 3">
            <a:extLst>
              <a:ext uri="{FF2B5EF4-FFF2-40B4-BE49-F238E27FC236}">
                <a16:creationId xmlns:a16="http://schemas.microsoft.com/office/drawing/2014/main" id="{EE7B851A-3B2C-4EDA-B13E-9D38A55F249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70310" y="1"/>
            <a:ext cx="2059942" cy="1082742"/>
          </a:xfrm>
          <a:prstGeom prst="rect">
            <a:avLst/>
          </a:prstGeom>
        </p:spPr>
      </p:pic>
    </p:spTree>
    <p:extLst>
      <p:ext uri="{BB962C8B-B14F-4D97-AF65-F5344CB8AC3E}">
        <p14:creationId xmlns:p14="http://schemas.microsoft.com/office/powerpoint/2010/main" val="40609962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5768979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908F6-09A6-45CD-B0FF-4C09BE1915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41B5D9-BCF1-4CCB-B0EA-E6EDB3154C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47452C-E6B3-487F-A113-02F43FA6F76A}"/>
              </a:ext>
            </a:extLst>
          </p:cNvPr>
          <p:cNvSpPr>
            <a:spLocks noGrp="1"/>
          </p:cNvSpPr>
          <p:nvPr>
            <p:ph type="dt" sz="half" idx="10"/>
          </p:nvPr>
        </p:nvSpPr>
        <p:spPr/>
        <p:txBody>
          <a:bodyPr/>
          <a:lstStyle/>
          <a:p>
            <a:fld id="{10BD0B9B-ACC2-45DE-ADA1-BCA6FA48F5EE}" type="datetimeFigureOut">
              <a:rPr lang="en-US" smtClean="0"/>
              <a:t>4/11/2023</a:t>
            </a:fld>
            <a:endParaRPr lang="en-US"/>
          </a:p>
        </p:txBody>
      </p:sp>
      <p:sp>
        <p:nvSpPr>
          <p:cNvPr id="5" name="Footer Placeholder 4">
            <a:extLst>
              <a:ext uri="{FF2B5EF4-FFF2-40B4-BE49-F238E27FC236}">
                <a16:creationId xmlns:a16="http://schemas.microsoft.com/office/drawing/2014/main" id="{2A0B432E-801D-49CD-B775-D78628EAFC3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22C5FB-8B79-4C3A-A405-6B0284F0480D}"/>
              </a:ext>
            </a:extLst>
          </p:cNvPr>
          <p:cNvSpPr>
            <a:spLocks noGrp="1"/>
          </p:cNvSpPr>
          <p:nvPr>
            <p:ph type="sldNum" sz="quarter" idx="12"/>
          </p:nvPr>
        </p:nvSpPr>
        <p:spPr/>
        <p:txBody>
          <a:bodyPr/>
          <a:lstStyle/>
          <a:p>
            <a:fld id="{54E89F8D-3C43-4604-AB87-C2695FB5FCD3}" type="slidenum">
              <a:rPr lang="en-US" smtClean="0"/>
              <a:t>‹#›</a:t>
            </a:fld>
            <a:endParaRPr lang="en-US"/>
          </a:p>
        </p:txBody>
      </p:sp>
    </p:spTree>
    <p:extLst>
      <p:ext uri="{BB962C8B-B14F-4D97-AF65-F5344CB8AC3E}">
        <p14:creationId xmlns:p14="http://schemas.microsoft.com/office/powerpoint/2010/main" val="4103458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Case stud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216B-E998-4D99-8E08-8A546CF8B283}"/>
              </a:ext>
            </a:extLst>
          </p:cNvPr>
          <p:cNvSpPr>
            <a:spLocks noGrp="1"/>
          </p:cNvSpPr>
          <p:nvPr>
            <p:ph type="title"/>
          </p:nvPr>
        </p:nvSpPr>
        <p:spPr>
          <a:xfrm>
            <a:off x="588263" y="457200"/>
            <a:ext cx="5037194" cy="984885"/>
          </a:xfrm>
        </p:spPr>
        <p:txBody>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84200" y="2798933"/>
            <a:ext cx="5037194" cy="1169551"/>
          </a:xfrm>
        </p:spPr>
        <p:txBody>
          <a:bodyPr/>
          <a:lstStyle>
            <a:lvl1pPr marL="0" indent="0">
              <a:spcBef>
                <a:spcPts val="1200"/>
              </a:spcBef>
              <a:buNone/>
              <a:defRPr sz="1600">
                <a:solidFill>
                  <a:schemeClr val="accent1"/>
                </a:solidFill>
                <a:latin typeface="+mj-lt"/>
              </a:defRPr>
            </a:lvl1pPr>
            <a:lvl2pPr marL="0" indent="0">
              <a:buNone/>
              <a:defRPr sz="1400"/>
            </a:lvl2pPr>
            <a:lvl3pPr>
              <a:buNone/>
              <a:defRPr sz="1200"/>
            </a:lvl3pPr>
            <a:lvl4pPr>
              <a:buNone/>
              <a:defRPr sz="1100"/>
            </a:lvl4pPr>
            <a:lvl5pP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573438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latin typeface="+mj-lt"/>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6" name="MS logo white - EMF"/>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8956116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lue sideba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3F308F6-277D-4907-8B84-469082083A5E}"/>
              </a:ext>
            </a:extLst>
          </p:cNvPr>
          <p:cNvSpPr/>
          <p:nvPr userDrawn="1"/>
        </p:nvSpPr>
        <p:spPr>
          <a:xfrm>
            <a:off x="0" y="0"/>
            <a:ext cx="527992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D723EC-4AC1-42C1-8097-95B60B661E1A}"/>
              </a:ext>
            </a:extLst>
          </p:cNvPr>
          <p:cNvSpPr>
            <a:spLocks noGrp="1"/>
          </p:cNvSpPr>
          <p:nvPr>
            <p:ph type="title"/>
          </p:nvPr>
        </p:nvSpPr>
        <p:spPr>
          <a:xfrm>
            <a:off x="269241" y="289511"/>
            <a:ext cx="5471160" cy="1046440"/>
          </a:xfrm>
        </p:spPr>
        <p:txBody>
          <a:bodyPr vert="horz" wrap="square" lIns="146304" tIns="91440" rIns="146304" bIns="91440" rtlCol="0" anchor="t">
            <a:noAutofit/>
          </a:bodyPr>
          <a:lstStyle>
            <a:lvl1pPr>
              <a:defRPr lang="en-US" sz="3600" b="1" i="0" cap="none" spc="0" baseline="0">
                <a:solidFill>
                  <a:schemeClr val="bg1"/>
                </a:solidFill>
                <a:latin typeface="Segoe UI Semibold" panose="020B0502040204020203" pitchFamily="34" charset="0"/>
                <a:cs typeface="Segoe UI Semibold" panose="020B0502040204020203" pitchFamily="34" charset="0"/>
              </a:defRPr>
            </a:lvl1pPr>
          </a:lstStyle>
          <a:p>
            <a:pPr marL="0" lvl="0" defTabSz="914400">
              <a:lnSpc>
                <a:spcPct val="100000"/>
              </a:lnSpc>
            </a:pPr>
            <a:r>
              <a:rPr lang="en-US"/>
              <a:t>Click to edit Master title style</a:t>
            </a:r>
          </a:p>
        </p:txBody>
      </p:sp>
      <p:sp>
        <p:nvSpPr>
          <p:cNvPr id="6" name="Text Placeholder 5">
            <a:extLst>
              <a:ext uri="{FF2B5EF4-FFF2-40B4-BE49-F238E27FC236}">
                <a16:creationId xmlns:a16="http://schemas.microsoft.com/office/drawing/2014/main" id="{851E385E-C968-46B1-B908-12BCE9711189}"/>
              </a:ext>
            </a:extLst>
          </p:cNvPr>
          <p:cNvSpPr>
            <a:spLocks noGrp="1"/>
          </p:cNvSpPr>
          <p:nvPr>
            <p:ph type="body" sz="quarter" idx="10"/>
          </p:nvPr>
        </p:nvSpPr>
        <p:spPr>
          <a:xfrm>
            <a:off x="269241" y="1881188"/>
            <a:ext cx="5471159" cy="1348061"/>
          </a:xfrm>
        </p:spPr>
        <p:txBody>
          <a:bodyPr/>
          <a:lstStyle>
            <a:lvl1pPr marL="0" indent="0">
              <a:lnSpc>
                <a:spcPct val="100000"/>
              </a:lnSpc>
              <a:spcBef>
                <a:spcPts val="1400"/>
              </a:spcBef>
              <a:buFont typeface="Arial" panose="020B0604020202020204" pitchFamily="34" charset="0"/>
              <a:buNone/>
              <a:defRPr lang="en-US" sz="1400" b="0" i="0" kern="1200" spc="0" baseline="0" dirty="0" smtClean="0">
                <a:solidFill>
                  <a:schemeClr val="bg1"/>
                </a:solidFill>
                <a:latin typeface="Segoe UI" panose="020B0502040204020203" pitchFamily="34" charset="0"/>
                <a:ea typeface="Segoe UI" panose="020B0502040204020203" pitchFamily="34" charset="0"/>
                <a:cs typeface="Segoe UI" panose="020B0502040204020203" pitchFamily="34" charset="0"/>
              </a:defRPr>
            </a:lvl1pPr>
            <a:lvl2pPr marL="336145"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2pPr>
            <a:lvl3pPr marL="560241"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3pPr>
            <a:lvl4pPr marL="784338"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4pPr>
            <a:lvl5pPr marL="1008434" indent="0">
              <a:buFont typeface="Arial" panose="020B0604020202020204" pitchFamily="34" charset="0"/>
              <a:buNone/>
              <a:defRPr sz="1400" b="0" i="0" spc="0" baseline="0">
                <a:solidFill>
                  <a:schemeClr val="bg1"/>
                </a:solidFill>
                <a:latin typeface="Segoe UI" panose="020B0502040204020203" pitchFamily="34" charset="0"/>
                <a:cs typeface="Segoe UI"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31230640"/>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0558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E9C9A30-AF21-4061-AAF7-F1550C0E2120}"/>
              </a:ext>
            </a:extLst>
          </p:cNvPr>
          <p:cNvSpPr>
            <a:spLocks noGrp="1"/>
          </p:cNvSpPr>
          <p:nvPr>
            <p:ph type="pic" sz="quarter" idx="10"/>
          </p:nvPr>
        </p:nvSpPr>
        <p:spPr>
          <a:xfrm>
            <a:off x="6096000" y="-3821"/>
            <a:ext cx="6095999" cy="6861821"/>
          </a:xfrm>
        </p:spPr>
        <p:txBody>
          <a:bodyPr/>
          <a:lstStyle/>
          <a:p>
            <a:endParaRPr lang="en-US"/>
          </a:p>
        </p:txBody>
      </p:sp>
      <p:sp>
        <p:nvSpPr>
          <p:cNvPr id="9" name="Text Placeholder 8">
            <a:extLst>
              <a:ext uri="{FF2B5EF4-FFF2-40B4-BE49-F238E27FC236}">
                <a16:creationId xmlns:a16="http://schemas.microsoft.com/office/drawing/2014/main" id="{852BF53E-A85C-4215-A542-5CFED282A83B}"/>
              </a:ext>
            </a:extLst>
          </p:cNvPr>
          <p:cNvSpPr>
            <a:spLocks noGrp="1"/>
          </p:cNvSpPr>
          <p:nvPr>
            <p:ph type="body" sz="quarter" idx="11"/>
          </p:nvPr>
        </p:nvSpPr>
        <p:spPr>
          <a:xfrm>
            <a:off x="269241" y="2045659"/>
            <a:ext cx="4763234" cy="1428083"/>
          </a:xfrm>
        </p:spPr>
        <p:txBody>
          <a:bodyPr/>
          <a:lstStyle>
            <a:lvl1pPr marL="0" indent="0">
              <a:lnSpc>
                <a:spcPct val="100000"/>
              </a:lnSpc>
              <a:buNone/>
              <a:defRPr lang="en-US" sz="1600" b="1" kern="1200" dirty="0" smtClean="0">
                <a:ln w="3175">
                  <a:noFill/>
                </a:ln>
                <a:solidFill>
                  <a:srgbClr val="0078D7"/>
                </a:solidFill>
                <a:latin typeface="Segoe UI Semibold" charset="0"/>
                <a:ea typeface="+mn-ea"/>
                <a:cs typeface="Segoe UI Semibold" charset="0"/>
              </a:defRPr>
            </a:lvl1pPr>
            <a:lvl2pPr marL="287338" indent="-285750">
              <a:lnSpc>
                <a:spcPct val="100000"/>
              </a:lnSpc>
              <a:buClr>
                <a:schemeClr val="tx2"/>
              </a:buClr>
              <a:buFont typeface="Arial" panose="020B0604020202020204" pitchFamily="34" charset="0"/>
              <a:buChar char="•"/>
              <a:defRPr lang="en-US" sz="1600" kern="1200" dirty="0" smtClean="0">
                <a:solidFill>
                  <a:srgbClr val="505050"/>
                </a:solidFill>
                <a:latin typeface="+mj-lt"/>
                <a:ea typeface="+mn-ea"/>
                <a:cs typeface="Segoe UI" panose="020B0502040204020203" pitchFamily="34" charset="0"/>
              </a:defRPr>
            </a:lvl2pPr>
            <a:lvl3pPr marL="569913" indent="-223838">
              <a:lnSpc>
                <a:spcPct val="100000"/>
              </a:lnSpc>
              <a:buClr>
                <a:schemeClr val="tx2"/>
              </a:buClr>
              <a:defRPr sz="1400"/>
            </a:lvl3pPr>
            <a:lvl4pPr marL="914400" indent="-223838">
              <a:lnSpc>
                <a:spcPct val="100000"/>
              </a:lnSpc>
              <a:buClr>
                <a:schemeClr val="tx2"/>
              </a:buClr>
              <a:defRPr sz="1200"/>
            </a:lvl4pPr>
            <a:lvl5pPr>
              <a:lnSpc>
                <a:spcPct val="100000"/>
              </a:lnSpc>
              <a:buClr>
                <a:schemeClr val="tx2"/>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3">
            <a:extLst>
              <a:ext uri="{FF2B5EF4-FFF2-40B4-BE49-F238E27FC236}">
                <a16:creationId xmlns:a16="http://schemas.microsoft.com/office/drawing/2014/main" id="{FC24F05B-D917-43E9-8B6D-60449CCE91CD}"/>
              </a:ext>
            </a:extLst>
          </p:cNvPr>
          <p:cNvSpPr>
            <a:spLocks noGrp="1"/>
          </p:cNvSpPr>
          <p:nvPr>
            <p:ph type="title"/>
          </p:nvPr>
        </p:nvSpPr>
        <p:spPr>
          <a:xfrm>
            <a:off x="269241" y="289511"/>
            <a:ext cx="4950459" cy="899665"/>
          </a:xfrm>
        </p:spPr>
        <p:txBody>
          <a:bodyPr/>
          <a:lstStyle>
            <a:lvl1pPr>
              <a:defRPr sz="3600" b="1" i="0" cap="none" spc="0" baseline="0">
                <a:solidFill>
                  <a:srgbClr val="000000"/>
                </a:solidFill>
                <a:latin typeface="Segoe UI Semibold" panose="020B0502040204020203" pitchFamily="34" charset="0"/>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25724450"/>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896973"/>
            <a:ext cx="11653523" cy="849463"/>
          </a:xfrm>
          <a:noFill/>
        </p:spPr>
        <p:txBody>
          <a:bodyPr tIns="91440" bIns="91440" anchor="t" anchorCtr="0">
            <a:spAutoFit/>
          </a:bodyPr>
          <a:lstStyle>
            <a:lvl1pPr>
              <a:defRPr sz="48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7083982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0137042"/>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2_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39" y="6171616"/>
            <a:ext cx="11653522"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5"/>
          </a:xfrm>
          <a:prstGeom prst="rect">
            <a:avLst/>
          </a:prstGeom>
        </p:spPr>
      </p:pic>
    </p:spTree>
    <p:extLst>
      <p:ext uri="{BB962C8B-B14F-4D97-AF65-F5344CB8AC3E}">
        <p14:creationId xmlns:p14="http://schemas.microsoft.com/office/powerpoint/2010/main" val="39030390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Blank ligh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70159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207309287"/>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userDrawn="1">
  <p:cSld name="Title &amp; half-pag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5606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CC4B7896-F978-4D6E-861E-D10AD51486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512279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userDrawn="1">
  <p:cSld name="3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Calibri" panose="020F0502020204030204"/>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96050654"/>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222583"/>
            <a:ext cx="11336039" cy="75802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
        <p:nvSpPr>
          <p:cNvPr id="8" name="TextBox 7">
            <a:extLst>
              <a:ext uri="{FF2B5EF4-FFF2-40B4-BE49-F238E27FC236}">
                <a16:creationId xmlns:a16="http://schemas.microsoft.com/office/drawing/2014/main" id="{AE9C5276-7B68-429C-9DA6-E4F27E0CA047}"/>
              </a:ext>
            </a:extLst>
          </p:cNvPr>
          <p:cNvSpPr txBox="1"/>
          <p:nvPr userDrawn="1"/>
        </p:nvSpPr>
        <p:spPr>
          <a:xfrm>
            <a:off x="436379" y="6431005"/>
            <a:ext cx="960199" cy="949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Calibri" panose="020F0502020204030204"/>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Calibri" panose="020F0502020204030204"/>
              <a:ea typeface="+mn-ea"/>
              <a:cs typeface="+mn-cs"/>
            </a:endParaRPr>
          </a:p>
        </p:txBody>
      </p:sp>
      <p:sp>
        <p:nvSpPr>
          <p:cNvPr id="4" name="Text Placeholder 3">
            <a:extLst>
              <a:ext uri="{FF2B5EF4-FFF2-40B4-BE49-F238E27FC236}">
                <a16:creationId xmlns:a16="http://schemas.microsoft.com/office/drawing/2014/main" id="{82FCA253-DCB7-7D42-8C9B-7B43BC22672C}"/>
              </a:ext>
            </a:extLst>
          </p:cNvPr>
          <p:cNvSpPr>
            <a:spLocks noGrp="1"/>
          </p:cNvSpPr>
          <p:nvPr>
            <p:ph type="body" sz="quarter" idx="10"/>
          </p:nvPr>
        </p:nvSpPr>
        <p:spPr>
          <a:xfrm>
            <a:off x="411894" y="1093788"/>
            <a:ext cx="11336039" cy="1652760"/>
          </a:xfrm>
        </p:spPr>
        <p:txBody>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75760553"/>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2">
            <a:lumMod val="7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065184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5326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0" y="409302"/>
            <a:ext cx="11390811" cy="670562"/>
          </a:xfrm>
        </p:spPr>
        <p:txBody>
          <a:bodyPr>
            <a:noAutofit/>
          </a:bodyPr>
          <a:lstStyle>
            <a:lvl1pPr marL="0" indent="0" algn="l">
              <a:buNone/>
              <a:defRPr sz="4000" b="1" i="0" spc="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Resources</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0" y="199065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0" y="154332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one</a:t>
            </a:r>
          </a:p>
        </p:txBody>
      </p:sp>
      <p:sp>
        <p:nvSpPr>
          <p:cNvPr id="10" name="Text Placeholder 3">
            <a:extLst>
              <a:ext uri="{FF2B5EF4-FFF2-40B4-BE49-F238E27FC236}">
                <a16:creationId xmlns:a16="http://schemas.microsoft.com/office/drawing/2014/main" id="{0CC564A0-0574-3C49-B906-26C4F1AEC126}"/>
              </a:ext>
            </a:extLst>
          </p:cNvPr>
          <p:cNvSpPr>
            <a:spLocks noGrp="1"/>
          </p:cNvSpPr>
          <p:nvPr>
            <p:ph type="body" sz="quarter" idx="13" hasCustomPrompt="1"/>
          </p:nvPr>
        </p:nvSpPr>
        <p:spPr>
          <a:xfrm>
            <a:off x="365760" y="306180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1" name="Text Placeholder 3">
            <a:extLst>
              <a:ext uri="{FF2B5EF4-FFF2-40B4-BE49-F238E27FC236}">
                <a16:creationId xmlns:a16="http://schemas.microsoft.com/office/drawing/2014/main" id="{2C225D99-49B0-2E46-B722-9704BD510617}"/>
              </a:ext>
            </a:extLst>
          </p:cNvPr>
          <p:cNvSpPr>
            <a:spLocks noGrp="1"/>
          </p:cNvSpPr>
          <p:nvPr>
            <p:ph type="body" sz="quarter" idx="14" hasCustomPrompt="1"/>
          </p:nvPr>
        </p:nvSpPr>
        <p:spPr>
          <a:xfrm>
            <a:off x="365760" y="261447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two</a:t>
            </a:r>
          </a:p>
        </p:txBody>
      </p:sp>
      <p:sp>
        <p:nvSpPr>
          <p:cNvPr id="12" name="Text Placeholder 3">
            <a:extLst>
              <a:ext uri="{FF2B5EF4-FFF2-40B4-BE49-F238E27FC236}">
                <a16:creationId xmlns:a16="http://schemas.microsoft.com/office/drawing/2014/main" id="{34E99198-C76E-0241-B2DA-C2A5A625E1AE}"/>
              </a:ext>
            </a:extLst>
          </p:cNvPr>
          <p:cNvSpPr>
            <a:spLocks noGrp="1"/>
          </p:cNvSpPr>
          <p:nvPr>
            <p:ph type="body" sz="quarter" idx="15" hasCustomPrompt="1"/>
          </p:nvPr>
        </p:nvSpPr>
        <p:spPr>
          <a:xfrm>
            <a:off x="365760" y="4145864"/>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3" name="Text Placeholder 3">
            <a:extLst>
              <a:ext uri="{FF2B5EF4-FFF2-40B4-BE49-F238E27FC236}">
                <a16:creationId xmlns:a16="http://schemas.microsoft.com/office/drawing/2014/main" id="{5034F082-8123-8E4C-A5CC-07E4E4ACFF34}"/>
              </a:ext>
            </a:extLst>
          </p:cNvPr>
          <p:cNvSpPr>
            <a:spLocks noGrp="1"/>
          </p:cNvSpPr>
          <p:nvPr>
            <p:ph type="body" sz="quarter" idx="16" hasCustomPrompt="1"/>
          </p:nvPr>
        </p:nvSpPr>
        <p:spPr>
          <a:xfrm>
            <a:off x="365760" y="3698534"/>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three</a:t>
            </a:r>
          </a:p>
        </p:txBody>
      </p:sp>
      <p:sp>
        <p:nvSpPr>
          <p:cNvPr id="14" name="Text Placeholder 3">
            <a:extLst>
              <a:ext uri="{FF2B5EF4-FFF2-40B4-BE49-F238E27FC236}">
                <a16:creationId xmlns:a16="http://schemas.microsoft.com/office/drawing/2014/main" id="{B833C998-789B-514E-A3A0-846C4E2DDA29}"/>
              </a:ext>
            </a:extLst>
          </p:cNvPr>
          <p:cNvSpPr>
            <a:spLocks noGrp="1"/>
          </p:cNvSpPr>
          <p:nvPr>
            <p:ph type="body" sz="quarter" idx="17" hasCustomPrompt="1"/>
          </p:nvPr>
        </p:nvSpPr>
        <p:spPr>
          <a:xfrm>
            <a:off x="365760" y="5217018"/>
            <a:ext cx="11390811" cy="325826"/>
          </a:xfrm>
        </p:spPr>
        <p:txBody>
          <a:bodyPr>
            <a:normAutofit/>
          </a:bodyPr>
          <a:lstStyle>
            <a:lvl1pPr marL="0" indent="0">
              <a:buNone/>
              <a:defRPr sz="1600">
                <a:solidFill>
                  <a:schemeClr val="accent4"/>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URL</a:t>
            </a:r>
          </a:p>
        </p:txBody>
      </p:sp>
      <p:sp>
        <p:nvSpPr>
          <p:cNvPr id="15" name="Text Placeholder 3">
            <a:extLst>
              <a:ext uri="{FF2B5EF4-FFF2-40B4-BE49-F238E27FC236}">
                <a16:creationId xmlns:a16="http://schemas.microsoft.com/office/drawing/2014/main" id="{5BF7D92B-2BC7-E245-BED5-0A8EEB343D99}"/>
              </a:ext>
            </a:extLst>
          </p:cNvPr>
          <p:cNvSpPr>
            <a:spLocks noGrp="1"/>
          </p:cNvSpPr>
          <p:nvPr>
            <p:ph type="body" sz="quarter" idx="18" hasCustomPrompt="1"/>
          </p:nvPr>
        </p:nvSpPr>
        <p:spPr>
          <a:xfrm>
            <a:off x="365760" y="4769688"/>
            <a:ext cx="11390811" cy="409484"/>
          </a:xfrm>
        </p:spPr>
        <p:txBody>
          <a:bodyPr>
            <a:normAutofit/>
          </a:bodyPr>
          <a:lstStyle>
            <a:lvl1pPr marL="0" indent="0">
              <a:buNone/>
              <a:defRPr sz="2000" b="1" i="0">
                <a:solidFill>
                  <a:schemeClr val="accent3"/>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Resource four</a:t>
            </a:r>
          </a:p>
        </p:txBody>
      </p:sp>
      <p:pic>
        <p:nvPicPr>
          <p:cNvPr id="16" name="Picture 15">
            <a:extLst>
              <a:ext uri="{FF2B5EF4-FFF2-40B4-BE49-F238E27FC236}">
                <a16:creationId xmlns:a16="http://schemas.microsoft.com/office/drawing/2014/main" id="{649BE33B-9858-0048-9598-E206E5FC5B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582275" y="6346520"/>
            <a:ext cx="1517649" cy="501497"/>
          </a:xfrm>
          <a:prstGeom prst="rect">
            <a:avLst/>
          </a:prstGeom>
        </p:spPr>
      </p:pic>
    </p:spTree>
    <p:extLst>
      <p:ext uri="{BB962C8B-B14F-4D97-AF65-F5344CB8AC3E}">
        <p14:creationId xmlns:p14="http://schemas.microsoft.com/office/powerpoint/2010/main" val="273088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6.xml><?xml version="1.0" encoding="utf-8"?>
<p:sldLayout xmlns:a="http://schemas.openxmlformats.org/drawingml/2006/main" xmlns:r="http://schemas.openxmlformats.org/officeDocument/2006/relationships" xmlns:p="http://schemas.openxmlformats.org/presentationml/2006/main"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06723"/>
            <a:ext cx="11081177" cy="489365"/>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87360799"/>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slide blue">
    <p:bg>
      <p:bgPr>
        <a:solidFill>
          <a:srgbClr val="0278D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29544" y="2956282"/>
            <a:ext cx="9401560" cy="945435"/>
          </a:xfrm>
          <a:noFill/>
        </p:spPr>
        <p:txBody>
          <a:bodyPr lIns="0" tIns="0" rIns="0" bIns="182880" anchor="b" anchorCtr="0"/>
          <a:lstStyle>
            <a:lvl1pPr>
              <a:defRPr sz="4902" strike="noStrike" spc="-147" baseline="0">
                <a:solidFill>
                  <a:schemeClr val="bg2"/>
                </a:solidFill>
              </a:defRPr>
            </a:lvl1pPr>
          </a:lstStyle>
          <a:p>
            <a:r>
              <a:rPr lang="en-US"/>
              <a:t>Presentation title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26426" y="5890660"/>
            <a:ext cx="9401560" cy="945435"/>
          </a:xfrm>
          <a:noFill/>
        </p:spPr>
        <p:txBody>
          <a:bodyPr lIns="0" tIns="0" rIns="0" bIns="0">
            <a:noAutofit/>
          </a:bodyPr>
          <a:lstStyle>
            <a:lvl1pPr marL="0" indent="0">
              <a:lnSpc>
                <a:spcPct val="100000"/>
              </a:lnSpc>
              <a:spcBef>
                <a:spcPts val="0"/>
              </a:spcBef>
              <a:buNone/>
              <a:defRPr sz="1568" spc="0" baseline="0">
                <a:solidFill>
                  <a:schemeClr val="bg2"/>
                </a:solidFill>
                <a:latin typeface="+mn-lt"/>
              </a:defRPr>
            </a:lvl1pPr>
          </a:lstStyle>
          <a:p>
            <a:pPr lvl="0"/>
            <a:r>
              <a:rPr lang="en-US"/>
              <a:t>Speaker name</a:t>
            </a:r>
          </a:p>
          <a:p>
            <a:pPr lvl="0"/>
            <a:r>
              <a:rPr lang="en-US"/>
              <a:t>Date</a:t>
            </a:r>
          </a:p>
        </p:txBody>
      </p:sp>
      <p:pic>
        <p:nvPicPr>
          <p:cNvPr id="10"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790395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89319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Left big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2F3B8-09D5-4269-A4BC-8B6B6FA0475F}"/>
              </a:ext>
            </a:extLst>
          </p:cNvPr>
          <p:cNvSpPr>
            <a:spLocks noGrp="1"/>
          </p:cNvSpPr>
          <p:nvPr>
            <p:ph type="title"/>
          </p:nvPr>
        </p:nvSpPr>
        <p:spPr>
          <a:xfrm>
            <a:off x="914259" y="1544139"/>
            <a:ext cx="4590644" cy="1231106"/>
          </a:xfrm>
        </p:spPr>
        <p:txBody>
          <a:bodyPr/>
          <a:lstStyle>
            <a:lvl1pPr>
              <a:defRPr sz="4000"/>
            </a:lvl1pPr>
          </a:lstStyle>
          <a:p>
            <a:r>
              <a:rPr lang="en-US"/>
              <a:t>Click to edit Master title style</a:t>
            </a:r>
          </a:p>
        </p:txBody>
      </p:sp>
      <p:sp>
        <p:nvSpPr>
          <p:cNvPr id="7" name="Picture Placeholder 6">
            <a:extLst>
              <a:ext uri="{FF2B5EF4-FFF2-40B4-BE49-F238E27FC236}">
                <a16:creationId xmlns:a16="http://schemas.microsoft.com/office/drawing/2014/main" id="{CC91F959-89D9-400C-9B8C-79FB496739F9}"/>
              </a:ext>
            </a:extLst>
          </p:cNvPr>
          <p:cNvSpPr>
            <a:spLocks noGrp="1"/>
          </p:cNvSpPr>
          <p:nvPr>
            <p:ph type="pic" sz="quarter" idx="10"/>
          </p:nvPr>
        </p:nvSpPr>
        <p:spPr>
          <a:xfrm>
            <a:off x="6096000" y="0"/>
            <a:ext cx="6096000" cy="6858000"/>
          </a:xfrm>
        </p:spPr>
        <p:txBody>
          <a:bodyPr/>
          <a:lstStyle/>
          <a:p>
            <a:endParaRPr lang="en-US"/>
          </a:p>
        </p:txBody>
      </p:sp>
      <p:sp>
        <p:nvSpPr>
          <p:cNvPr id="9" name="Text Placeholder 8">
            <a:extLst>
              <a:ext uri="{FF2B5EF4-FFF2-40B4-BE49-F238E27FC236}">
                <a16:creationId xmlns:a16="http://schemas.microsoft.com/office/drawing/2014/main" id="{C4B271D5-6DF8-471A-952B-E5EF65535D62}"/>
              </a:ext>
            </a:extLst>
          </p:cNvPr>
          <p:cNvSpPr>
            <a:spLocks noGrp="1"/>
          </p:cNvSpPr>
          <p:nvPr>
            <p:ph type="body" sz="quarter" idx="11"/>
          </p:nvPr>
        </p:nvSpPr>
        <p:spPr>
          <a:xfrm>
            <a:off x="914400" y="4093482"/>
            <a:ext cx="3900714" cy="184666"/>
          </a:xfrm>
        </p:spPr>
        <p:txBody>
          <a:bodyPr/>
          <a:lstStyle>
            <a:lvl1pPr marL="0" indent="0">
              <a:buNone/>
              <a:defRPr sz="1200" baseline="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193804257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2"/>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30936867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935646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accent2"/>
                </a:solidFill>
                <a:latin typeface="+mj-lt"/>
                <a:cs typeface="Segoe UI" panose="020B0502040204020203" pitchFamily="34" charset="0"/>
              </a:defRPr>
            </a:lvl1pPr>
          </a:lstStyle>
          <a:p>
            <a:pPr lvl="0"/>
            <a:r>
              <a:rPr lang="en-US"/>
              <a:t>Speaker name or subtitle text</a:t>
            </a:r>
          </a:p>
        </p:txBody>
      </p:sp>
      <p:pic>
        <p:nvPicPr>
          <p:cNvPr id="8" name="MS logo white - EMF" descr="Microsoft logo white text version">
            <a:extLst>
              <a:ext uri="{FF2B5EF4-FFF2-40B4-BE49-F238E27FC236}">
                <a16:creationId xmlns:a16="http://schemas.microsoft.com/office/drawing/2014/main" id="{F4DDC873-B78F-4A52-9091-6AB1225F43C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408981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8384702" cy="553998"/>
          </a:xfrm>
          <a:noFill/>
        </p:spPr>
        <p:txBody>
          <a:bodyPr wrap="square" lIns="0" tIns="0" rIns="0" bIns="0" anchor="b" anchorCtr="0">
            <a:spAutoFit/>
          </a:bodyPr>
          <a:lstStyle>
            <a:lvl1pPr>
              <a:defRPr lang="en-US" sz="3600" b="0" kern="1200" cap="none" spc="-50" baseline="0" dirty="0">
                <a:ln w="3175">
                  <a:noFill/>
                </a:ln>
                <a:gradFill>
                  <a:gsLst>
                    <a:gs pos="2917">
                      <a:schemeClr val="accent1"/>
                    </a:gs>
                    <a:gs pos="30000">
                      <a:schemeClr val="accent1"/>
                    </a:gs>
                  </a:gsLst>
                  <a:lin ang="5400000" scaled="0"/>
                </a:gradFill>
                <a:effectLst/>
                <a:latin typeface="+mj-lt"/>
                <a:ea typeface="+mn-ea"/>
                <a:cs typeface="Segoe UI"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8384702"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CEDED367-8D02-D636-5674-0E670B0587A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00064"/>
            <a:ext cx="1366245" cy="292608"/>
          </a:xfrm>
          <a:prstGeom prst="rect">
            <a:avLst/>
          </a:prstGeom>
        </p:spPr>
      </p:pic>
    </p:spTree>
    <p:extLst>
      <p:ext uri="{BB962C8B-B14F-4D97-AF65-F5344CB8AC3E}">
        <p14:creationId xmlns:p14="http://schemas.microsoft.com/office/powerpoint/2010/main" val="40973352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85">
          <p15:clr>
            <a:srgbClr val="5ACBF0"/>
          </p15:clr>
        </p15:guide>
        <p15:guide id="2" orient="horz" pos="2447">
          <p15:clr>
            <a:srgbClr val="5ACBF0"/>
          </p15:clr>
        </p15:guide>
        <p15:guide id="3" pos="6011">
          <p15:clr>
            <a:srgbClr val="5ACBF0"/>
          </p15:clr>
        </p15:guide>
        <p15:guide id="4" orient="horz" pos="2118">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Title Only: no hex">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77376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Large device slide">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189028BF-2471-4AF2-B683-65EB89A2AC88}"/>
              </a:ext>
              <a:ext uri="{C183D7F6-B498-43B3-948B-1728B52AA6E4}">
                <adec:decorative xmlns:adec="http://schemas.microsoft.com/office/drawing/2017/decorative" val="1"/>
              </a:ext>
            </a:extLst>
          </p:cNvPr>
          <p:cNvSpPr/>
          <p:nvPr userDrawn="1"/>
        </p:nvSpPr>
        <p:spPr bwMode="auto">
          <a:xfrm>
            <a:off x="2197170" y="1436688"/>
            <a:ext cx="7797660" cy="4649406"/>
          </a:xfrm>
          <a:prstGeom prst="roundRect">
            <a:avLst>
              <a:gd name="adj" fmla="val 2491"/>
            </a:avLst>
          </a:prstGeom>
          <a:solidFill>
            <a:schemeClr val="tx1">
              <a:lumMod val="50000"/>
            </a:schemeClr>
          </a:solidFill>
          <a:ln>
            <a:noFill/>
          </a:ln>
          <a:effectLst>
            <a:outerShdw blurRad="292100" dist="38100" dir="3600000" sx="102000" sy="102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Picture Placeholder 8">
            <a:extLst>
              <a:ext uri="{FF2B5EF4-FFF2-40B4-BE49-F238E27FC236}">
                <a16:creationId xmlns:a16="http://schemas.microsoft.com/office/drawing/2014/main" id="{FA475647-51C5-45E7-8CB9-398831CBA4AC}"/>
              </a:ext>
              <a:ext uri="{C183D7F6-B498-43B3-948B-1728B52AA6E4}">
                <adec:decorative xmlns:adec="http://schemas.microsoft.com/office/drawing/2017/decorative" val="1"/>
              </a:ext>
            </a:extLst>
          </p:cNvPr>
          <p:cNvSpPr>
            <a:spLocks noGrp="1"/>
          </p:cNvSpPr>
          <p:nvPr>
            <p:ph type="pic" sz="quarter" idx="11" hasCustomPrompt="1"/>
          </p:nvPr>
        </p:nvSpPr>
        <p:spPr>
          <a:xfrm>
            <a:off x="2444610" y="1715115"/>
            <a:ext cx="7275652" cy="4092555"/>
          </a:xfrm>
          <a:solidFill>
            <a:srgbClr val="E6E6E6"/>
          </a:solidFill>
        </p:spPr>
        <p:txBody>
          <a:bodyPr lIns="0" tIns="0" bIns="1463040" anchor="ctr" anchorCtr="0">
            <a:noAutofit/>
          </a:bodyPr>
          <a:lstStyle>
            <a:lvl1pPr marL="0" indent="0" algn="ctr">
              <a:buNone/>
              <a:defRPr sz="1800">
                <a:solidFill>
                  <a:srgbClr val="000000"/>
                </a:solidFill>
                <a:latin typeface="+mj-lt"/>
              </a:defRPr>
            </a:lvl1pPr>
          </a:lstStyle>
          <a:p>
            <a:r>
              <a:rPr lang="en-US"/>
              <a:t>Drag &amp; drop your screenshot here </a:t>
            </a:r>
            <a:br>
              <a:rPr lang="en-US"/>
            </a:br>
            <a:r>
              <a:rPr lang="en-US"/>
              <a:t>or click or tap icon below </a:t>
            </a:r>
            <a:br>
              <a:rPr lang="en-US"/>
            </a:br>
            <a:r>
              <a:rPr lang="en-US"/>
              <a:t>to insert</a:t>
            </a:r>
          </a:p>
        </p:txBody>
      </p:sp>
      <p:sp>
        <p:nvSpPr>
          <p:cNvPr id="13" name="Title 1">
            <a:extLst>
              <a:ext uri="{FF2B5EF4-FFF2-40B4-BE49-F238E27FC236}">
                <a16:creationId xmlns:a16="http://schemas.microsoft.com/office/drawing/2014/main" id="{850F6527-C351-4344-91F4-A8ABE8EAA1C1}"/>
              </a:ext>
            </a:extLst>
          </p:cNvPr>
          <p:cNvSpPr>
            <a:spLocks noGrp="1"/>
          </p:cNvSpPr>
          <p:nvPr>
            <p:ph type="title"/>
          </p:nvPr>
        </p:nvSpPr>
        <p:spPr>
          <a:xfrm>
            <a:off x="588263" y="457200"/>
            <a:ext cx="11018520" cy="553998"/>
          </a:xfrm>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7143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100"/>
                                  </p:stCondLst>
                                  <p:childTnLst>
                                    <p:animMotion origin="layout" path="M 3.125E-6 1.48148E-6 L 3.125E-6 0.06227 " pathEditMode="relative" rAng="0" ptsTypes="AA">
                                      <p:cBhvr>
                                        <p:cTn id="9" dur="500" spd="-100000" fill="hold"/>
                                        <p:tgtEl>
                                          <p:spTgt spid="5"/>
                                        </p:tgtEl>
                                        <p:attrNameLst>
                                          <p:attrName>ppt_x</p:attrName>
                                          <p:attrName>ppt_y</p:attrName>
                                        </p:attrNameLst>
                                      </p:cBhvr>
                                      <p:rCtr x="0" y="3102"/>
                                    </p:animMotion>
                                  </p:childTnLst>
                                </p:cTn>
                              </p:par>
                              <p:par>
                                <p:cTn id="10" presetID="10" presetClass="entr" presetSubtype="0" fill="hold" grpId="0" nodeType="withEffect">
                                  <p:stCondLst>
                                    <p:cond delay="1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100"/>
                                  </p:stCondLst>
                                  <p:childTnLst>
                                    <p:animMotion origin="layout" path="M 3.125E-6 1.48148E-6 L 3.125E-6 0.06227 " pathEditMode="relative" rAng="0" ptsTypes="AA">
                                      <p:cBhvr>
                                        <p:cTn id="14" dur="500" spd="-100000" fill="hold"/>
                                        <p:tgtEl>
                                          <p:spTgt spid="4"/>
                                        </p:tgtEl>
                                        <p:attrNameLst>
                                          <p:attrName>ppt_x</p:attrName>
                                          <p:attrName>ppt_y</p:attrName>
                                        </p:attrNameLst>
                                      </p:cBhvr>
                                      <p:rCtr x="0" y="310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54061"/>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50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690">
          <p15:clr>
            <a:srgbClr val="5ACBF0"/>
          </p15:clr>
        </p15:guide>
        <p15:guide id="29" orient="horz" pos="1247">
          <p15:clr>
            <a:srgbClr val="5ACBF0"/>
          </p15:clr>
        </p15:guide>
        <p15:guide id="30" pos="2329">
          <p15:clr>
            <a:srgbClr val="5ACBF0"/>
          </p15:clr>
        </p15:guide>
        <p15:guide id="32" orient="horz" pos="1427">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597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3" pos="2690">
          <p15:clr>
            <a:srgbClr val="5ACBF0"/>
          </p15:clr>
        </p15:guide>
        <p15:guide id="29" orient="horz" pos="2118">
          <p15:clr>
            <a:srgbClr val="5ACBF0"/>
          </p15:clr>
        </p15:guide>
        <p15:guide id="30" pos="2329">
          <p15:clr>
            <a:srgbClr val="5ACBF0"/>
          </p15:clr>
        </p15:guide>
        <p15:guide id="31" pos="3052">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80924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9">
          <p15:clr>
            <a:srgbClr val="A4A3A4"/>
          </p15:clr>
        </p15:guide>
        <p15:guide id="15" pos="3282">
          <p15:clr>
            <a:srgbClr val="A4A3A4"/>
          </p15:clr>
        </p15:guide>
        <p15:guide id="16" pos="3680">
          <p15:clr>
            <a:srgbClr val="A4A3A4"/>
          </p15:clr>
        </p15:guide>
        <p15:guide id="17" pos="3854">
          <p15:clr>
            <a:srgbClr val="A4A3A4"/>
          </p15:clr>
        </p15:guide>
        <p15:guide id="18" pos="4257">
          <p15:clr>
            <a:srgbClr val="A4A3A4"/>
          </p15:clr>
        </p15:guide>
        <p15:guide id="19" pos="4442">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9733780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9748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886">
          <p15:clr>
            <a:srgbClr val="5ACBF0"/>
          </p15:clr>
        </p15:guide>
        <p15:guide id="2" orient="horz" pos="28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28494" y="6318462"/>
            <a:ext cx="4482124"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28682" y="3204862"/>
            <a:ext cx="2102988" cy="448276"/>
          </a:xfrm>
          <a:prstGeom prst="rect">
            <a:avLst/>
          </a:prstGeom>
        </p:spPr>
      </p:pic>
    </p:spTree>
    <p:extLst>
      <p:ext uri="{BB962C8B-B14F-4D97-AF65-F5344CB8AC3E}">
        <p14:creationId xmlns:p14="http://schemas.microsoft.com/office/powerpoint/2010/main" val="26269937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620146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0F9E940D-12A8-495F-9BA0-72F1AE91BEE9}"/>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40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4" name="Text Placeholder 3"/>
          <p:cNvSpPr>
            <a:spLocks noGrp="1"/>
          </p:cNvSpPr>
          <p:nvPr>
            <p:ph type="body" sz="quarter" idx="10" hasCustomPrompt="1"/>
          </p:nvPr>
        </p:nvSpPr>
        <p:spPr>
          <a:xfrm>
            <a:off x="421049" y="1178277"/>
            <a:ext cx="11352309" cy="5134943"/>
          </a:xfrm>
        </p:spPr>
        <p:txBody>
          <a:bodyPr wrap="square" lIns="146304" rIns="146304">
            <a:noAutofit/>
          </a:bodyPr>
          <a:lstStyle>
            <a:lvl1pPr marL="278511" indent="-278511">
              <a:lnSpc>
                <a:spcPct val="100000"/>
              </a:lnSpc>
              <a:spcBef>
                <a:spcPts val="1175"/>
              </a:spcBef>
              <a:buClr>
                <a:schemeClr val="bg2"/>
              </a:buClr>
              <a:buFont typeface="+mj-lt"/>
              <a:buAutoNum type="arabicPeriod"/>
              <a:defRPr sz="1765">
                <a:solidFill>
                  <a:schemeClr val="bg1"/>
                </a:solidFill>
                <a:latin typeface="+mn-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6" name="Title 5"/>
          <p:cNvSpPr>
            <a:spLocks noGrp="1"/>
          </p:cNvSpPr>
          <p:nvPr>
            <p:ph type="title"/>
          </p:nvPr>
        </p:nvSpPr>
        <p:spPr>
          <a:xfrm>
            <a:off x="421049" y="253713"/>
            <a:ext cx="11352309" cy="935463"/>
          </a:xfrm>
        </p:spPr>
        <p:txBody>
          <a:bodyPr lIns="0" rIns="0"/>
          <a:lstStyle>
            <a:lvl1pPr>
              <a:defRPr sz="3529">
                <a:solidFill>
                  <a:schemeClr val="bg1"/>
                </a:solidFill>
              </a:defRPr>
            </a:lvl1pPr>
          </a:lstStyle>
          <a:p>
            <a:r>
              <a:rPr lang="en-US"/>
              <a:t>Click to edit Master title style</a:t>
            </a:r>
          </a:p>
        </p:txBody>
      </p:sp>
      <p:sp>
        <p:nvSpPr>
          <p:cNvPr id="9" name="Freeform: Shape 8">
            <a:extLst>
              <a:ext uri="{FF2B5EF4-FFF2-40B4-BE49-F238E27FC236}">
                <a16:creationId xmlns:a16="http://schemas.microsoft.com/office/drawing/2014/main" id="{FF222DA3-9D41-46A8-BA16-86A156A0B0F2}"/>
              </a:ext>
            </a:extLst>
          </p:cNvPr>
          <p:cNvSpPr/>
          <p:nvPr userDrawn="1"/>
        </p:nvSpPr>
        <p:spPr bwMode="auto">
          <a:xfrm>
            <a:off x="421049" y="1178277"/>
            <a:ext cx="11352309" cy="5134943"/>
          </a:xfrm>
          <a:custGeom>
            <a:avLst/>
            <a:gdLst>
              <a:gd name="connsiteX0" fmla="*/ 0 w 11518900"/>
              <a:gd name="connsiteY0" fmla="*/ 0 h 5237166"/>
              <a:gd name="connsiteX1" fmla="*/ 11518900 w 11518900"/>
              <a:gd name="connsiteY1" fmla="*/ 0 h 5237166"/>
              <a:gd name="connsiteX2" fmla="*/ 11518900 w 11518900"/>
              <a:gd name="connsiteY2" fmla="*/ 5237166 h 5237166"/>
              <a:gd name="connsiteX3" fmla="*/ 0 w 11518900"/>
              <a:gd name="connsiteY3" fmla="*/ 5237166 h 5237166"/>
              <a:gd name="connsiteX4" fmla="*/ 0 w 11518900"/>
              <a:gd name="connsiteY4" fmla="*/ 5217916 h 5237166"/>
              <a:gd name="connsiteX5" fmla="*/ 1833613 w 11518900"/>
              <a:gd name="connsiteY5" fmla="*/ 5217916 h 5237166"/>
              <a:gd name="connsiteX6" fmla="*/ 1833613 w 11518900"/>
              <a:gd name="connsiteY6" fmla="*/ 4591057 h 5237166"/>
              <a:gd name="connsiteX7" fmla="*/ 0 w 11518900"/>
              <a:gd name="connsiteY7" fmla="*/ 4591057 h 5237166"/>
              <a:gd name="connsiteX0" fmla="*/ 1833613 w 11518900"/>
              <a:gd name="connsiteY0" fmla="*/ 4591057 h 5237166"/>
              <a:gd name="connsiteX1" fmla="*/ 0 w 11518900"/>
              <a:gd name="connsiteY1" fmla="*/ 4591057 h 5237166"/>
              <a:gd name="connsiteX2" fmla="*/ 0 w 11518900"/>
              <a:gd name="connsiteY2" fmla="*/ 0 h 5237166"/>
              <a:gd name="connsiteX3" fmla="*/ 11518900 w 11518900"/>
              <a:gd name="connsiteY3" fmla="*/ 0 h 5237166"/>
              <a:gd name="connsiteX4" fmla="*/ 11518900 w 11518900"/>
              <a:gd name="connsiteY4" fmla="*/ 5237166 h 5237166"/>
              <a:gd name="connsiteX5" fmla="*/ 0 w 11518900"/>
              <a:gd name="connsiteY5" fmla="*/ 5237166 h 5237166"/>
              <a:gd name="connsiteX6" fmla="*/ 0 w 11518900"/>
              <a:gd name="connsiteY6" fmla="*/ 5217916 h 5237166"/>
              <a:gd name="connsiteX7" fmla="*/ 1833613 w 11518900"/>
              <a:gd name="connsiteY7" fmla="*/ 5217916 h 5237166"/>
              <a:gd name="connsiteX8" fmla="*/ 1925053 w 11518900"/>
              <a:gd name="connsiteY8" fmla="*/ 4682497 h 5237166"/>
              <a:gd name="connsiteX0" fmla="*/ 1833613 w 11518900"/>
              <a:gd name="connsiteY0" fmla="*/ 4591057 h 5237166"/>
              <a:gd name="connsiteX1" fmla="*/ 0 w 11518900"/>
              <a:gd name="connsiteY1" fmla="*/ 4591057 h 5237166"/>
              <a:gd name="connsiteX2" fmla="*/ 0 w 11518900"/>
              <a:gd name="connsiteY2" fmla="*/ 0 h 5237166"/>
              <a:gd name="connsiteX3" fmla="*/ 11518900 w 11518900"/>
              <a:gd name="connsiteY3" fmla="*/ 0 h 5237166"/>
              <a:gd name="connsiteX4" fmla="*/ 11518900 w 11518900"/>
              <a:gd name="connsiteY4" fmla="*/ 5237166 h 5237166"/>
              <a:gd name="connsiteX5" fmla="*/ 0 w 11518900"/>
              <a:gd name="connsiteY5" fmla="*/ 5237166 h 5237166"/>
              <a:gd name="connsiteX6" fmla="*/ 0 w 11518900"/>
              <a:gd name="connsiteY6" fmla="*/ 5217916 h 5237166"/>
              <a:gd name="connsiteX7" fmla="*/ 1833613 w 11518900"/>
              <a:gd name="connsiteY7" fmla="*/ 5217916 h 5237166"/>
              <a:gd name="connsiteX0" fmla="*/ 1833613 w 11518900"/>
              <a:gd name="connsiteY0" fmla="*/ 4591057 h 5237166"/>
              <a:gd name="connsiteX1" fmla="*/ 0 w 11518900"/>
              <a:gd name="connsiteY1" fmla="*/ 4591057 h 5237166"/>
              <a:gd name="connsiteX2" fmla="*/ 0 w 11518900"/>
              <a:gd name="connsiteY2" fmla="*/ 0 h 5237166"/>
              <a:gd name="connsiteX3" fmla="*/ 11518900 w 11518900"/>
              <a:gd name="connsiteY3" fmla="*/ 0 h 5237166"/>
              <a:gd name="connsiteX4" fmla="*/ 11518900 w 11518900"/>
              <a:gd name="connsiteY4" fmla="*/ 5237166 h 5237166"/>
              <a:gd name="connsiteX5" fmla="*/ 0 w 11518900"/>
              <a:gd name="connsiteY5" fmla="*/ 5237166 h 5237166"/>
              <a:gd name="connsiteX6" fmla="*/ 0 w 11518900"/>
              <a:gd name="connsiteY6" fmla="*/ 5217916 h 5237166"/>
              <a:gd name="connsiteX0" fmla="*/ 0 w 11518900"/>
              <a:gd name="connsiteY0" fmla="*/ 4591057 h 5237166"/>
              <a:gd name="connsiteX1" fmla="*/ 0 w 11518900"/>
              <a:gd name="connsiteY1" fmla="*/ 0 h 5237166"/>
              <a:gd name="connsiteX2" fmla="*/ 11518900 w 11518900"/>
              <a:gd name="connsiteY2" fmla="*/ 0 h 5237166"/>
              <a:gd name="connsiteX3" fmla="*/ 11518900 w 11518900"/>
              <a:gd name="connsiteY3" fmla="*/ 5237166 h 5237166"/>
              <a:gd name="connsiteX4" fmla="*/ 0 w 11518900"/>
              <a:gd name="connsiteY4" fmla="*/ 5237166 h 5237166"/>
              <a:gd name="connsiteX5" fmla="*/ 0 w 11518900"/>
              <a:gd name="connsiteY5" fmla="*/ 5217916 h 5237166"/>
              <a:gd name="connsiteX0" fmla="*/ 0 w 11518900"/>
              <a:gd name="connsiteY0" fmla="*/ 4591057 h 5237166"/>
              <a:gd name="connsiteX1" fmla="*/ 0 w 11518900"/>
              <a:gd name="connsiteY1" fmla="*/ 0 h 5237166"/>
              <a:gd name="connsiteX2" fmla="*/ 11518900 w 11518900"/>
              <a:gd name="connsiteY2" fmla="*/ 0 h 5237166"/>
              <a:gd name="connsiteX3" fmla="*/ 11518900 w 11518900"/>
              <a:gd name="connsiteY3" fmla="*/ 5237166 h 5237166"/>
              <a:gd name="connsiteX4" fmla="*/ 0 w 11518900"/>
              <a:gd name="connsiteY4" fmla="*/ 5237166 h 52371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18900" h="5237166">
                <a:moveTo>
                  <a:pt x="0" y="4591057"/>
                </a:moveTo>
                <a:lnTo>
                  <a:pt x="0" y="0"/>
                </a:lnTo>
                <a:lnTo>
                  <a:pt x="11518900" y="0"/>
                </a:lnTo>
                <a:lnTo>
                  <a:pt x="11518900" y="5237166"/>
                </a:lnTo>
                <a:lnTo>
                  <a:pt x="0" y="5237166"/>
                </a:lnTo>
              </a:path>
            </a:pathLst>
          </a:custGeom>
          <a:noFill/>
          <a:ln w="15875">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961">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FF2B5EF4-FFF2-40B4-BE49-F238E27FC236}">
                <a16:creationId xmlns:a16="http://schemas.microsoft.com/office/drawing/2014/main" id="{A36D8352-8D82-4A95-AFC6-5CCE6BE7F612}"/>
              </a:ext>
            </a:extLst>
          </p:cNvPr>
          <p:cNvSpPr>
            <a:spLocks noGrp="1"/>
          </p:cNvSpPr>
          <p:nvPr>
            <p:ph type="ftr" sz="quarter" idx="11"/>
          </p:nvPr>
        </p:nvSpPr>
        <p:spPr/>
        <p:txBody>
          <a:bodyPr/>
          <a:lstStyle/>
          <a:p>
            <a:r>
              <a:rPr lang="en-US"/>
              <a:t>Microsoft-Confidential</a:t>
            </a:r>
          </a:p>
        </p:txBody>
      </p:sp>
      <p:sp>
        <p:nvSpPr>
          <p:cNvPr id="7" name="Slide Number Placeholder 6">
            <a:extLst>
              <a:ext uri="{FF2B5EF4-FFF2-40B4-BE49-F238E27FC236}">
                <a16:creationId xmlns:a16="http://schemas.microsoft.com/office/drawing/2014/main" id="{003A4989-3937-43B5-95E3-E2630CAD1E93}"/>
              </a:ext>
            </a:extLst>
          </p:cNvPr>
          <p:cNvSpPr>
            <a:spLocks noGrp="1"/>
          </p:cNvSpPr>
          <p:nvPr>
            <p:ph type="sldNum" sz="quarter" idx="12"/>
          </p:nvPr>
        </p:nvSpPr>
        <p:spPr/>
        <p:txBody>
          <a:bodyPr/>
          <a:lstStyle/>
          <a:p>
            <a:fld id="{B7412DE2-F619-4EDA-8408-1FC8BB19B6FF}" type="slidenum">
              <a:rPr lang="en-US" smtClean="0"/>
              <a:pPr/>
              <a:t>‹#›</a:t>
            </a:fld>
            <a:endParaRPr lang="en-US"/>
          </a:p>
        </p:txBody>
      </p:sp>
    </p:spTree>
    <p:extLst>
      <p:ext uri="{BB962C8B-B14F-4D97-AF65-F5344CB8AC3E}">
        <p14:creationId xmlns:p14="http://schemas.microsoft.com/office/powerpoint/2010/main" val="1495461256"/>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sub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E0281294-6354-4DDC-8233-3BACF7CAF810}"/>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40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4" name="Text Placeholder 3"/>
          <p:cNvSpPr>
            <a:spLocks noGrp="1"/>
          </p:cNvSpPr>
          <p:nvPr>
            <p:ph type="body" sz="quarter" idx="10" hasCustomPrompt="1"/>
          </p:nvPr>
        </p:nvSpPr>
        <p:spPr>
          <a:xfrm>
            <a:off x="421047" y="1409910"/>
            <a:ext cx="11352310" cy="4903310"/>
          </a:xfrm>
        </p:spPr>
        <p:txBody>
          <a:bodyPr wrap="square">
            <a:noAutofit/>
          </a:bodyPr>
          <a:lstStyle>
            <a:lvl1pPr>
              <a:defRPr sz="1961">
                <a:solidFill>
                  <a:schemeClr val="bg1"/>
                </a:solidFill>
              </a:defRPr>
            </a:lvl1pPr>
            <a:lvl2pPr>
              <a:defRPr sz="1372">
                <a:solidFill>
                  <a:schemeClr val="bg1"/>
                </a:solidFill>
              </a:defRPr>
            </a:lvl2pPr>
            <a:lvl3pPr>
              <a:defRPr sz="1176">
                <a:solidFill>
                  <a:schemeClr val="bg1"/>
                </a:solidFill>
              </a:defRPr>
            </a:lvl3pPr>
            <a:lvl4pPr>
              <a:defRPr sz="1078">
                <a:solidFill>
                  <a:schemeClr val="bg1"/>
                </a:solidFill>
              </a:defRPr>
            </a:lvl4pPr>
            <a:lvl5pPr>
              <a:defRPr sz="1078">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421047" y="253713"/>
            <a:ext cx="11352310" cy="935463"/>
          </a:xfrm>
        </p:spPr>
        <p:txBody>
          <a:bodyPr/>
          <a:lstStyle>
            <a:lvl1pPr>
              <a:defRPr sz="3529">
                <a:solidFill>
                  <a:schemeClr val="bg1"/>
                </a:solidFill>
              </a:defRPr>
            </a:lvl1pPr>
          </a:lstStyle>
          <a:p>
            <a:r>
              <a:rPr lang="en-US"/>
              <a:t>Click to edit Master title style</a:t>
            </a:r>
          </a:p>
        </p:txBody>
      </p:sp>
      <p:sp>
        <p:nvSpPr>
          <p:cNvPr id="5" name="Text Placeholder 4"/>
          <p:cNvSpPr>
            <a:spLocks noGrp="1"/>
          </p:cNvSpPr>
          <p:nvPr>
            <p:ph type="body" sz="quarter" idx="11"/>
          </p:nvPr>
        </p:nvSpPr>
        <p:spPr>
          <a:xfrm>
            <a:off x="421047" y="902924"/>
            <a:ext cx="11352310" cy="467742"/>
          </a:xfrm>
        </p:spPr>
        <p:txBody>
          <a:bodyPr/>
          <a:lstStyle>
            <a:lvl1pPr marL="0" indent="0">
              <a:lnSpc>
                <a:spcPct val="95000"/>
              </a:lnSpc>
              <a:spcBef>
                <a:spcPts val="0"/>
              </a:spcBef>
              <a:buNone/>
              <a:defRPr sz="1961">
                <a:solidFill>
                  <a:schemeClr val="bg1"/>
                </a:solidFill>
                <a:latin typeface="+mn-lt"/>
              </a:defRPr>
            </a:lvl1pPr>
            <a:lvl2pPr>
              <a:defRPr sz="1961">
                <a:latin typeface="+mn-lt"/>
              </a:defRPr>
            </a:lvl2pPr>
            <a:lvl3pPr>
              <a:defRPr sz="1765">
                <a:latin typeface="+mn-lt"/>
              </a:defRPr>
            </a:lvl3pPr>
            <a:lvl4pPr>
              <a:defRPr sz="1567">
                <a:latin typeface="+mn-lt"/>
              </a:defRPr>
            </a:lvl4pPr>
            <a:lvl5pPr>
              <a:defRPr sz="1567">
                <a:latin typeface="+mn-lt"/>
              </a:defRPr>
            </a:lvl5pPr>
          </a:lstStyle>
          <a:p>
            <a:pPr lvl="0"/>
            <a:r>
              <a:rPr lang="en-US"/>
              <a:t>Edit Master text styles</a:t>
            </a:r>
          </a:p>
        </p:txBody>
      </p:sp>
      <p:sp>
        <p:nvSpPr>
          <p:cNvPr id="7" name="Footer Placeholder 6">
            <a:extLst>
              <a:ext uri="{FF2B5EF4-FFF2-40B4-BE49-F238E27FC236}">
                <a16:creationId xmlns:a16="http://schemas.microsoft.com/office/drawing/2014/main" id="{38942A06-C8C5-4A26-ADEB-73401ED458C4}"/>
              </a:ext>
            </a:extLst>
          </p:cNvPr>
          <p:cNvSpPr>
            <a:spLocks noGrp="1"/>
          </p:cNvSpPr>
          <p:nvPr>
            <p:ph type="ftr" sz="quarter" idx="12"/>
          </p:nvPr>
        </p:nvSpPr>
        <p:spPr/>
        <p:txBody>
          <a:bodyPr/>
          <a:lstStyle/>
          <a:p>
            <a:r>
              <a:rPr lang="en-US"/>
              <a:t>Microsoft-Confidential</a:t>
            </a:r>
          </a:p>
        </p:txBody>
      </p:sp>
      <p:sp>
        <p:nvSpPr>
          <p:cNvPr id="8" name="Slide Number Placeholder 7">
            <a:extLst>
              <a:ext uri="{FF2B5EF4-FFF2-40B4-BE49-F238E27FC236}">
                <a16:creationId xmlns:a16="http://schemas.microsoft.com/office/drawing/2014/main" id="{17F99F6B-A8F5-4024-ADDA-837210E00185}"/>
              </a:ext>
            </a:extLst>
          </p:cNvPr>
          <p:cNvSpPr>
            <a:spLocks noGrp="1"/>
          </p:cNvSpPr>
          <p:nvPr>
            <p:ph type="sldNum" sz="quarter" idx="13"/>
          </p:nvPr>
        </p:nvSpPr>
        <p:spPr/>
        <p:txBody>
          <a:bodyPr/>
          <a:lstStyle/>
          <a:p>
            <a:fld id="{B7412DE2-F619-4EDA-8408-1FC8BB19B6FF}" type="slidenum">
              <a:rPr lang="en-US" smtClean="0"/>
              <a:pPr/>
              <a:t>‹#›</a:t>
            </a:fld>
            <a:endParaRPr lang="en-US"/>
          </a:p>
        </p:txBody>
      </p:sp>
    </p:spTree>
    <p:extLst>
      <p:ext uri="{BB962C8B-B14F-4D97-AF65-F5344CB8AC3E}">
        <p14:creationId xmlns:p14="http://schemas.microsoft.com/office/powerpoint/2010/main" val="68612186"/>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itle-sub and Conten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3FB1782A-F8A5-4450-A93E-AF2373FA817D}"/>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40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4" name="Text Placeholder 3"/>
          <p:cNvSpPr>
            <a:spLocks noGrp="1"/>
          </p:cNvSpPr>
          <p:nvPr>
            <p:ph type="body" sz="quarter" idx="10" hasCustomPrompt="1"/>
          </p:nvPr>
        </p:nvSpPr>
        <p:spPr>
          <a:xfrm>
            <a:off x="421049" y="1409910"/>
            <a:ext cx="11352309" cy="4903310"/>
          </a:xfrm>
        </p:spPr>
        <p:txBody>
          <a:bodyPr wrap="square">
            <a:noAutofit/>
          </a:bodyPr>
          <a:lstStyle>
            <a:lvl1pPr>
              <a:defRPr sz="1961">
                <a:solidFill>
                  <a:schemeClr val="bg1"/>
                </a:solidFill>
              </a:defRPr>
            </a:lvl1pPr>
            <a:lvl2pPr>
              <a:defRPr sz="1372">
                <a:solidFill>
                  <a:schemeClr val="bg1"/>
                </a:solidFill>
              </a:defRPr>
            </a:lvl2pPr>
            <a:lvl3pPr>
              <a:defRPr sz="1176">
                <a:solidFill>
                  <a:schemeClr val="bg1"/>
                </a:solidFill>
              </a:defRPr>
            </a:lvl3pPr>
            <a:lvl4pPr>
              <a:defRPr sz="1078">
                <a:solidFill>
                  <a:schemeClr val="bg1"/>
                </a:solidFill>
              </a:defRPr>
            </a:lvl4pPr>
            <a:lvl5pPr>
              <a:defRPr sz="1078">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421049" y="253713"/>
            <a:ext cx="11352266" cy="935463"/>
          </a:xfrm>
        </p:spPr>
        <p:txBody>
          <a:bodyPr/>
          <a:lstStyle>
            <a:lvl1pPr>
              <a:defRPr sz="3529">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3E8A11F0-3B2B-4121-9EB2-BC493C5276C6}"/>
              </a:ext>
            </a:extLst>
          </p:cNvPr>
          <p:cNvSpPr>
            <a:spLocks noGrp="1"/>
          </p:cNvSpPr>
          <p:nvPr>
            <p:ph type="ftr" sz="quarter" idx="11"/>
          </p:nvPr>
        </p:nvSpPr>
        <p:spPr/>
        <p:txBody>
          <a:bodyPr/>
          <a:lstStyle/>
          <a:p>
            <a:r>
              <a:rPr lang="en-US"/>
              <a:t>Microsoft-Confidential</a:t>
            </a:r>
          </a:p>
        </p:txBody>
      </p:sp>
      <p:sp>
        <p:nvSpPr>
          <p:cNvPr id="7" name="Slide Number Placeholder 6">
            <a:extLst>
              <a:ext uri="{FF2B5EF4-FFF2-40B4-BE49-F238E27FC236}">
                <a16:creationId xmlns:a16="http://schemas.microsoft.com/office/drawing/2014/main" id="{5D8BF51A-725B-4BA9-9A59-D3897A119C63}"/>
              </a:ext>
            </a:extLst>
          </p:cNvPr>
          <p:cNvSpPr>
            <a:spLocks noGrp="1"/>
          </p:cNvSpPr>
          <p:nvPr>
            <p:ph type="sldNum" sz="quarter" idx="12"/>
          </p:nvPr>
        </p:nvSpPr>
        <p:spPr/>
        <p:txBody>
          <a:bodyPr/>
          <a:lstStyle/>
          <a:p>
            <a:fld id="{B7412DE2-F619-4EDA-8408-1FC8BB19B6FF}" type="slidenum">
              <a:rPr lang="en-US" smtClean="0"/>
              <a:pPr/>
              <a:t>‹#›</a:t>
            </a:fld>
            <a:endParaRPr lang="en-US"/>
          </a:p>
        </p:txBody>
      </p:sp>
    </p:spTree>
    <p:extLst>
      <p:ext uri="{BB962C8B-B14F-4D97-AF65-F5344CB8AC3E}">
        <p14:creationId xmlns:p14="http://schemas.microsoft.com/office/powerpoint/2010/main" val="1979080909"/>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sub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B02969DA-8767-496C-9F53-85609611FA50}"/>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40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p:cNvSpPr>
            <a:spLocks noGrp="1"/>
          </p:cNvSpPr>
          <p:nvPr>
            <p:ph type="title"/>
          </p:nvPr>
        </p:nvSpPr>
        <p:spPr>
          <a:xfrm>
            <a:off x="421049" y="253714"/>
            <a:ext cx="11352309" cy="558206"/>
          </a:xfrm>
        </p:spPr>
        <p:txBody>
          <a:bodyPr/>
          <a:lstStyle>
            <a:lvl1pPr>
              <a:defRPr sz="3200">
                <a:solidFill>
                  <a:schemeClr val="bg1"/>
                </a:solidFill>
              </a:defRPr>
            </a:lvl1pPr>
          </a:lstStyle>
          <a:p>
            <a:r>
              <a:rPr lang="en-US"/>
              <a:t>Click to edit Master title style</a:t>
            </a:r>
          </a:p>
        </p:txBody>
      </p:sp>
      <p:sp>
        <p:nvSpPr>
          <p:cNvPr id="7" name="Text Placeholder 4"/>
          <p:cNvSpPr>
            <a:spLocks noGrp="1"/>
          </p:cNvSpPr>
          <p:nvPr>
            <p:ph type="body" sz="quarter" idx="11" hasCustomPrompt="1"/>
          </p:nvPr>
        </p:nvSpPr>
        <p:spPr>
          <a:xfrm>
            <a:off x="421018" y="811919"/>
            <a:ext cx="11350051" cy="447815"/>
          </a:xfrm>
        </p:spPr>
        <p:txBody>
          <a:bodyPr/>
          <a:lstStyle>
            <a:lvl1pPr marL="0" indent="0">
              <a:lnSpc>
                <a:spcPct val="95000"/>
              </a:lnSpc>
              <a:spcBef>
                <a:spcPts val="0"/>
              </a:spcBef>
              <a:buNone/>
              <a:defRPr sz="1800">
                <a:solidFill>
                  <a:schemeClr val="bg1"/>
                </a:solidFill>
                <a:latin typeface="+mn-lt"/>
              </a:defRPr>
            </a:lvl1pPr>
            <a:lvl2pPr>
              <a:defRPr sz="1961">
                <a:latin typeface="+mn-lt"/>
              </a:defRPr>
            </a:lvl2pPr>
            <a:lvl3pPr>
              <a:defRPr sz="1765">
                <a:latin typeface="+mn-lt"/>
              </a:defRPr>
            </a:lvl3pPr>
            <a:lvl4pPr>
              <a:defRPr sz="1567">
                <a:latin typeface="+mn-lt"/>
              </a:defRPr>
            </a:lvl4pPr>
            <a:lvl5pPr>
              <a:defRPr sz="1567">
                <a:latin typeface="+mn-lt"/>
              </a:defRPr>
            </a:lvl5pPr>
          </a:lstStyle>
          <a:p>
            <a:pPr lvl="0"/>
            <a:r>
              <a:rPr lang="en-US"/>
              <a:t>Edit Master text styles</a:t>
            </a:r>
          </a:p>
        </p:txBody>
      </p:sp>
      <p:sp>
        <p:nvSpPr>
          <p:cNvPr id="5" name="Footer Placeholder 4">
            <a:extLst>
              <a:ext uri="{FF2B5EF4-FFF2-40B4-BE49-F238E27FC236}">
                <a16:creationId xmlns:a16="http://schemas.microsoft.com/office/drawing/2014/main" id="{A3C9E16B-EBCA-4C81-8C25-2CF74FEC9685}"/>
              </a:ext>
            </a:extLst>
          </p:cNvPr>
          <p:cNvSpPr>
            <a:spLocks noGrp="1"/>
          </p:cNvSpPr>
          <p:nvPr>
            <p:ph type="ftr" sz="quarter" idx="12"/>
          </p:nvPr>
        </p:nvSpPr>
        <p:spPr/>
        <p:txBody>
          <a:bodyPr/>
          <a:lstStyle/>
          <a:p>
            <a:r>
              <a:rPr lang="en-US"/>
              <a:t>Microsoft-Confidential</a:t>
            </a:r>
          </a:p>
        </p:txBody>
      </p:sp>
      <p:sp>
        <p:nvSpPr>
          <p:cNvPr id="6" name="Slide Number Placeholder 5">
            <a:extLst>
              <a:ext uri="{FF2B5EF4-FFF2-40B4-BE49-F238E27FC236}">
                <a16:creationId xmlns:a16="http://schemas.microsoft.com/office/drawing/2014/main" id="{74BE44C3-FDCD-47BA-AFBB-8B89BF4DE2FB}"/>
              </a:ext>
            </a:extLst>
          </p:cNvPr>
          <p:cNvSpPr>
            <a:spLocks noGrp="1"/>
          </p:cNvSpPr>
          <p:nvPr>
            <p:ph type="sldNum" sz="quarter" idx="13"/>
          </p:nvPr>
        </p:nvSpPr>
        <p:spPr/>
        <p:txBody>
          <a:bodyPr/>
          <a:lstStyle/>
          <a:p>
            <a:fld id="{B7412DE2-F619-4EDA-8408-1FC8BB19B6FF}" type="slidenum">
              <a:rPr lang="en-US" smtClean="0"/>
              <a:pPr/>
              <a:t>‹#›</a:t>
            </a:fld>
            <a:endParaRPr lang="en-US"/>
          </a:p>
        </p:txBody>
      </p:sp>
    </p:spTree>
    <p:extLst>
      <p:ext uri="{BB962C8B-B14F-4D97-AF65-F5344CB8AC3E}">
        <p14:creationId xmlns:p14="http://schemas.microsoft.com/office/powerpoint/2010/main" val="803603858"/>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A2A96F7-BB85-485B-A986-06177B474EBD}"/>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40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4" name="Title 3"/>
          <p:cNvSpPr>
            <a:spLocks noGrp="1"/>
          </p:cNvSpPr>
          <p:nvPr>
            <p:ph type="title"/>
          </p:nvPr>
        </p:nvSpPr>
        <p:spPr>
          <a:xfrm>
            <a:off x="421049" y="253713"/>
            <a:ext cx="11352309" cy="935463"/>
          </a:xfrm>
        </p:spPr>
        <p:txBody>
          <a:bodyPr anchor="ctr"/>
          <a:lstStyle>
            <a:lvl1pPr>
              <a:defRPr sz="3200">
                <a:solidFill>
                  <a:schemeClr val="bg1"/>
                </a:solidFill>
              </a:defRPr>
            </a:lvl1pPr>
          </a:lstStyle>
          <a:p>
            <a:r>
              <a:rPr lang="en-US"/>
              <a:t>Click to edit Master title style</a:t>
            </a:r>
          </a:p>
        </p:txBody>
      </p:sp>
      <p:sp>
        <p:nvSpPr>
          <p:cNvPr id="5" name="Footer Placeholder 4">
            <a:extLst>
              <a:ext uri="{FF2B5EF4-FFF2-40B4-BE49-F238E27FC236}">
                <a16:creationId xmlns:a16="http://schemas.microsoft.com/office/drawing/2014/main" id="{E22F6758-191C-4F6B-824C-5DBECA102EA8}"/>
              </a:ext>
            </a:extLst>
          </p:cNvPr>
          <p:cNvSpPr>
            <a:spLocks noGrp="1"/>
          </p:cNvSpPr>
          <p:nvPr>
            <p:ph type="ftr" sz="quarter" idx="10"/>
          </p:nvPr>
        </p:nvSpPr>
        <p:spPr/>
        <p:txBody>
          <a:bodyPr/>
          <a:lstStyle/>
          <a:p>
            <a:r>
              <a:rPr lang="en-US"/>
              <a:t>Microsoft-Confidential</a:t>
            </a:r>
          </a:p>
        </p:txBody>
      </p:sp>
      <p:sp>
        <p:nvSpPr>
          <p:cNvPr id="6" name="Slide Number Placeholder 5">
            <a:extLst>
              <a:ext uri="{FF2B5EF4-FFF2-40B4-BE49-F238E27FC236}">
                <a16:creationId xmlns:a16="http://schemas.microsoft.com/office/drawing/2014/main" id="{8068896B-3313-4C63-927F-48857A340CA6}"/>
              </a:ext>
            </a:extLst>
          </p:cNvPr>
          <p:cNvSpPr>
            <a:spLocks noGrp="1"/>
          </p:cNvSpPr>
          <p:nvPr>
            <p:ph type="sldNum" sz="quarter" idx="11"/>
          </p:nvPr>
        </p:nvSpPr>
        <p:spPr/>
        <p:txBody>
          <a:bodyPr/>
          <a:lstStyle/>
          <a:p>
            <a:fld id="{B7412DE2-F619-4EDA-8408-1FC8BB19B6FF}" type="slidenum">
              <a:rPr lang="en-US" smtClean="0"/>
              <a:pPr/>
              <a:t>‹#›</a:t>
            </a:fld>
            <a:endParaRPr lang="en-US"/>
          </a:p>
        </p:txBody>
      </p:sp>
    </p:spTree>
    <p:extLst>
      <p:ext uri="{BB962C8B-B14F-4D97-AF65-F5344CB8AC3E}">
        <p14:creationId xmlns:p14="http://schemas.microsoft.com/office/powerpoint/2010/main" val="4062629458"/>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2" name="Object 1"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3" name="Footer Placeholder 2">
            <a:extLst>
              <a:ext uri="{FF2B5EF4-FFF2-40B4-BE49-F238E27FC236}">
                <a16:creationId xmlns:a16="http://schemas.microsoft.com/office/drawing/2014/main" id="{3F287DE7-B7ED-4BA5-991C-FCDCF2D1AE0D}"/>
              </a:ext>
            </a:extLst>
          </p:cNvPr>
          <p:cNvSpPr>
            <a:spLocks noGrp="1"/>
          </p:cNvSpPr>
          <p:nvPr>
            <p:ph type="ftr" sz="quarter" idx="10"/>
          </p:nvPr>
        </p:nvSpPr>
        <p:spPr/>
        <p:txBody>
          <a:bodyPr/>
          <a:lstStyle/>
          <a:p>
            <a:r>
              <a:rPr lang="en-US"/>
              <a:t>Microsoft-Confidential</a:t>
            </a:r>
          </a:p>
        </p:txBody>
      </p:sp>
      <p:sp>
        <p:nvSpPr>
          <p:cNvPr id="4" name="Slide Number Placeholder 3">
            <a:extLst>
              <a:ext uri="{FF2B5EF4-FFF2-40B4-BE49-F238E27FC236}">
                <a16:creationId xmlns:a16="http://schemas.microsoft.com/office/drawing/2014/main" id="{EFFF53EB-E00E-4782-B42F-D5C6A92D6AD1}"/>
              </a:ext>
            </a:extLst>
          </p:cNvPr>
          <p:cNvSpPr>
            <a:spLocks noGrp="1"/>
          </p:cNvSpPr>
          <p:nvPr>
            <p:ph type="sldNum" sz="quarter" idx="11"/>
          </p:nvPr>
        </p:nvSpPr>
        <p:spPr/>
        <p:txBody>
          <a:bodyPr/>
          <a:lstStyle/>
          <a:p>
            <a:fld id="{B7412DE2-F619-4EDA-8408-1FC8BB19B6FF}" type="slidenum">
              <a:rPr lang="en-US" smtClean="0"/>
              <a:pPr/>
              <a:t>‹#›</a:t>
            </a:fld>
            <a:endParaRPr lang="en-US"/>
          </a:p>
        </p:txBody>
      </p:sp>
    </p:spTree>
    <p:extLst>
      <p:ext uri="{BB962C8B-B14F-4D97-AF65-F5344CB8AC3E}">
        <p14:creationId xmlns:p14="http://schemas.microsoft.com/office/powerpoint/2010/main" val="1128791920"/>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userDrawn="1">
  <p:cSld name="Title-sub half Picture">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3EF9E13-E24B-4053-8018-FF1B08AE4CC7}"/>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40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7" name="Picture Placeholder 6"/>
          <p:cNvSpPr>
            <a:spLocks noGrp="1"/>
          </p:cNvSpPr>
          <p:nvPr>
            <p:ph type="pic" sz="quarter" idx="10"/>
          </p:nvPr>
        </p:nvSpPr>
        <p:spPr>
          <a:xfrm>
            <a:off x="6553409" y="0"/>
            <a:ext cx="5638591" cy="6858000"/>
          </a:xfrm>
        </p:spPr>
        <p:txBody>
          <a:bodyPr>
            <a:noAutofit/>
          </a:bodyPr>
          <a:lstStyle>
            <a:lvl1pPr marL="0" indent="0" algn="ctr">
              <a:buNone/>
              <a:defRPr sz="2353"/>
            </a:lvl1pPr>
          </a:lstStyle>
          <a:p>
            <a:endParaRPr lang="en-US"/>
          </a:p>
        </p:txBody>
      </p:sp>
      <p:sp>
        <p:nvSpPr>
          <p:cNvPr id="2" name="Title 1"/>
          <p:cNvSpPr>
            <a:spLocks noGrp="1"/>
          </p:cNvSpPr>
          <p:nvPr>
            <p:ph type="title"/>
          </p:nvPr>
        </p:nvSpPr>
        <p:spPr>
          <a:xfrm>
            <a:off x="421049" y="253713"/>
            <a:ext cx="11352309" cy="935463"/>
          </a:xfrm>
        </p:spPr>
        <p:txBody>
          <a:bodyPr/>
          <a:lstStyle>
            <a:lvl1pPr>
              <a:defRPr sz="3529"/>
            </a:lvl1pPr>
          </a:lstStyle>
          <a:p>
            <a:r>
              <a:rPr lang="en-US"/>
              <a:t>Click to edit Master title style</a:t>
            </a:r>
          </a:p>
        </p:txBody>
      </p:sp>
      <p:sp>
        <p:nvSpPr>
          <p:cNvPr id="8" name="Text Placeholder 4"/>
          <p:cNvSpPr>
            <a:spLocks noGrp="1"/>
          </p:cNvSpPr>
          <p:nvPr>
            <p:ph type="body" sz="quarter" idx="11"/>
          </p:nvPr>
        </p:nvSpPr>
        <p:spPr>
          <a:xfrm>
            <a:off x="421049" y="902920"/>
            <a:ext cx="11352309" cy="467742"/>
          </a:xfrm>
        </p:spPr>
        <p:txBody>
          <a:bodyPr/>
          <a:lstStyle>
            <a:lvl1pPr marL="0" indent="0">
              <a:lnSpc>
                <a:spcPct val="95000"/>
              </a:lnSpc>
              <a:spcBef>
                <a:spcPts val="0"/>
              </a:spcBef>
              <a:buNone/>
              <a:defRPr sz="1961">
                <a:latin typeface="+mn-lt"/>
              </a:defRPr>
            </a:lvl1pPr>
            <a:lvl2pPr>
              <a:defRPr sz="1961">
                <a:latin typeface="+mn-lt"/>
              </a:defRPr>
            </a:lvl2pPr>
            <a:lvl3pPr>
              <a:defRPr sz="1765">
                <a:latin typeface="+mn-lt"/>
              </a:defRPr>
            </a:lvl3pPr>
            <a:lvl4pPr>
              <a:defRPr sz="1567">
                <a:latin typeface="+mn-lt"/>
              </a:defRPr>
            </a:lvl4pPr>
            <a:lvl5pPr>
              <a:defRPr sz="1567">
                <a:latin typeface="+mn-lt"/>
              </a:defRPr>
            </a:lvl5pPr>
          </a:lstStyle>
          <a:p>
            <a:pPr lvl="0"/>
            <a:r>
              <a:rPr lang="en-US"/>
              <a:t>Edit Master text styles</a:t>
            </a:r>
          </a:p>
        </p:txBody>
      </p:sp>
      <p:sp>
        <p:nvSpPr>
          <p:cNvPr id="5" name="Footer Placeholder 4">
            <a:extLst>
              <a:ext uri="{FF2B5EF4-FFF2-40B4-BE49-F238E27FC236}">
                <a16:creationId xmlns:a16="http://schemas.microsoft.com/office/drawing/2014/main" id="{79469970-434F-4146-90DB-BD9836E927DB}"/>
              </a:ext>
            </a:extLst>
          </p:cNvPr>
          <p:cNvSpPr>
            <a:spLocks noGrp="1"/>
          </p:cNvSpPr>
          <p:nvPr>
            <p:ph type="ftr" sz="quarter" idx="12"/>
          </p:nvPr>
        </p:nvSpPr>
        <p:spPr/>
        <p:txBody>
          <a:bodyPr/>
          <a:lstStyle/>
          <a:p>
            <a:r>
              <a:rPr lang="en-US"/>
              <a:t>Microsoft-Confidential</a:t>
            </a:r>
          </a:p>
        </p:txBody>
      </p:sp>
      <p:sp>
        <p:nvSpPr>
          <p:cNvPr id="6" name="Slide Number Placeholder 5">
            <a:extLst>
              <a:ext uri="{FF2B5EF4-FFF2-40B4-BE49-F238E27FC236}">
                <a16:creationId xmlns:a16="http://schemas.microsoft.com/office/drawing/2014/main" id="{58F13BD0-1AAD-4337-9A38-200CEFE3CE98}"/>
              </a:ext>
            </a:extLst>
          </p:cNvPr>
          <p:cNvSpPr>
            <a:spLocks noGrp="1"/>
          </p:cNvSpPr>
          <p:nvPr>
            <p:ph type="sldNum" sz="quarter" idx="13"/>
          </p:nvPr>
        </p:nvSpPr>
        <p:spPr/>
        <p:txBody>
          <a:bodyPr/>
          <a:lstStyle/>
          <a:p>
            <a:fld id="{B7412DE2-F619-4EDA-8408-1FC8BB19B6FF}" type="slidenum">
              <a:rPr lang="en-US" smtClean="0"/>
              <a:pPr/>
              <a:t>‹#›</a:t>
            </a:fld>
            <a:endParaRPr lang="en-US"/>
          </a:p>
        </p:txBody>
      </p:sp>
    </p:spTree>
    <p:extLst>
      <p:ext uri="{BB962C8B-B14F-4D97-AF65-F5344CB8AC3E}">
        <p14:creationId xmlns:p14="http://schemas.microsoft.com/office/powerpoint/2010/main" val="455345791"/>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0_Title Slide">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79F9CF-DF6C-4D3B-85AC-252F980225DD}"/>
              </a:ext>
            </a:extLst>
          </p:cNvPr>
          <p:cNvPicPr>
            <a:picLocks noChangeAspect="1"/>
          </p:cNvPicPr>
          <p:nvPr userDrawn="1"/>
        </p:nvPicPr>
        <p:blipFill>
          <a:blip r:embed="rId4"/>
          <a:stretch>
            <a:fillRect/>
          </a:stretch>
        </p:blipFill>
        <p:spPr>
          <a:xfrm>
            <a:off x="6766" y="0"/>
            <a:ext cx="12178468"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5" imgW="378" imgH="377" progId="TCLayout.ActiveDocument.1">
                  <p:embed/>
                </p:oleObj>
              </mc:Choice>
              <mc:Fallback>
                <p:oleObj name="think-cell Slide" r:id="rId5" imgW="378" imgH="377"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985E28E-0A63-4E9C-88A3-AD370915CB97}"/>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5399"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30" name="Rectangle 29">
            <a:extLst>
              <a:ext uri="{FF2B5EF4-FFF2-40B4-BE49-F238E27FC236}">
                <a16:creationId xmlns:a16="http://schemas.microsoft.com/office/drawing/2014/main" id="{83FC02BC-5759-411E-AAB2-F3E87737A396}"/>
              </a:ext>
            </a:extLst>
          </p:cNvPr>
          <p:cNvSpPr/>
          <p:nvPr userDrawn="1"/>
        </p:nvSpPr>
        <p:spPr bwMode="auto">
          <a:xfrm>
            <a:off x="-6766" y="0"/>
            <a:ext cx="12192000" cy="6858000"/>
          </a:xfrm>
          <a:prstGeom prst="rect">
            <a:avLst/>
          </a:prstGeom>
          <a:gradFill flip="none" rotWithShape="1">
            <a:gsLst>
              <a:gs pos="800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close up of a logo&#10;&#10;Description automatically generated">
            <a:extLst>
              <a:ext uri="{FF2B5EF4-FFF2-40B4-BE49-F238E27FC236}">
                <a16:creationId xmlns:a16="http://schemas.microsoft.com/office/drawing/2014/main" id="{67FD2511-D498-4232-8BE4-D55A03C5DAA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tretch/>
        </p:blipFill>
        <p:spPr>
          <a:xfrm>
            <a:off x="74703" y="63040"/>
            <a:ext cx="5260836" cy="1029961"/>
          </a:xfrm>
          <a:prstGeom prst="rect">
            <a:avLst/>
          </a:prstGeom>
        </p:spPr>
      </p:pic>
      <p:sp>
        <p:nvSpPr>
          <p:cNvPr id="9" name="Title 1">
            <a:extLst>
              <a:ext uri="{FF2B5EF4-FFF2-40B4-BE49-F238E27FC236}">
                <a16:creationId xmlns:a16="http://schemas.microsoft.com/office/drawing/2014/main" id="{328AA3F6-9357-4801-BB2F-08A405CB4903}"/>
              </a:ext>
            </a:extLst>
          </p:cNvPr>
          <p:cNvSpPr>
            <a:spLocks noGrp="1"/>
          </p:cNvSpPr>
          <p:nvPr>
            <p:ph type="title" hasCustomPrompt="1"/>
          </p:nvPr>
        </p:nvSpPr>
        <p:spPr>
          <a:xfrm>
            <a:off x="428957" y="2461462"/>
            <a:ext cx="8964185" cy="1793090"/>
          </a:xfrm>
          <a:noFill/>
        </p:spPr>
        <p:txBody>
          <a:bodyPr lIns="0" tIns="0" rIns="0" bIns="0" anchor="ctr" anchorCtr="0"/>
          <a:lstStyle>
            <a:lvl1pPr>
              <a:defRPr sz="5400" spc="0" baseline="0">
                <a:solidFill>
                  <a:schemeClr val="tx1"/>
                </a:solidFill>
                <a:latin typeface="+mj-lt"/>
              </a:defRPr>
            </a:lvl1pPr>
          </a:lstStyle>
          <a:p>
            <a:r>
              <a:rPr lang="en-US"/>
              <a:t>Presentation title</a:t>
            </a:r>
          </a:p>
        </p:txBody>
      </p:sp>
      <p:sp>
        <p:nvSpPr>
          <p:cNvPr id="10" name="Text Placeholder 4">
            <a:extLst>
              <a:ext uri="{FF2B5EF4-FFF2-40B4-BE49-F238E27FC236}">
                <a16:creationId xmlns:a16="http://schemas.microsoft.com/office/drawing/2014/main" id="{4AE75370-2F43-4B1B-93EE-73F4B956F1EC}"/>
              </a:ext>
            </a:extLst>
          </p:cNvPr>
          <p:cNvSpPr>
            <a:spLocks noGrp="1"/>
          </p:cNvSpPr>
          <p:nvPr>
            <p:ph type="body" sz="quarter" idx="12" hasCustomPrompt="1"/>
          </p:nvPr>
        </p:nvSpPr>
        <p:spPr>
          <a:xfrm>
            <a:off x="428959" y="4299394"/>
            <a:ext cx="7171337" cy="1792326"/>
          </a:xfrm>
          <a:noFill/>
        </p:spPr>
        <p:txBody>
          <a:bodyPr lIns="0" tIns="0" rIns="0" bIns="0" anchor="ctr">
            <a:noAutofit/>
          </a:bodyPr>
          <a:lstStyle>
            <a:lvl1pPr marL="0" indent="0">
              <a:lnSpc>
                <a:spcPct val="100000"/>
              </a:lnSpc>
              <a:spcBef>
                <a:spcPts val="0"/>
              </a:spcBef>
              <a:buNone/>
              <a:defRPr sz="2800" spc="0" baseline="0">
                <a:solidFill>
                  <a:schemeClr val="tx1"/>
                </a:solidFill>
                <a:latin typeface="+mj-lt"/>
                <a:cs typeface="Segoe UI Semilight" panose="020B0402040204020203" pitchFamily="34" charset="0"/>
              </a:defRPr>
            </a:lvl1pPr>
          </a:lstStyle>
          <a:p>
            <a:pPr lvl="0"/>
            <a:r>
              <a:rPr lang="en-US"/>
              <a:t>Speaker Name</a:t>
            </a:r>
          </a:p>
        </p:txBody>
      </p:sp>
    </p:spTree>
    <p:extLst>
      <p:ext uri="{BB962C8B-B14F-4D97-AF65-F5344CB8AC3E}">
        <p14:creationId xmlns:p14="http://schemas.microsoft.com/office/powerpoint/2010/main" val="330650889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08B053A-C3A5-49FD-8467-6CB4BE419D51}"/>
              </a:ext>
            </a:extLst>
          </p:cNvPr>
          <p:cNvPicPr>
            <a:picLocks noChangeAspect="1"/>
          </p:cNvPicPr>
          <p:nvPr userDrawn="1"/>
        </p:nvPicPr>
        <p:blipFill>
          <a:blip r:embed="rId4"/>
          <a:stretch>
            <a:fillRect/>
          </a:stretch>
        </p:blipFill>
        <p:spPr>
          <a:xfrm>
            <a:off x="0" y="0"/>
            <a:ext cx="12192000" cy="6858000"/>
          </a:xfrm>
          <a:prstGeom prst="rect">
            <a:avLst/>
          </a:prstGeom>
        </p:spPr>
      </p:pic>
      <p:sp>
        <p:nvSpPr>
          <p:cNvPr id="18" name="Rectangle 17">
            <a:extLst>
              <a:ext uri="{FF2B5EF4-FFF2-40B4-BE49-F238E27FC236}">
                <a16:creationId xmlns:a16="http://schemas.microsoft.com/office/drawing/2014/main" id="{B3DAB5DC-CEF8-4363-9744-14126DA3F5F4}"/>
              </a:ext>
            </a:extLst>
          </p:cNvPr>
          <p:cNvSpPr/>
          <p:nvPr userDrawn="1"/>
        </p:nvSpPr>
        <p:spPr bwMode="auto">
          <a:xfrm>
            <a:off x="3" y="0"/>
            <a:ext cx="12191997" cy="6858000"/>
          </a:xfrm>
          <a:prstGeom prst="rect">
            <a:avLst/>
          </a:prstGeom>
          <a:gradFill flip="none" rotWithShape="1">
            <a:gsLst>
              <a:gs pos="800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5" imgW="378" imgH="377" progId="TCLayout.ActiveDocument.1">
                  <p:embed/>
                </p:oleObj>
              </mc:Choice>
              <mc:Fallback>
                <p:oleObj name="think-cell Slide" r:id="rId5" imgW="378" imgH="377"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900AA7B-51E8-49E0-9D7C-EBCD5AE489C1}"/>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5399"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pic>
        <p:nvPicPr>
          <p:cNvPr id="6" name="Picture 5" descr="A close up of a logo&#10;&#10;Description automatically generated">
            <a:extLst>
              <a:ext uri="{FF2B5EF4-FFF2-40B4-BE49-F238E27FC236}">
                <a16:creationId xmlns:a16="http://schemas.microsoft.com/office/drawing/2014/main" id="{C47AD567-C276-42DC-A6DC-8DB05870F969}"/>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tretch/>
        </p:blipFill>
        <p:spPr>
          <a:xfrm>
            <a:off x="74703" y="63040"/>
            <a:ext cx="5260836" cy="1029961"/>
          </a:xfrm>
          <a:prstGeom prst="rect">
            <a:avLst/>
          </a:prstGeom>
        </p:spPr>
      </p:pic>
      <p:sp>
        <p:nvSpPr>
          <p:cNvPr id="9" name="Title 1">
            <a:extLst>
              <a:ext uri="{FF2B5EF4-FFF2-40B4-BE49-F238E27FC236}">
                <a16:creationId xmlns:a16="http://schemas.microsoft.com/office/drawing/2014/main" id="{9D80E2AF-F6FB-4B7E-9C18-66BAECC396ED}"/>
              </a:ext>
            </a:extLst>
          </p:cNvPr>
          <p:cNvSpPr>
            <a:spLocks noGrp="1"/>
          </p:cNvSpPr>
          <p:nvPr>
            <p:ph type="title" hasCustomPrompt="1"/>
          </p:nvPr>
        </p:nvSpPr>
        <p:spPr>
          <a:xfrm>
            <a:off x="428957" y="2461462"/>
            <a:ext cx="8964185" cy="1793090"/>
          </a:xfrm>
          <a:noFill/>
        </p:spPr>
        <p:txBody>
          <a:bodyPr lIns="0" tIns="0" rIns="0" bIns="0" anchor="ctr" anchorCtr="0"/>
          <a:lstStyle>
            <a:lvl1pPr>
              <a:defRPr sz="5400" spc="0" baseline="0">
                <a:solidFill>
                  <a:schemeClr val="tx1"/>
                </a:solidFill>
                <a:latin typeface="+mj-lt"/>
              </a:defRPr>
            </a:lvl1pPr>
          </a:lstStyle>
          <a:p>
            <a:r>
              <a:rPr lang="en-US"/>
              <a:t>Presentation title</a:t>
            </a:r>
          </a:p>
        </p:txBody>
      </p:sp>
      <p:sp>
        <p:nvSpPr>
          <p:cNvPr id="10" name="Text Placeholder 4">
            <a:extLst>
              <a:ext uri="{FF2B5EF4-FFF2-40B4-BE49-F238E27FC236}">
                <a16:creationId xmlns:a16="http://schemas.microsoft.com/office/drawing/2014/main" id="{6D587C6B-6433-4378-9CF1-ADC82E157ECE}"/>
              </a:ext>
            </a:extLst>
          </p:cNvPr>
          <p:cNvSpPr>
            <a:spLocks noGrp="1"/>
          </p:cNvSpPr>
          <p:nvPr>
            <p:ph type="body" sz="quarter" idx="12" hasCustomPrompt="1"/>
          </p:nvPr>
        </p:nvSpPr>
        <p:spPr>
          <a:xfrm>
            <a:off x="428959" y="4299394"/>
            <a:ext cx="7171337" cy="1792326"/>
          </a:xfrm>
          <a:noFill/>
        </p:spPr>
        <p:txBody>
          <a:bodyPr lIns="0" tIns="0" rIns="0" bIns="0" anchor="ctr">
            <a:noAutofit/>
          </a:bodyPr>
          <a:lstStyle>
            <a:lvl1pPr marL="0" indent="0">
              <a:lnSpc>
                <a:spcPct val="100000"/>
              </a:lnSpc>
              <a:spcBef>
                <a:spcPts val="0"/>
              </a:spcBef>
              <a:buNone/>
              <a:defRPr sz="2800" spc="0" baseline="0">
                <a:solidFill>
                  <a:schemeClr val="tx1"/>
                </a:solidFill>
                <a:latin typeface="+mj-lt"/>
                <a:cs typeface="Segoe UI Semilight" panose="020B0402040204020203" pitchFamily="34" charset="0"/>
              </a:defRPr>
            </a:lvl1pPr>
          </a:lstStyle>
          <a:p>
            <a:pPr lvl="0"/>
            <a:r>
              <a:rPr lang="en-US"/>
              <a:t>Speaker Name</a:t>
            </a:r>
          </a:p>
        </p:txBody>
      </p:sp>
    </p:spTree>
    <p:extLst>
      <p:ext uri="{BB962C8B-B14F-4D97-AF65-F5344CB8AC3E}">
        <p14:creationId xmlns:p14="http://schemas.microsoft.com/office/powerpoint/2010/main" val="27710529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8721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ookend">
    <p:bg>
      <p:bgPr>
        <a:solidFill>
          <a:srgbClr val="0070C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990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11_Title Slide">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DF8A615-6C54-437E-AE3A-9362C7ABD922}"/>
              </a:ext>
            </a:extLst>
          </p:cNvPr>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5" imgW="378" imgH="377" progId="TCLayout.ActiveDocument.1">
                  <p:embed/>
                </p:oleObj>
              </mc:Choice>
              <mc:Fallback>
                <p:oleObj name="think-cell Slide" r:id="rId5" imgW="378" imgH="377"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7985E28E-0A63-4E9C-88A3-AD370915CB97}"/>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5399"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30" name="Rectangle 29">
            <a:extLst>
              <a:ext uri="{FF2B5EF4-FFF2-40B4-BE49-F238E27FC236}">
                <a16:creationId xmlns:a16="http://schemas.microsoft.com/office/drawing/2014/main" id="{83FC02BC-5759-411E-AAB2-F3E87737A396}"/>
              </a:ext>
            </a:extLst>
          </p:cNvPr>
          <p:cNvSpPr/>
          <p:nvPr userDrawn="1"/>
        </p:nvSpPr>
        <p:spPr bwMode="auto">
          <a:xfrm>
            <a:off x="0" y="0"/>
            <a:ext cx="12192000" cy="6858000"/>
          </a:xfrm>
          <a:prstGeom prst="rect">
            <a:avLst/>
          </a:prstGeom>
          <a:gradFill flip="none" rotWithShape="1">
            <a:gsLst>
              <a:gs pos="800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A close up of a logo&#10;&#10;Description automatically generated">
            <a:extLst>
              <a:ext uri="{FF2B5EF4-FFF2-40B4-BE49-F238E27FC236}">
                <a16:creationId xmlns:a16="http://schemas.microsoft.com/office/drawing/2014/main" id="{21E80E66-452F-4BA9-8088-5152BEFC2F5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tretch/>
        </p:blipFill>
        <p:spPr>
          <a:xfrm>
            <a:off x="74703" y="63040"/>
            <a:ext cx="5260836" cy="1029961"/>
          </a:xfrm>
          <a:prstGeom prst="rect">
            <a:avLst/>
          </a:prstGeom>
        </p:spPr>
      </p:pic>
      <p:sp>
        <p:nvSpPr>
          <p:cNvPr id="9" name="Title 1">
            <a:extLst>
              <a:ext uri="{FF2B5EF4-FFF2-40B4-BE49-F238E27FC236}">
                <a16:creationId xmlns:a16="http://schemas.microsoft.com/office/drawing/2014/main" id="{72A9AE78-1F1E-4706-A2AF-8EF16FE31695}"/>
              </a:ext>
            </a:extLst>
          </p:cNvPr>
          <p:cNvSpPr>
            <a:spLocks noGrp="1"/>
          </p:cNvSpPr>
          <p:nvPr>
            <p:ph type="title" hasCustomPrompt="1"/>
          </p:nvPr>
        </p:nvSpPr>
        <p:spPr>
          <a:xfrm>
            <a:off x="428957" y="2461462"/>
            <a:ext cx="8964185" cy="1793090"/>
          </a:xfrm>
          <a:noFill/>
        </p:spPr>
        <p:txBody>
          <a:bodyPr lIns="0" tIns="0" rIns="0" bIns="0" anchor="ctr" anchorCtr="0"/>
          <a:lstStyle>
            <a:lvl1pPr>
              <a:defRPr sz="5400" spc="0" baseline="0">
                <a:solidFill>
                  <a:schemeClr val="tx1"/>
                </a:solidFill>
                <a:latin typeface="+mj-lt"/>
              </a:defRPr>
            </a:lvl1pPr>
          </a:lstStyle>
          <a:p>
            <a:r>
              <a:rPr lang="en-US"/>
              <a:t>Presentation title</a:t>
            </a:r>
          </a:p>
        </p:txBody>
      </p:sp>
      <p:sp>
        <p:nvSpPr>
          <p:cNvPr id="10" name="Text Placeholder 4">
            <a:extLst>
              <a:ext uri="{FF2B5EF4-FFF2-40B4-BE49-F238E27FC236}">
                <a16:creationId xmlns:a16="http://schemas.microsoft.com/office/drawing/2014/main" id="{FDA8DECF-1937-412B-B4B8-3AEA0E207D80}"/>
              </a:ext>
            </a:extLst>
          </p:cNvPr>
          <p:cNvSpPr>
            <a:spLocks noGrp="1"/>
          </p:cNvSpPr>
          <p:nvPr>
            <p:ph type="body" sz="quarter" idx="12" hasCustomPrompt="1"/>
          </p:nvPr>
        </p:nvSpPr>
        <p:spPr>
          <a:xfrm>
            <a:off x="428959" y="4299394"/>
            <a:ext cx="7171337" cy="1792326"/>
          </a:xfrm>
          <a:noFill/>
        </p:spPr>
        <p:txBody>
          <a:bodyPr lIns="0" tIns="0" rIns="0" bIns="0" anchor="ctr">
            <a:noAutofit/>
          </a:bodyPr>
          <a:lstStyle>
            <a:lvl1pPr marL="0" indent="0">
              <a:lnSpc>
                <a:spcPct val="100000"/>
              </a:lnSpc>
              <a:spcBef>
                <a:spcPts val="0"/>
              </a:spcBef>
              <a:buNone/>
              <a:defRPr sz="2800" spc="0" baseline="0">
                <a:solidFill>
                  <a:schemeClr val="tx1"/>
                </a:solidFill>
                <a:latin typeface="+mj-lt"/>
                <a:cs typeface="Segoe UI Semilight" panose="020B0402040204020203" pitchFamily="34" charset="0"/>
              </a:defRPr>
            </a:lvl1pPr>
          </a:lstStyle>
          <a:p>
            <a:pPr lvl="0"/>
            <a:r>
              <a:rPr lang="en-US"/>
              <a:t>Speaker Name</a:t>
            </a:r>
          </a:p>
        </p:txBody>
      </p:sp>
    </p:spTree>
    <p:extLst>
      <p:ext uri="{BB962C8B-B14F-4D97-AF65-F5344CB8AC3E}">
        <p14:creationId xmlns:p14="http://schemas.microsoft.com/office/powerpoint/2010/main" val="12187654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4A0BAD-B527-4E68-A4DA-6B4E38AEF176}"/>
              </a:ext>
            </a:extLst>
          </p:cNvPr>
          <p:cNvPicPr>
            <a:picLocks noChangeAspect="1"/>
          </p:cNvPicPr>
          <p:nvPr userDrawn="1"/>
        </p:nvPicPr>
        <p:blipFill>
          <a:blip r:embed="rId4"/>
          <a:stretch>
            <a:fillRect/>
          </a:stretch>
        </p:blipFill>
        <p:spPr>
          <a:xfrm>
            <a:off x="0" y="0"/>
            <a:ext cx="12192000" cy="6858000"/>
          </a:xfrm>
          <a:prstGeom prst="rect">
            <a:avLst/>
          </a:prstGeom>
        </p:spPr>
      </p:pic>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5" imgW="378" imgH="377" progId="TCLayout.ActiveDocument.1">
                  <p:embed/>
                </p:oleObj>
              </mc:Choice>
              <mc:Fallback>
                <p:oleObj name="think-cell Slide" r:id="rId5" imgW="378" imgH="377" progId="TCLayout.ActiveDocument.1">
                  <p:embed/>
                  <p:pic>
                    <p:nvPicPr>
                      <p:cNvPr id="2" name="Object 1" hidden="1"/>
                      <p:cNvPicPr/>
                      <p:nvPr/>
                    </p:nvPicPr>
                    <p:blipFill>
                      <a:blip r:embed="rId6"/>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900AA7B-51E8-49E0-9D7C-EBCD5AE489C1}"/>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5399"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18" name="Rectangle 17">
            <a:extLst>
              <a:ext uri="{FF2B5EF4-FFF2-40B4-BE49-F238E27FC236}">
                <a16:creationId xmlns:a16="http://schemas.microsoft.com/office/drawing/2014/main" id="{B3DAB5DC-CEF8-4363-9744-14126DA3F5F4}"/>
              </a:ext>
            </a:extLst>
          </p:cNvPr>
          <p:cNvSpPr/>
          <p:nvPr userDrawn="1"/>
        </p:nvSpPr>
        <p:spPr bwMode="auto">
          <a:xfrm>
            <a:off x="3" y="0"/>
            <a:ext cx="12191997" cy="6858000"/>
          </a:xfrm>
          <a:prstGeom prst="rect">
            <a:avLst/>
          </a:prstGeom>
          <a:gradFill flip="none" rotWithShape="1">
            <a:gsLst>
              <a:gs pos="8000">
                <a:srgbClr val="000000">
                  <a:alpha val="73000"/>
                </a:srgbClr>
              </a:gs>
              <a:gs pos="100000">
                <a:srgbClr val="000000">
                  <a:alpha val="0"/>
                </a:srgb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lvl="0" algn="ctr" defTabSz="932293"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descr="A close up of a logo&#10;&#10;Description automatically generated">
            <a:extLst>
              <a:ext uri="{FF2B5EF4-FFF2-40B4-BE49-F238E27FC236}">
                <a16:creationId xmlns:a16="http://schemas.microsoft.com/office/drawing/2014/main" id="{A3BD1326-EF5A-4FB4-9FD1-8A593DDDA0C5}"/>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tretch/>
        </p:blipFill>
        <p:spPr>
          <a:xfrm>
            <a:off x="74703" y="63040"/>
            <a:ext cx="5260836" cy="1029961"/>
          </a:xfrm>
          <a:prstGeom prst="rect">
            <a:avLst/>
          </a:prstGeom>
        </p:spPr>
      </p:pic>
      <p:sp>
        <p:nvSpPr>
          <p:cNvPr id="9" name="Title 1">
            <a:extLst>
              <a:ext uri="{FF2B5EF4-FFF2-40B4-BE49-F238E27FC236}">
                <a16:creationId xmlns:a16="http://schemas.microsoft.com/office/drawing/2014/main" id="{5CF964A1-3C4E-4370-9A37-DEBA937445CB}"/>
              </a:ext>
            </a:extLst>
          </p:cNvPr>
          <p:cNvSpPr>
            <a:spLocks noGrp="1"/>
          </p:cNvSpPr>
          <p:nvPr>
            <p:ph type="title" hasCustomPrompt="1"/>
          </p:nvPr>
        </p:nvSpPr>
        <p:spPr>
          <a:xfrm>
            <a:off x="428957" y="2461462"/>
            <a:ext cx="8964185" cy="1793090"/>
          </a:xfrm>
          <a:noFill/>
        </p:spPr>
        <p:txBody>
          <a:bodyPr lIns="0" tIns="0" rIns="0" bIns="0" anchor="ctr" anchorCtr="0"/>
          <a:lstStyle>
            <a:lvl1pPr>
              <a:defRPr sz="5400" spc="0" baseline="0">
                <a:solidFill>
                  <a:schemeClr val="tx1"/>
                </a:solidFill>
                <a:latin typeface="+mj-lt"/>
              </a:defRPr>
            </a:lvl1pPr>
          </a:lstStyle>
          <a:p>
            <a:r>
              <a:rPr lang="en-US"/>
              <a:t>Presentation title</a:t>
            </a:r>
          </a:p>
        </p:txBody>
      </p:sp>
      <p:sp>
        <p:nvSpPr>
          <p:cNvPr id="10" name="Text Placeholder 4">
            <a:extLst>
              <a:ext uri="{FF2B5EF4-FFF2-40B4-BE49-F238E27FC236}">
                <a16:creationId xmlns:a16="http://schemas.microsoft.com/office/drawing/2014/main" id="{F788889A-5812-47F2-B842-2A7DDEB03E6D}"/>
              </a:ext>
            </a:extLst>
          </p:cNvPr>
          <p:cNvSpPr>
            <a:spLocks noGrp="1"/>
          </p:cNvSpPr>
          <p:nvPr>
            <p:ph type="body" sz="quarter" idx="12" hasCustomPrompt="1"/>
          </p:nvPr>
        </p:nvSpPr>
        <p:spPr>
          <a:xfrm>
            <a:off x="428959" y="4299394"/>
            <a:ext cx="7171337" cy="1792326"/>
          </a:xfrm>
          <a:noFill/>
        </p:spPr>
        <p:txBody>
          <a:bodyPr lIns="0" tIns="0" rIns="0" bIns="0" anchor="ctr">
            <a:noAutofit/>
          </a:bodyPr>
          <a:lstStyle>
            <a:lvl1pPr marL="0" indent="0">
              <a:lnSpc>
                <a:spcPct val="100000"/>
              </a:lnSpc>
              <a:spcBef>
                <a:spcPts val="0"/>
              </a:spcBef>
              <a:buNone/>
              <a:defRPr sz="2800" spc="0" baseline="0">
                <a:solidFill>
                  <a:schemeClr val="tx1"/>
                </a:solidFill>
                <a:latin typeface="+mj-lt"/>
                <a:cs typeface="Segoe UI Semilight" panose="020B0402040204020203" pitchFamily="34" charset="0"/>
              </a:defRPr>
            </a:lvl1pPr>
          </a:lstStyle>
          <a:p>
            <a:pPr lvl="0"/>
            <a:r>
              <a:rPr lang="en-US"/>
              <a:t>Speaker Name</a:t>
            </a:r>
          </a:p>
        </p:txBody>
      </p:sp>
    </p:spTree>
    <p:extLst>
      <p:ext uri="{BB962C8B-B14F-4D97-AF65-F5344CB8AC3E}">
        <p14:creationId xmlns:p14="http://schemas.microsoft.com/office/powerpoint/2010/main" val="13491849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2" name="Object 1"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4900AA7B-51E8-49E0-9D7C-EBCD5AE489C1}"/>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5399"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0" name="Title 1">
            <a:extLst>
              <a:ext uri="{FF2B5EF4-FFF2-40B4-BE49-F238E27FC236}">
                <a16:creationId xmlns:a16="http://schemas.microsoft.com/office/drawing/2014/main" id="{A3D77B23-F633-4604-8AA3-DE29C2E94B29}"/>
              </a:ext>
            </a:extLst>
          </p:cNvPr>
          <p:cNvSpPr>
            <a:spLocks noGrp="1"/>
          </p:cNvSpPr>
          <p:nvPr>
            <p:ph type="title" hasCustomPrompt="1"/>
          </p:nvPr>
        </p:nvSpPr>
        <p:spPr>
          <a:xfrm>
            <a:off x="447103" y="2505004"/>
            <a:ext cx="10875514" cy="1793090"/>
          </a:xfrm>
          <a:noFill/>
        </p:spPr>
        <p:txBody>
          <a:bodyPr lIns="0" tIns="0" rIns="0" bIns="0" anchor="ctr" anchorCtr="0"/>
          <a:lstStyle>
            <a:lvl1pPr>
              <a:defRPr sz="5400" spc="-98" baseline="0">
                <a:solidFill>
                  <a:schemeClr val="accent1"/>
                </a:solidFill>
              </a:defRPr>
            </a:lvl1pPr>
          </a:lstStyle>
          <a:p>
            <a:r>
              <a:rPr lang="en-US"/>
              <a:t>Presentation title</a:t>
            </a:r>
          </a:p>
        </p:txBody>
      </p:sp>
      <p:sp>
        <p:nvSpPr>
          <p:cNvPr id="21" name="Text Placeholder 4">
            <a:extLst>
              <a:ext uri="{FF2B5EF4-FFF2-40B4-BE49-F238E27FC236}">
                <a16:creationId xmlns:a16="http://schemas.microsoft.com/office/drawing/2014/main" id="{CA75E6B6-5D1A-43E7-9D59-1DE9DE38B93F}"/>
              </a:ext>
            </a:extLst>
          </p:cNvPr>
          <p:cNvSpPr>
            <a:spLocks noGrp="1"/>
          </p:cNvSpPr>
          <p:nvPr>
            <p:ph type="body" sz="quarter" idx="12" hasCustomPrompt="1"/>
          </p:nvPr>
        </p:nvSpPr>
        <p:spPr>
          <a:xfrm>
            <a:off x="447104" y="4299394"/>
            <a:ext cx="7171337" cy="1792326"/>
          </a:xfrm>
          <a:noFill/>
        </p:spPr>
        <p:txBody>
          <a:bodyPr lIns="0" tIns="0" rIns="0" bIns="0">
            <a:noAutofit/>
          </a:bodyPr>
          <a:lstStyle>
            <a:lvl1pPr marL="0" indent="0">
              <a:spcBef>
                <a:spcPts val="0"/>
              </a:spcBef>
              <a:buNone/>
              <a:defRPr sz="2745" spc="0" baseline="0">
                <a:solidFill>
                  <a:schemeClr val="bg1"/>
                </a:solidFill>
                <a:latin typeface="+mn-lt"/>
                <a:cs typeface="Segoe UI Semilight" panose="020B0402040204020203" pitchFamily="34" charset="0"/>
              </a:defRPr>
            </a:lvl1pPr>
          </a:lstStyle>
          <a:p>
            <a:pPr lvl="0"/>
            <a:r>
              <a:rPr lang="en-US"/>
              <a:t>Speaker Name</a:t>
            </a:r>
          </a:p>
        </p:txBody>
      </p:sp>
      <p:pic>
        <p:nvPicPr>
          <p:cNvPr id="6" name="Picture 5" descr="A picture containing knife, table&#10;&#10;Description automatically generated">
            <a:extLst>
              <a:ext uri="{FF2B5EF4-FFF2-40B4-BE49-F238E27FC236}">
                <a16:creationId xmlns:a16="http://schemas.microsoft.com/office/drawing/2014/main" id="{B6BB0B31-8ABA-4445-937D-5DA91EC58E0A}"/>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74703" y="63040"/>
            <a:ext cx="5260838" cy="1029961"/>
          </a:xfrm>
          <a:prstGeom prst="rect">
            <a:avLst/>
          </a:prstGeom>
        </p:spPr>
      </p:pic>
    </p:spTree>
    <p:extLst>
      <p:ext uri="{BB962C8B-B14F-4D97-AF65-F5344CB8AC3E}">
        <p14:creationId xmlns:p14="http://schemas.microsoft.com/office/powerpoint/2010/main" val="41603906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Divider">
    <p:bg>
      <p:bgPr>
        <a:solidFill>
          <a:schemeClr val="bg2"/>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0" y="0"/>
            <a:ext cx="12192000" cy="6858000"/>
          </a:xfrm>
        </p:spPr>
        <p:txBody>
          <a:bodyPr>
            <a:noAutofit/>
          </a:bodyPr>
          <a:lstStyle>
            <a:lvl1pPr marL="0" indent="0" algn="ctr">
              <a:buNone/>
              <a:defRPr sz="2353"/>
            </a:lvl1pPr>
          </a:lstStyle>
          <a:p>
            <a:endParaRPr lang="en-US"/>
          </a:p>
        </p:txBody>
      </p:sp>
      <p:graphicFrame>
        <p:nvGraphicFramePr>
          <p:cNvPr id="3" name="Object 2"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3" name="Object 2"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6" name="Title 4">
            <a:extLst>
              <a:ext uri="{FF2B5EF4-FFF2-40B4-BE49-F238E27FC236}">
                <a16:creationId xmlns:a16="http://schemas.microsoft.com/office/drawing/2014/main" id="{B8EE6F21-7608-466C-9535-66660D533404}"/>
              </a:ext>
            </a:extLst>
          </p:cNvPr>
          <p:cNvSpPr>
            <a:spLocks noGrp="1"/>
          </p:cNvSpPr>
          <p:nvPr>
            <p:ph type="title"/>
          </p:nvPr>
        </p:nvSpPr>
        <p:spPr>
          <a:xfrm>
            <a:off x="448213" y="2505004"/>
            <a:ext cx="8964185" cy="1793090"/>
          </a:xfrm>
        </p:spPr>
        <p:txBody>
          <a:bodyPr/>
          <a:lstStyle>
            <a:lvl1pPr>
              <a:defRPr sz="3921">
                <a:solidFill>
                  <a:schemeClr val="tx1"/>
                </a:solidFill>
              </a:defRPr>
            </a:lvl1pPr>
          </a:lstStyle>
          <a:p>
            <a:endParaRPr lang="en-US"/>
          </a:p>
        </p:txBody>
      </p:sp>
      <p:sp>
        <p:nvSpPr>
          <p:cNvPr id="7" name="Text Placeholder 6">
            <a:extLst>
              <a:ext uri="{FF2B5EF4-FFF2-40B4-BE49-F238E27FC236}">
                <a16:creationId xmlns:a16="http://schemas.microsoft.com/office/drawing/2014/main" id="{D419C646-878F-460A-963B-BCF5728276CB}"/>
              </a:ext>
            </a:extLst>
          </p:cNvPr>
          <p:cNvSpPr>
            <a:spLocks noGrp="1"/>
          </p:cNvSpPr>
          <p:nvPr>
            <p:ph type="body" sz="quarter" idx="12"/>
          </p:nvPr>
        </p:nvSpPr>
        <p:spPr>
          <a:xfrm>
            <a:off x="448213" y="4299392"/>
            <a:ext cx="8964184" cy="517065"/>
          </a:xfrm>
        </p:spPr>
        <p:txBody>
          <a:bodyPr/>
          <a:lstStyle>
            <a:lvl1pPr marL="0" indent="0">
              <a:buNone/>
              <a:defRPr sz="2353">
                <a:solidFill>
                  <a:schemeClr val="tx1"/>
                </a:solidFill>
                <a:latin typeface="+mn-lt"/>
              </a:defRPr>
            </a:lvl1pPr>
          </a:lstStyle>
          <a:p>
            <a:endParaRPr lang="en-US"/>
          </a:p>
        </p:txBody>
      </p:sp>
    </p:spTree>
    <p:extLst>
      <p:ext uri="{BB962C8B-B14F-4D97-AF65-F5344CB8AC3E}">
        <p14:creationId xmlns:p14="http://schemas.microsoft.com/office/powerpoint/2010/main" val="3028495319"/>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FB8083E7-47A5-47BD-B3E8-195F24BB464B}"/>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7052" b="0" i="0" baseline="0">
              <a:gradFill>
                <a:gsLst>
                  <a:gs pos="0">
                    <a:srgbClr val="FFFFFF"/>
                  </a:gs>
                  <a:gs pos="100000">
                    <a:srgbClr val="FFFFFF"/>
                  </a:gs>
                </a:gsLst>
                <a:lin ang="5400000" scaled="0"/>
              </a:gradFill>
              <a:latin typeface="Segoe UI Light" panose="020B0502040204020203" pitchFamily="34" charset="0"/>
              <a:ea typeface="+mn-ea"/>
              <a:cs typeface="Segoe UI" pitchFamily="34" charset="0"/>
              <a:sym typeface="Segoe UI Light" panose="020B0502040204020203" pitchFamily="34" charset="0"/>
            </a:endParaRPr>
          </a:p>
        </p:txBody>
      </p:sp>
      <p:sp>
        <p:nvSpPr>
          <p:cNvPr id="2" name="Title 1"/>
          <p:cNvSpPr>
            <a:spLocks noGrp="1"/>
          </p:cNvSpPr>
          <p:nvPr>
            <p:ph type="title" hasCustomPrompt="1"/>
          </p:nvPr>
        </p:nvSpPr>
        <p:spPr>
          <a:xfrm>
            <a:off x="379736" y="1346102"/>
            <a:ext cx="9859116" cy="1077315"/>
          </a:xfrm>
          <a:noFill/>
        </p:spPr>
        <p:txBody>
          <a:bodyPr tIns="91440" bIns="91440" anchor="t" anchorCtr="0">
            <a:spAutoFit/>
          </a:bodyPr>
          <a:lstStyle>
            <a:lvl1pPr>
              <a:defRPr sz="6470"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429537" y="3877276"/>
            <a:ext cx="9860674" cy="738664"/>
          </a:xfrm>
          <a:noFill/>
        </p:spPr>
        <p:txBody>
          <a:bodyPr lIns="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188018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124782-352D-45D7-BD71-971D78BE2BD6}"/>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7052"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p:cNvSpPr>
            <a:spLocks noGrp="1"/>
          </p:cNvSpPr>
          <p:nvPr>
            <p:ph type="title" hasCustomPrompt="1"/>
          </p:nvPr>
        </p:nvSpPr>
        <p:spPr>
          <a:xfrm>
            <a:off x="448212" y="2971820"/>
            <a:ext cx="9859116" cy="914360"/>
          </a:xfrm>
          <a:noFill/>
        </p:spPr>
        <p:txBody>
          <a:bodyPr tIns="91440" bIns="91440" anchor="ctr" anchorCtr="0">
            <a:spAutoFit/>
          </a:bodyPr>
          <a:lstStyle>
            <a:lvl1pPr>
              <a:defRPr lang="en-US" sz="529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5406786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accent2"/>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4" imgW="378" imgH="377" progId="TCLayout.ActiveDocument.1">
                  <p:embed/>
                </p:oleObj>
              </mc:Choice>
              <mc:Fallback>
                <p:oleObj name="think-cell Slide" r:id="rId4" imgW="378" imgH="377" progId="TCLayout.ActiveDocument.1">
                  <p:embed/>
                  <p:pic>
                    <p:nvPicPr>
                      <p:cNvPr id="3" name="Object 2" hidden="1"/>
                      <p:cNvPicPr/>
                      <p:nvPr/>
                    </p:nvPicPr>
                    <p:blipFill>
                      <a:blip r:embed="rId5"/>
                      <a:stretch>
                        <a:fillRect/>
                      </a:stretch>
                    </p:blipFill>
                    <p:spPr>
                      <a:xfrm>
                        <a:off x="1557" y="1558"/>
                        <a:ext cx="1556" cy="1556"/>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C7124782-352D-45D7-BD71-971D78BE2BD6}"/>
              </a:ext>
            </a:extLst>
          </p:cNvPr>
          <p:cNvSpPr/>
          <p:nvPr userDrawn="1">
            <p:custDataLst>
              <p:tags r:id="rId2"/>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7052"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1"/>
          <p:cNvSpPr>
            <a:spLocks noGrp="1"/>
          </p:cNvSpPr>
          <p:nvPr>
            <p:ph type="title" hasCustomPrompt="1"/>
          </p:nvPr>
        </p:nvSpPr>
        <p:spPr>
          <a:xfrm>
            <a:off x="430103" y="2971820"/>
            <a:ext cx="9859116" cy="914360"/>
          </a:xfrm>
          <a:noFill/>
        </p:spPr>
        <p:txBody>
          <a:bodyPr wrap="square" tIns="91440" bIns="91440" anchor="ctr" anchorCtr="0">
            <a:spAutoFit/>
          </a:bodyPr>
          <a:lstStyle>
            <a:lvl1pPr>
              <a:defRPr lang="en-US" sz="5294"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Section Divider</a:t>
            </a:r>
          </a:p>
        </p:txBody>
      </p:sp>
    </p:spTree>
    <p:extLst>
      <p:ext uri="{BB962C8B-B14F-4D97-AF65-F5344CB8AC3E}">
        <p14:creationId xmlns:p14="http://schemas.microsoft.com/office/powerpoint/2010/main" val="40055474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2"/>
        </a:solidFill>
        <a:effectLst/>
      </p:bgPr>
    </p:bg>
    <p:spTree>
      <p:nvGrpSpPr>
        <p:cNvPr id="1" name=""/>
        <p:cNvGrpSpPr/>
        <p:nvPr/>
      </p:nvGrpSpPr>
      <p:grpSpPr>
        <a:xfrm>
          <a:off x="0" y="0"/>
          <a:ext cx="0" cy="0"/>
          <a:chOff x="0" y="0"/>
          <a:chExt cx="0" cy="0"/>
        </a:xfrm>
      </p:grpSpPr>
      <p:graphicFrame>
        <p:nvGraphicFramePr>
          <p:cNvPr id="4" name="Object 3" hidden="1"/>
          <p:cNvGraphicFramePr>
            <a:graphicFrameLocks noChangeAspect="1"/>
          </p:cNvGraphicFramePr>
          <p:nvPr userDrawn="1">
            <p:custDataLst>
              <p:tags r:id="rId1"/>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3" imgW="378" imgH="377" progId="TCLayout.ActiveDocument.1">
                  <p:embed/>
                </p:oleObj>
              </mc:Choice>
              <mc:Fallback>
                <p:oleObj name="think-cell Slide" r:id="rId3" imgW="378" imgH="377" progId="TCLayout.ActiveDocument.1">
                  <p:embed/>
                  <p:pic>
                    <p:nvPicPr>
                      <p:cNvPr id="4" name="Object 3" hidden="1"/>
                      <p:cNvPicPr/>
                      <p:nvPr/>
                    </p:nvPicPr>
                    <p:blipFill>
                      <a:blip r:embed="rId4"/>
                      <a:stretch>
                        <a:fillRect/>
                      </a:stretch>
                    </p:blipFill>
                    <p:spPr>
                      <a:xfrm>
                        <a:off x="1557" y="1558"/>
                        <a:ext cx="1556" cy="1556"/>
                      </a:xfrm>
                      <a:prstGeom prst="rect">
                        <a:avLst/>
                      </a:prstGeom>
                    </p:spPr>
                  </p:pic>
                </p:oleObj>
              </mc:Fallback>
            </mc:AlternateContent>
          </a:graphicData>
        </a:graphic>
      </p:graphicFrame>
      <p:sp>
        <p:nvSpPr>
          <p:cNvPr id="2" name="Text Box 3"/>
          <p:cNvSpPr txBox="1">
            <a:spLocks noChangeArrowheads="1"/>
          </p:cNvSpPr>
          <p:nvPr userDrawn="1"/>
        </p:nvSpPr>
        <p:spPr bwMode="blackWhite">
          <a:xfrm>
            <a:off x="269239" y="6171619"/>
            <a:ext cx="11653522" cy="395317"/>
          </a:xfrm>
          <a:prstGeom prst="rect">
            <a:avLst/>
          </a:prstGeom>
          <a:noFill/>
          <a:ln w="12700">
            <a:noFill/>
            <a:miter lim="800000"/>
            <a:headEnd type="none" w="sm" len="sm"/>
            <a:tailEnd type="none" w="sm" len="sm"/>
          </a:ln>
          <a:effectLst/>
        </p:spPr>
        <p:txBody>
          <a:bodyPr vert="horz" wrap="square" lIns="179208" tIns="143366" rIns="179208" bIns="143366" numCol="1" anchor="t" anchorCtr="0" compatLnSpc="1">
            <a:prstTxWarp prst="textNoShape">
              <a:avLst/>
            </a:prstTxWarp>
            <a:spAutoFit/>
          </a:bodyPr>
          <a:lstStyle/>
          <a:p>
            <a:pPr defTabSz="913397" eaLnBrk="0" hangingPunct="0"/>
            <a:r>
              <a:rPr lang="en-US" sz="686">
                <a:solidFill>
                  <a:schemeClr val="tx1"/>
                </a:solidFill>
                <a:cs typeface="Segoe UI" pitchFamily="34" charset="0"/>
              </a:rPr>
              <a:t>© 2021 Microsoft Corporation. All rights reserved. </a:t>
            </a:r>
          </a:p>
        </p:txBody>
      </p:sp>
      <p:pic>
        <p:nvPicPr>
          <p:cNvPr id="3" name="Picture 2"/>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bwMode="invGray">
          <a:xfrm>
            <a:off x="432094" y="3083653"/>
            <a:ext cx="3223861" cy="690695"/>
          </a:xfrm>
          <a:prstGeom prst="rect">
            <a:avLst/>
          </a:prstGeom>
        </p:spPr>
      </p:pic>
    </p:spTree>
    <p:extLst>
      <p:ext uri="{BB962C8B-B14F-4D97-AF65-F5344CB8AC3E}">
        <p14:creationId xmlns:p14="http://schemas.microsoft.com/office/powerpoint/2010/main" val="3437518780"/>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Microsoft Lear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6077021-9464-44F6-B827-5358FF42B1A1}"/>
              </a:ext>
            </a:extLst>
          </p:cNvPr>
          <p:cNvPicPr>
            <a:picLocks noChangeAspect="1"/>
          </p:cNvPicPr>
          <p:nvPr/>
        </p:nvPicPr>
        <p:blipFill>
          <a:blip r:embed="rId2"/>
          <a:srcRect/>
          <a:stretch/>
        </p:blipFill>
        <p:spPr>
          <a:xfrm>
            <a:off x="0" y="0"/>
            <a:ext cx="12192000"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black">
          <a:xfrm>
            <a:off x="594518" y="613556"/>
            <a:ext cx="1366440" cy="292608"/>
          </a:xfrm>
          <a:prstGeom prst="rect">
            <a:avLst/>
          </a:prstGeom>
        </p:spPr>
      </p:pic>
      <p:sp>
        <p:nvSpPr>
          <p:cNvPr id="12" name="Text Placeholder 4">
            <a:extLst>
              <a:ext uri="{FF2B5EF4-FFF2-40B4-BE49-F238E27FC236}">
                <a16:creationId xmlns:a16="http://schemas.microsoft.com/office/drawing/2014/main" id="{5AF0652F-7102-4C27-A256-1E62A5FF6BFC}"/>
              </a:ext>
            </a:extLst>
          </p:cNvPr>
          <p:cNvSpPr txBox="1">
            <a:spLocks/>
          </p:cNvSpPr>
          <p:nvPr/>
        </p:nvSpPr>
        <p:spPr>
          <a:xfrm>
            <a:off x="568960" y="6259684"/>
            <a:ext cx="4163498" cy="307777"/>
          </a:xfrm>
          <a:prstGeom prst="rect">
            <a:avLst/>
          </a:prstGeom>
          <a:noFill/>
        </p:spPr>
        <p:txBody>
          <a:bodyPr wrap="square" lIns="0" tIns="0" rIns="0" bIns="0">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0" baseline="0">
                <a:solidFill>
                  <a:srgbClr val="0078D4"/>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Microsoft.com/Learn</a:t>
            </a:r>
          </a:p>
        </p:txBody>
      </p:sp>
    </p:spTree>
    <p:extLst>
      <p:ext uri="{BB962C8B-B14F-4D97-AF65-F5344CB8AC3E}">
        <p14:creationId xmlns:p14="http://schemas.microsoft.com/office/powerpoint/2010/main" val="180280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6132">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2F454218-0D46-4351-BBBB-D82416BE5B22}"/>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4" name="Image" descr="Image">
            <a:extLst>
              <a:ext uri="{FF2B5EF4-FFF2-40B4-BE49-F238E27FC236}">
                <a16:creationId xmlns:a16="http://schemas.microsoft.com/office/drawing/2014/main" id="{639BE83B-0B32-4FF7-946B-BAF64DA16D80}"/>
              </a:ext>
            </a:extLst>
          </p:cNvPr>
          <p:cNvPicPr>
            <a:picLocks noChangeAspect="1"/>
          </p:cNvPicPr>
          <p:nvPr/>
        </p:nvPicPr>
        <p:blipFill>
          <a:blip r:embed="rId3"/>
          <a:stretch>
            <a:fillRect/>
          </a:stretch>
        </p:blipFill>
        <p:spPr>
          <a:xfrm>
            <a:off x="0" y="702520"/>
            <a:ext cx="12190286" cy="6155481"/>
          </a:xfrm>
          <a:prstGeom prst="rect">
            <a:avLst/>
          </a:prstGeom>
          <a:ln w="12700">
            <a:miter lim="400000"/>
          </a:ln>
        </p:spPr>
      </p:pic>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invGray">
          <a:xfrm>
            <a:off x="584200" y="585788"/>
            <a:ext cx="1366245" cy="292608"/>
          </a:xfrm>
          <a:prstGeom prst="rect">
            <a:avLst/>
          </a:prstGeom>
        </p:spPr>
      </p:pic>
    </p:spTree>
    <p:extLst>
      <p:ext uri="{BB962C8B-B14F-4D97-AF65-F5344CB8AC3E}">
        <p14:creationId xmlns:p14="http://schemas.microsoft.com/office/powerpoint/2010/main" val="885240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Spli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2060948"/>
            <a:ext cx="5212080" cy="1268039"/>
          </a:xfrm>
        </p:spPr>
        <p:txBody>
          <a:bodyPr wrap="square">
            <a:spAutoFit/>
          </a:bodyPr>
          <a:lstStyle>
            <a:lvl1pPr marL="0" indent="0">
              <a:spcBef>
                <a:spcPts val="1200"/>
              </a:spcBef>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spcBef>
                <a:spcPts val="600"/>
              </a:spcBef>
              <a:buFont typeface="Wingdings" panose="05000000000000000000" pitchFamily="2" charset="2"/>
              <a:buNone/>
              <a:defRPr sz="1600" b="0"/>
            </a:lvl2pPr>
            <a:lvl3pPr marL="285750" indent="0">
              <a:buFont typeface="Wingdings" panose="05000000000000000000" pitchFamily="2" charset="2"/>
              <a:buNone/>
              <a:tabLst/>
              <a:defRPr sz="1200" b="0"/>
            </a:lvl3pPr>
            <a:lvl4pPr marL="457200" indent="0">
              <a:buFont typeface="Wingdings" panose="05000000000000000000" pitchFamily="2" charset="2"/>
              <a:buNone/>
              <a:defRPr sz="1100" b="0"/>
            </a:lvl4pPr>
            <a:lvl5pPr marL="687388" indent="0">
              <a:buFont typeface="Wingdings" panose="05000000000000000000" pitchFamily="2" charset="2"/>
              <a:buNone/>
              <a:tabLst/>
              <a:defRPr sz="11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0021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49930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51810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20889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95396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499180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1965272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93724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585788"/>
            <a:ext cx="11018520" cy="492443"/>
          </a:xfrm>
        </p:spPr>
        <p:txBody>
          <a:bodyPr/>
          <a:lstStyle>
            <a:lvl1pPr>
              <a:defRPr spc="0">
                <a:solidFill>
                  <a:schemeClr val="tx1"/>
                </a:solidFill>
              </a:defRPr>
            </a:lvl1pPr>
          </a:lstStyle>
          <a:p>
            <a:r>
              <a:rPr lang="en-US"/>
              <a:t>Click to edit Master title style</a:t>
            </a:r>
          </a:p>
        </p:txBody>
      </p:sp>
    </p:spTree>
    <p:extLst>
      <p:ext uri="{BB962C8B-B14F-4D97-AF65-F5344CB8AC3E}">
        <p14:creationId xmlns:p14="http://schemas.microsoft.com/office/powerpoint/2010/main" val="39266461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802073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646635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_Case study">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D216B-E998-4D99-8E08-8A546CF8B283}"/>
              </a:ext>
            </a:extLst>
          </p:cNvPr>
          <p:cNvSpPr>
            <a:spLocks noGrp="1"/>
          </p:cNvSpPr>
          <p:nvPr>
            <p:ph type="title"/>
          </p:nvPr>
        </p:nvSpPr>
        <p:spPr>
          <a:xfrm>
            <a:off x="588263" y="457200"/>
            <a:ext cx="5037194" cy="984885"/>
          </a:xfrm>
        </p:spPr>
        <p:txBody>
          <a:bodyPr/>
          <a:lstStyle>
            <a:lvl1pPr>
              <a:defRPr sz="3200"/>
            </a:lvl1pPr>
          </a:lstStyle>
          <a:p>
            <a:r>
              <a:rPr lang="en-US"/>
              <a:t>Click to edit Master title style</a:t>
            </a:r>
          </a:p>
        </p:txBody>
      </p:sp>
      <p:sp>
        <p:nvSpPr>
          <p:cNvPr id="12" name="Picture Placeholder 11">
            <a:extLst>
              <a:ext uri="{FF2B5EF4-FFF2-40B4-BE49-F238E27FC236}">
                <a16:creationId xmlns:a16="http://schemas.microsoft.com/office/drawing/2014/main" id="{5FB16BBE-B192-448F-BDCE-8133AB666069}"/>
              </a:ext>
            </a:extLst>
          </p:cNvPr>
          <p:cNvSpPr>
            <a:spLocks noGrp="1"/>
          </p:cNvSpPr>
          <p:nvPr>
            <p:ph type="pic" sz="quarter" idx="10"/>
          </p:nvPr>
        </p:nvSpPr>
        <p:spPr>
          <a:xfrm>
            <a:off x="6096000" y="0"/>
            <a:ext cx="6096000" cy="6858000"/>
          </a:xfrm>
        </p:spPr>
        <p:txBody>
          <a:bodyPr/>
          <a:lstStyle/>
          <a:p>
            <a:endParaRPr lang="en-US"/>
          </a:p>
        </p:txBody>
      </p:sp>
      <p:sp>
        <p:nvSpPr>
          <p:cNvPr id="14" name="Text Placeholder 13">
            <a:extLst>
              <a:ext uri="{FF2B5EF4-FFF2-40B4-BE49-F238E27FC236}">
                <a16:creationId xmlns:a16="http://schemas.microsoft.com/office/drawing/2014/main" id="{F76F354C-F734-4B8E-AE6C-2AA38A3C8D4B}"/>
              </a:ext>
            </a:extLst>
          </p:cNvPr>
          <p:cNvSpPr>
            <a:spLocks noGrp="1"/>
          </p:cNvSpPr>
          <p:nvPr>
            <p:ph type="body" sz="quarter" idx="11"/>
          </p:nvPr>
        </p:nvSpPr>
        <p:spPr>
          <a:xfrm>
            <a:off x="584200" y="2798933"/>
            <a:ext cx="5037194" cy="1169551"/>
          </a:xfrm>
        </p:spPr>
        <p:txBody>
          <a:bodyPr/>
          <a:lstStyle>
            <a:lvl1pPr marL="0" indent="0">
              <a:spcBef>
                <a:spcPts val="1200"/>
              </a:spcBef>
              <a:buNone/>
              <a:defRPr sz="1600">
                <a:solidFill>
                  <a:schemeClr val="accent3"/>
                </a:solidFill>
                <a:latin typeface="+mj-lt"/>
              </a:defRPr>
            </a:lvl1pPr>
            <a:lvl2pPr marL="0" indent="0">
              <a:buNone/>
              <a:defRPr sz="1400"/>
            </a:lvl2pPr>
            <a:lvl3pPr>
              <a:buNone/>
              <a:defRPr sz="1200"/>
            </a:lvl3pPr>
            <a:lvl4pPr>
              <a:buNone/>
              <a:defRPr sz="1100"/>
            </a:lvl4pPr>
            <a:lvl5pPr>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008789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077658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4845008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468598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13120"/>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13148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630721"/>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255206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424218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826174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873257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7" name="Picture 6">
            <a:extLst>
              <a:ext uri="{FF2B5EF4-FFF2-40B4-BE49-F238E27FC236}">
                <a16:creationId xmlns:a16="http://schemas.microsoft.com/office/drawing/2014/main" id="{CB416E83-2BF2-4A74-8492-6C75F7B6CB3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9401678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9659394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792132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701442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29796499"/>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017278"/>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76453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00025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462846965"/>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08010622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750420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5685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de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609345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096000"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680200" y="709187"/>
            <a:ext cx="4922486"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909845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Lef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9791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43A5E"/>
        </a:solidFill>
        <a:effectLst/>
      </p:bgPr>
    </p:bg>
    <p:spTree>
      <p:nvGrpSpPr>
        <p:cNvPr id="1" name=""/>
        <p:cNvGrpSpPr/>
        <p:nvPr/>
      </p:nvGrpSpPr>
      <p:grpSpPr>
        <a:xfrm>
          <a:off x="0" y="0"/>
          <a:ext cx="0" cy="0"/>
          <a:chOff x="0" y="0"/>
          <a:chExt cx="0" cy="0"/>
        </a:xfrm>
      </p:grpSpPr>
      <p:pic>
        <p:nvPicPr>
          <p:cNvPr id="3" name="Image" descr="Image">
            <a:extLst>
              <a:ext uri="{FF2B5EF4-FFF2-40B4-BE49-F238E27FC236}">
                <a16:creationId xmlns:a16="http://schemas.microsoft.com/office/drawing/2014/main" id="{9B76177D-2EF6-4521-94A2-23E08BF9F9D3}"/>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7" name="Image" descr="Image">
            <a:extLst>
              <a:ext uri="{FF2B5EF4-FFF2-40B4-BE49-F238E27FC236}">
                <a16:creationId xmlns:a16="http://schemas.microsoft.com/office/drawing/2014/main" id="{9C455890-8289-4143-86AB-7615AE5D2F0C}"/>
              </a:ext>
            </a:extLst>
          </p:cNvPr>
          <p:cNvPicPr>
            <a:picLocks noChangeAspect="1"/>
          </p:cNvPicPr>
          <p:nvPr/>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spTree>
    <p:extLst>
      <p:ext uri="{BB962C8B-B14F-4D97-AF65-F5344CB8AC3E}">
        <p14:creationId xmlns:p14="http://schemas.microsoft.com/office/powerpoint/2010/main" val="42770823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pic>
        <p:nvPicPr>
          <p:cNvPr id="4" name="Image" descr="Image">
            <a:extLst>
              <a:ext uri="{FF2B5EF4-FFF2-40B4-BE49-F238E27FC236}">
                <a16:creationId xmlns:a16="http://schemas.microsoft.com/office/drawing/2014/main" id="{B9A523E9-3540-4A3B-ADB7-14250A07DF15}"/>
              </a:ext>
            </a:extLst>
          </p:cNvPr>
          <p:cNvPicPr>
            <a:picLocks noChangeAspect="1"/>
          </p:cNvPicPr>
          <p:nvPr/>
        </p:nvPicPr>
        <p:blipFill>
          <a:blip r:embed="rId2"/>
          <a:stretch>
            <a:fillRect/>
          </a:stretch>
        </p:blipFill>
        <p:spPr>
          <a:xfrm>
            <a:off x="1" y="0"/>
            <a:ext cx="12192000" cy="6858000"/>
          </a:xfrm>
          <a:prstGeom prst="rect">
            <a:avLst/>
          </a:prstGeom>
          <a:ln w="12700">
            <a:miter lim="400000"/>
          </a:ln>
        </p:spPr>
      </p:pic>
      <p:pic>
        <p:nvPicPr>
          <p:cNvPr id="6" name="Image" descr="Image">
            <a:extLst>
              <a:ext uri="{FF2B5EF4-FFF2-40B4-BE49-F238E27FC236}">
                <a16:creationId xmlns:a16="http://schemas.microsoft.com/office/drawing/2014/main" id="{F0EEB245-734B-42B2-842F-C99AEF438844}"/>
              </a:ext>
            </a:extLst>
          </p:cNvPr>
          <p:cNvPicPr>
            <a:picLocks noChangeAspect="1"/>
          </p:cNvPicPr>
          <p:nvPr/>
        </p:nvPicPr>
        <p:blipFill>
          <a:blip r:embed="rId3"/>
          <a:stretch>
            <a:fillRect/>
          </a:stretch>
        </p:blipFill>
        <p:spPr>
          <a:xfrm>
            <a:off x="1714" y="702519"/>
            <a:ext cx="12190286" cy="6155481"/>
          </a:xfrm>
          <a:prstGeom prst="rect">
            <a:avLst/>
          </a:prstGeom>
          <a:ln w="12700">
            <a:miter lim="400000"/>
          </a:ln>
        </p:spPr>
      </p:pic>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474281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66188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15421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36">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 Blank 2">
    <p:bg>
      <p:bgPr>
        <a:solidFill>
          <a:srgbClr val="243A5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668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243A5E"/>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08653487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20402169"/>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281893577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23933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664906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Title &amp; sub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18520" cy="553998"/>
          </a:xfrm>
        </p:spPr>
        <p:txBody>
          <a:bodyPr/>
          <a:lstStyle>
            <a:lvl1pPr>
              <a:defRPr sz="3600">
                <a:solidFill>
                  <a:schemeClr val="accent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9169"/>
            <a:ext cx="11018520"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Slide Number Placeholder 4">
            <a:extLst>
              <a:ext uri="{FF2B5EF4-FFF2-40B4-BE49-F238E27FC236}">
                <a16:creationId xmlns:a16="http://schemas.microsoft.com/office/drawing/2014/main" id="{30B863B7-7A71-4048-B7BC-722AC70EDD8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Tree>
    <p:extLst>
      <p:ext uri="{BB962C8B-B14F-4D97-AF65-F5344CB8AC3E}">
        <p14:creationId xmlns:p14="http://schemas.microsoft.com/office/powerpoint/2010/main" val="16830506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773">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p:cSld name="Title, subtitle &amp; Non-bulleted tex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6423"/>
            <a:ext cx="11022998" cy="553998"/>
          </a:xfrm>
        </p:spPr>
        <p:txBody>
          <a:bodyPr/>
          <a:lstStyle>
            <a:lvl1pPr>
              <a:defRPr sz="3600">
                <a:solidFill>
                  <a:schemeClr val="accent1"/>
                </a:solidFill>
              </a:defRPr>
            </a:lvl1pPr>
          </a:lstStyle>
          <a:p>
            <a:r>
              <a:rPr lang="en-US"/>
              <a:t>Click to edit Master title </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116143"/>
            <a:ext cx="11022998" cy="338554"/>
          </a:xfrm>
        </p:spPr>
        <p:txBody>
          <a:bodyPr wrap="square">
            <a:spAutoFit/>
          </a:bodyPr>
          <a:lstStyle>
            <a:lvl1pPr marL="0" indent="0">
              <a:spcBef>
                <a:spcPts val="600"/>
              </a:spcBef>
              <a:spcAft>
                <a:spcPts val="0"/>
              </a:spcAft>
              <a:buNone/>
              <a:defRPr sz="22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4" name="Text Placeholder 3">
            <a:extLst>
              <a:ext uri="{FF2B5EF4-FFF2-40B4-BE49-F238E27FC236}">
                <a16:creationId xmlns:a16="http://schemas.microsoft.com/office/drawing/2014/main" id="{B7D31072-9CCE-4AC3-B18B-C40A8343B057}"/>
              </a:ext>
            </a:extLst>
          </p:cNvPr>
          <p:cNvSpPr>
            <a:spLocks noGrp="1"/>
          </p:cNvSpPr>
          <p:nvPr>
            <p:ph type="body" sz="quarter" idx="11"/>
          </p:nvPr>
        </p:nvSpPr>
        <p:spPr>
          <a:xfrm>
            <a:off x="585788" y="1943100"/>
            <a:ext cx="11022998" cy="1984710"/>
          </a:xfrm>
        </p:spPr>
        <p:txBody>
          <a:bodyPr/>
          <a:lstStyle>
            <a:lvl1pPr marL="0" indent="0">
              <a:lnSpc>
                <a:spcPts val="2200"/>
              </a:lnSpc>
              <a:spcBef>
                <a:spcPts val="0"/>
              </a:spcBef>
              <a:spcAft>
                <a:spcPts val="1200"/>
              </a:spcAft>
              <a:buFontTx/>
              <a:buNone/>
              <a:defRPr sz="1600"/>
            </a:lvl1pPr>
            <a:lvl2pPr marL="228600" indent="0">
              <a:lnSpc>
                <a:spcPts val="2200"/>
              </a:lnSpc>
              <a:spcBef>
                <a:spcPts val="0"/>
              </a:spcBef>
              <a:spcAft>
                <a:spcPts val="1200"/>
              </a:spcAft>
              <a:buFontTx/>
              <a:buNone/>
              <a:defRPr sz="1200"/>
            </a:lvl2pPr>
            <a:lvl3pPr marL="457200" indent="0">
              <a:lnSpc>
                <a:spcPts val="2200"/>
              </a:lnSpc>
              <a:spcBef>
                <a:spcPts val="0"/>
              </a:spcBef>
              <a:spcAft>
                <a:spcPts val="1200"/>
              </a:spcAft>
              <a:buFontTx/>
              <a:buNone/>
              <a:defRPr sz="1050"/>
            </a:lvl3pPr>
            <a:lvl4pPr marL="661988" indent="0">
              <a:lnSpc>
                <a:spcPts val="2200"/>
              </a:lnSpc>
              <a:spcBef>
                <a:spcPts val="0"/>
              </a:spcBef>
              <a:spcAft>
                <a:spcPts val="1200"/>
              </a:spcAft>
              <a:buFontTx/>
              <a:buNone/>
              <a:defRPr sz="1000"/>
            </a:lvl4pPr>
            <a:lvl5pPr marL="855663" indent="0">
              <a:lnSpc>
                <a:spcPts val="2200"/>
              </a:lnSpc>
              <a:spcBef>
                <a:spcPts val="0"/>
              </a:spcBef>
              <a:spcAft>
                <a:spcPts val="1200"/>
              </a:spcAft>
              <a:buFontTx/>
              <a:buNone/>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Slide Number Placeholder 4">
            <a:extLst>
              <a:ext uri="{FF2B5EF4-FFF2-40B4-BE49-F238E27FC236}">
                <a16:creationId xmlns:a16="http://schemas.microsoft.com/office/drawing/2014/main" id="{B4149E11-8653-4E31-9D3A-3D85BD3F27EC}"/>
              </a:ext>
            </a:extLst>
          </p:cNvPr>
          <p:cNvSpPr>
            <a:spLocks noGrp="1"/>
          </p:cNvSpPr>
          <p:nvPr>
            <p:ph type="sldNum" sz="quarter" idx="4"/>
          </p:nvPr>
        </p:nvSpPr>
        <p:spPr>
          <a:xfrm>
            <a:off x="11021568" y="6537836"/>
            <a:ext cx="1170432" cy="320164"/>
          </a:xfrm>
          <a:prstGeom prst="rect">
            <a:avLst/>
          </a:prstGeom>
        </p:spPr>
        <p:txBody>
          <a:bodyPr vert="horz" lIns="91440" tIns="45720" rIns="256032" bIns="45720" rtlCol="0" anchor="ctr"/>
          <a:lstStyle>
            <a:lvl1pPr algn="r">
              <a:defRPr sz="700">
                <a:solidFill>
                  <a:schemeClr val="tx1">
                    <a:tint val="75000"/>
                  </a:schemeClr>
                </a:solidFill>
              </a:defRPr>
            </a:lvl1pPr>
          </a:lstStyle>
          <a:p>
            <a:fld id="{B6038A3D-66BC-4C97-BF9E-15ED564B50C5}" type="slidenum">
              <a:rPr lang="en-US" smtClean="0"/>
              <a:pPr/>
              <a:t>‹#›</a:t>
            </a:fld>
            <a:endParaRPr lang="en-US"/>
          </a:p>
        </p:txBody>
      </p:sp>
      <p:sp>
        <p:nvSpPr>
          <p:cNvPr id="2" name="Footer Placeholder 1">
            <a:extLst>
              <a:ext uri="{FF2B5EF4-FFF2-40B4-BE49-F238E27FC236}">
                <a16:creationId xmlns:a16="http://schemas.microsoft.com/office/drawing/2014/main" id="{138822D8-4285-4424-80CC-66C984EF7BEF}"/>
              </a:ext>
            </a:extLst>
          </p:cNvPr>
          <p:cNvSpPr>
            <a:spLocks noGrp="1"/>
          </p:cNvSpPr>
          <p:nvPr>
            <p:ph type="ftr" sz="quarter" idx="12"/>
          </p:nvPr>
        </p:nvSpPr>
        <p:spPr/>
        <p:txBody>
          <a:bodyPr/>
          <a:lstStyle/>
          <a:p>
            <a:r>
              <a:rPr lang="en-IN"/>
              <a:t>#AzureMigration</a:t>
            </a:r>
          </a:p>
        </p:txBody>
      </p:sp>
    </p:spTree>
    <p:extLst>
      <p:ext uri="{BB962C8B-B14F-4D97-AF65-F5344CB8AC3E}">
        <p14:creationId xmlns:p14="http://schemas.microsoft.com/office/powerpoint/2010/main" val="41031377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6" orient="horz" pos="912">
          <p15:clr>
            <a:srgbClr val="5ACBF0"/>
          </p15:clr>
        </p15:guide>
        <p15:guide id="7" orient="horz" pos="1224">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157D9-B03D-4607-91EF-6E19F35175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067F810-5DBA-421B-9071-DAE0AF750C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60FD384-7A60-48EE-9A20-16320387567F}"/>
              </a:ext>
            </a:extLst>
          </p:cNvPr>
          <p:cNvSpPr>
            <a:spLocks noGrp="1"/>
          </p:cNvSpPr>
          <p:nvPr>
            <p:ph type="dt" sz="half" idx="10"/>
          </p:nvPr>
        </p:nvSpPr>
        <p:spPr/>
        <p:txBody>
          <a:bodyPr/>
          <a:lstStyle/>
          <a:p>
            <a:fld id="{7192D0C6-7F12-4FD4-912C-7C952312F54B}" type="datetimeFigureOut">
              <a:rPr lang="en-US" smtClean="0"/>
              <a:t>4/11/2023</a:t>
            </a:fld>
            <a:endParaRPr lang="en-US"/>
          </a:p>
        </p:txBody>
      </p:sp>
      <p:sp>
        <p:nvSpPr>
          <p:cNvPr id="5" name="Footer Placeholder 4">
            <a:extLst>
              <a:ext uri="{FF2B5EF4-FFF2-40B4-BE49-F238E27FC236}">
                <a16:creationId xmlns:a16="http://schemas.microsoft.com/office/drawing/2014/main" id="{82848D4E-0DD4-48FF-B903-3ECB6204C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9EC5B8-D8C2-4D53-9584-9A2A6FF17F66}"/>
              </a:ext>
            </a:extLst>
          </p:cNvPr>
          <p:cNvSpPr>
            <a:spLocks noGrp="1"/>
          </p:cNvSpPr>
          <p:nvPr>
            <p:ph type="sldNum" sz="quarter" idx="12"/>
          </p:nvPr>
        </p:nvSpPr>
        <p:spPr/>
        <p:txBody>
          <a:bodyPr/>
          <a:lstStyle/>
          <a:p>
            <a:fld id="{94AEF0B1-B945-4D22-B3E9-B73495185A1D}" type="slidenum">
              <a:rPr lang="en-US" smtClean="0"/>
              <a:t>‹#›</a:t>
            </a:fld>
            <a:endParaRPr lang="en-US"/>
          </a:p>
        </p:txBody>
      </p:sp>
    </p:spTree>
    <p:extLst>
      <p:ext uri="{BB962C8B-B14F-4D97-AF65-F5344CB8AC3E}">
        <p14:creationId xmlns:p14="http://schemas.microsoft.com/office/powerpoint/2010/main" val="385771877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Black blank">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FF93F3E-BAF5-43E8-8A7E-57EB51E9182C}"/>
              </a:ext>
            </a:extLst>
          </p:cNvPr>
          <p:cNvSpPr/>
          <p:nvPr/>
        </p:nvSpPr>
        <p:spPr bwMode="auto">
          <a:xfrm>
            <a:off x="0" y="0"/>
            <a:ext cx="12192000" cy="6858000"/>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1600">
              <a:solidFill>
                <a:srgbClr val="FFFFFF"/>
              </a:solidFill>
            </a:endParaRPr>
          </a:p>
        </p:txBody>
      </p:sp>
    </p:spTree>
    <p:extLst>
      <p:ext uri="{BB962C8B-B14F-4D97-AF65-F5344CB8AC3E}">
        <p14:creationId xmlns:p14="http://schemas.microsoft.com/office/powerpoint/2010/main" val="93988788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4310">
          <p15:clr>
            <a:srgbClr val="5ACBF0"/>
          </p15:clr>
        </p15:guide>
        <p15:guide id="32" pos="4494">
          <p15:clr>
            <a:srgbClr val="5ACBF0"/>
          </p15:clr>
        </p15:guide>
        <p15:guide id="33" pos="5811">
          <p15:clr>
            <a:srgbClr val="5ACBF0"/>
          </p15:clr>
        </p15:guide>
        <p15:guide id="34" pos="5998">
          <p15:clr>
            <a:srgbClr val="5ACBF0"/>
          </p15:clr>
        </p15:guide>
        <p15:guide id="35" pos="3653">
          <p15:clr>
            <a:srgbClr val="A4A3A4"/>
          </p15:clr>
        </p15:guide>
        <p15:guide id="36" pos="5151">
          <p15:clr>
            <a:srgbClr val="A4A3A4"/>
          </p15:clr>
        </p15:guide>
        <p15:guide id="37" pos="6652">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798003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25468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Azure title square Analytics">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E32DCC-89E6-2942-BD28-909F19CCECED}"/>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23134787-BE40-F64C-A6DE-5715D574AD8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5074448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8" name="Picture 7">
            <a:extLst>
              <a:ext uri="{FF2B5EF4-FFF2-40B4-BE49-F238E27FC236}">
                <a16:creationId xmlns:a16="http://schemas.microsoft.com/office/drawing/2014/main" id="{45088973-88F5-4C76-80ED-89ED1A70DC0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91665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6" name="Text Placeholder 4">
            <a:extLst>
              <a:ext uri="{FF2B5EF4-FFF2-40B4-BE49-F238E27FC236}">
                <a16:creationId xmlns:a16="http://schemas.microsoft.com/office/drawing/2014/main" id="{6E3C4C7C-7C8D-904E-88A9-EA8D40CF7292}"/>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Tree>
    <p:extLst>
      <p:ext uri="{BB962C8B-B14F-4D97-AF65-F5344CB8AC3E}">
        <p14:creationId xmlns:p14="http://schemas.microsoft.com/office/powerpoint/2010/main" val="183439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23442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827272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327915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3635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1764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1_TIT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08016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1700E-C265-47D8-9E71-7D4639A1595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5475325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amp; Subtitle">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5216" y="1067356"/>
            <a:ext cx="11018520" cy="369332"/>
          </a:xfrm>
          <a:noFill/>
        </p:spPr>
        <p:txBody>
          <a:bodyPr wrap="square" lIns="0" tIns="0" rIns="0" bIns="0">
            <a:spAutoFit/>
          </a:bodyPr>
          <a:lstStyle>
            <a:lvl1pPr marL="0" indent="0">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
        <p:nvSpPr>
          <p:cNvPr id="2" name="Title 1">
            <a:extLst>
              <a:ext uri="{FF2B5EF4-FFF2-40B4-BE49-F238E27FC236}">
                <a16:creationId xmlns:a16="http://schemas.microsoft.com/office/drawing/2014/main" id="{FA69E24F-3D73-4653-8588-4AE01E62EA0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15728653"/>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CENTER">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70118181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CENTER &amp; SUB">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lvl1pPr algn="ctr">
              <a:defRPr>
                <a:solidFill>
                  <a:schemeClr val="tx1"/>
                </a:solidFill>
              </a:defRPr>
            </a:lvl1pPr>
          </a:lstStyle>
          <a:p>
            <a:r>
              <a:rPr lang="en-US"/>
              <a:t>Click to edit Master title style</a:t>
            </a:r>
          </a:p>
        </p:txBody>
      </p:sp>
      <p:sp>
        <p:nvSpPr>
          <p:cNvPr id="3" name="Text Placeholder 4">
            <a:extLst>
              <a:ext uri="{FF2B5EF4-FFF2-40B4-BE49-F238E27FC236}">
                <a16:creationId xmlns:a16="http://schemas.microsoft.com/office/drawing/2014/main" id="{00261B27-8650-E446-8F03-BBF1C43C279A}"/>
              </a:ext>
            </a:extLst>
          </p:cNvPr>
          <p:cNvSpPr>
            <a:spLocks noGrp="1"/>
          </p:cNvSpPr>
          <p:nvPr>
            <p:ph type="body" sz="quarter" idx="12" hasCustomPrompt="1"/>
          </p:nvPr>
        </p:nvSpPr>
        <p:spPr>
          <a:xfrm>
            <a:off x="584200" y="1066999"/>
            <a:ext cx="11018520" cy="369332"/>
          </a:xfrm>
          <a:noFill/>
        </p:spPr>
        <p:txBody>
          <a:bodyPr wrap="square" lIns="0" tIns="0" rIns="0" bIns="0">
            <a:spAutoFit/>
          </a:bodyPr>
          <a:lstStyle>
            <a:lvl1pPr marL="0" indent="0" algn="ctr">
              <a:spcBef>
                <a:spcPts val="0"/>
              </a:spcBef>
              <a:spcAft>
                <a:spcPts val="0"/>
              </a:spcAft>
              <a:buFont typeface="Arial" panose="020B0604020202020204" pitchFamily="34" charset="0"/>
              <a:buNone/>
              <a:defRPr sz="2400" spc="0" baseline="0">
                <a:solidFill>
                  <a:schemeClr val="accent2"/>
                </a:solidFill>
                <a:latin typeface="+mj-lt"/>
              </a:defRPr>
            </a:lvl1pPr>
          </a:lstStyle>
          <a:p>
            <a:pPr lvl="0"/>
            <a:r>
              <a:rPr lang="en-US" err="1"/>
              <a:t>Subheader</a:t>
            </a:r>
            <a:endParaRPr lang="en-US"/>
          </a:p>
        </p:txBody>
      </p:sp>
    </p:spTree>
    <p:extLst>
      <p:ext uri="{BB962C8B-B14F-4D97-AF65-F5344CB8AC3E}">
        <p14:creationId xmlns:p14="http://schemas.microsoft.com/office/powerpoint/2010/main" val="268214784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433965"/>
          </a:xfrm>
        </p:spPr>
        <p:txBody>
          <a:bodyPr tIns="64008"/>
          <a:lstStyle>
            <a:lvl1pPr>
              <a:defRPr sz="24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02739332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178372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1_Case Study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1205069"/>
            <a:ext cx="4158362" cy="1212761"/>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425657"/>
            <a:ext cx="4162425" cy="2843380"/>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cxnSp>
        <p:nvCxnSpPr>
          <p:cNvPr id="7" name="Straight Connector 6">
            <a:extLst>
              <a:ext uri="{FF2B5EF4-FFF2-40B4-BE49-F238E27FC236}">
                <a16:creationId xmlns:a16="http://schemas.microsoft.com/office/drawing/2014/main" id="{707D76AE-79B3-F84D-9417-921BF09368AE}"/>
              </a:ext>
            </a:extLst>
          </p:cNvPr>
          <p:cNvCxnSpPr>
            <a:cxnSpLocks/>
          </p:cNvCxnSpPr>
          <p:nvPr userDrawn="1"/>
        </p:nvCxnSpPr>
        <p:spPr>
          <a:xfrm>
            <a:off x="584200" y="3129144"/>
            <a:ext cx="4167188" cy="0"/>
          </a:xfrm>
          <a:prstGeom prst="line">
            <a:avLst/>
          </a:prstGeom>
          <a:ln w="12700">
            <a:solidFill>
              <a:srgbClr val="0078D7"/>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F16F3A13-C728-6542-B198-3BA2DF7BEA01}"/>
              </a:ext>
            </a:extLst>
          </p:cNvPr>
          <p:cNvSpPr>
            <a:spLocks noGrp="1"/>
          </p:cNvSpPr>
          <p:nvPr>
            <p:ph type="body" sz="quarter" idx="12" hasCustomPrompt="1"/>
          </p:nvPr>
        </p:nvSpPr>
        <p:spPr>
          <a:xfrm>
            <a:off x="584200" y="2527265"/>
            <a:ext cx="4167188" cy="246221"/>
          </a:xfrm>
        </p:spPr>
        <p:txBody>
          <a:bodyPr/>
          <a:lstStyle>
            <a:lvl1pPr marL="0" indent="0">
              <a:buNone/>
              <a:defRPr sz="1600" b="1" i="0">
                <a:solidFill>
                  <a:schemeClr val="accent1"/>
                </a:solidFill>
                <a:latin typeface="Segoe UI Semibold" panose="020B0502040204020203" pitchFamily="34" charset="0"/>
                <a:cs typeface="Segoe UI Semibold" panose="020B0502040204020203" pitchFamily="34" charset="0"/>
              </a:defRPr>
            </a:lvl1pPr>
            <a:lvl2pPr marL="228600" indent="0">
              <a:buNone/>
              <a:defRPr/>
            </a:lvl2pPr>
            <a:lvl3pPr marL="457200" indent="0">
              <a:buNone/>
              <a:defRPr/>
            </a:lvl3pPr>
            <a:lvl4pPr marL="661988" indent="0">
              <a:buNone/>
              <a:defRPr/>
            </a:lvl4pPr>
            <a:lvl5pPr marL="855663" indent="0">
              <a:buNone/>
              <a:defRPr/>
            </a:lvl5pPr>
          </a:lstStyle>
          <a:p>
            <a:pPr lvl="0"/>
            <a:r>
              <a:rPr lang="en-US" err="1"/>
              <a:t>Subheader</a:t>
            </a:r>
            <a:endParaRPr lang="en-US"/>
          </a:p>
        </p:txBody>
      </p:sp>
    </p:spTree>
    <p:extLst>
      <p:ext uri="{BB962C8B-B14F-4D97-AF65-F5344CB8AC3E}">
        <p14:creationId xmlns:p14="http://schemas.microsoft.com/office/powerpoint/2010/main" val="333079578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1_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8134853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1_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6400509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3987250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89040724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413333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662472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7330089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83799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2594197576"/>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300127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3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1829383"/>
            <a:ext cx="6272212" cy="382535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457200"/>
            <a:ext cx="11018520" cy="430887"/>
          </a:xfrm>
        </p:spPr>
        <p:txBody>
          <a:bodyPr/>
          <a:lstStyle>
            <a:lvl1pPr>
              <a:defRPr sz="2800"/>
            </a:lvl1pPr>
          </a:lstStyle>
          <a:p>
            <a:r>
              <a:rPr lang="en-US"/>
              <a:t>Click to edit Master title style</a:t>
            </a: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584200" y="1829383"/>
            <a:ext cx="5040313" cy="1471172"/>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675047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4_Case Study - Square photo ">
    <p:spTree>
      <p:nvGrpSpPr>
        <p:cNvPr id="1" name=""/>
        <p:cNvGrpSpPr/>
        <p:nvPr/>
      </p:nvGrpSpPr>
      <p:grpSpPr>
        <a:xfrm>
          <a:off x="0" y="0"/>
          <a:ext cx="0" cy="0"/>
          <a:chOff x="0" y="0"/>
          <a:chExt cx="0" cy="0"/>
        </a:xfrm>
      </p:grpSpPr>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919789" y="-2"/>
            <a:ext cx="6272212" cy="6858001"/>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4D01F877-9644-4DF2-B556-7EC1CCAB4A44}"/>
              </a:ext>
            </a:extLst>
          </p:cNvPr>
          <p:cNvSpPr>
            <a:spLocks noGrp="1"/>
          </p:cNvSpPr>
          <p:nvPr>
            <p:ph type="title"/>
          </p:nvPr>
        </p:nvSpPr>
        <p:spPr>
          <a:xfrm>
            <a:off x="588263" y="2679475"/>
            <a:ext cx="4745737" cy="553998"/>
          </a:xfrm>
        </p:spPr>
        <p:txBody>
          <a:bodyPr/>
          <a:lstStyle>
            <a:lvl1pPr>
              <a:defRPr sz="3600"/>
            </a:lvl1pPr>
          </a:lstStyle>
          <a:p>
            <a:r>
              <a:rPr lang="en-US"/>
              <a:t>Click to edit Master title style</a:t>
            </a:r>
          </a:p>
        </p:txBody>
      </p:sp>
      <p:sp>
        <p:nvSpPr>
          <p:cNvPr id="7" name="Rectangle 6">
            <a:extLst>
              <a:ext uri="{FF2B5EF4-FFF2-40B4-BE49-F238E27FC236}">
                <a16:creationId xmlns:a16="http://schemas.microsoft.com/office/drawing/2014/main" id="{BA06621C-83B3-4729-82B5-ED74C2D265EF}"/>
              </a:ext>
            </a:extLst>
          </p:cNvPr>
          <p:cNvSpPr/>
          <p:nvPr userDrawn="1"/>
        </p:nvSpPr>
        <p:spPr bwMode="auto">
          <a:xfrm>
            <a:off x="5919788" y="3149600"/>
            <a:ext cx="6272212" cy="3708400"/>
          </a:xfrm>
          <a:prstGeom prst="rect">
            <a:avLst/>
          </a:prstGeom>
          <a:gradFill flip="none" rotWithShape="1">
            <a:gsLst>
              <a:gs pos="21000">
                <a:schemeClr val="bg1">
                  <a:alpha val="95000"/>
                </a:schemeClr>
              </a:gs>
              <a:gs pos="100000">
                <a:schemeClr val="bg1">
                  <a:alpha val="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CCAA7104-20E2-4EED-8AEE-6B3D8BE7B7D3}"/>
              </a:ext>
            </a:extLst>
          </p:cNvPr>
          <p:cNvSpPr>
            <a:spLocks noGrp="1"/>
          </p:cNvSpPr>
          <p:nvPr>
            <p:ph type="body" sz="quarter" idx="12"/>
          </p:nvPr>
        </p:nvSpPr>
        <p:spPr>
          <a:xfrm>
            <a:off x="6208712" y="4418478"/>
            <a:ext cx="5400676" cy="1850559"/>
          </a:xfrm>
        </p:spPr>
        <p:txBody>
          <a:bodyPr/>
          <a:lstStyle>
            <a:lvl1pPr marL="0" indent="0">
              <a:spcAft>
                <a:spcPts val="600"/>
              </a:spcAft>
              <a:buNone/>
              <a:defRPr sz="1800">
                <a:latin typeface="+mn-lt"/>
              </a:defRPr>
            </a:lvl1pPr>
            <a:lvl2pPr marL="0" indent="0">
              <a:spcAft>
                <a:spcPts val="600"/>
              </a:spcAft>
              <a:buNone/>
              <a:defRPr sz="1400"/>
            </a:lvl2pPr>
            <a:lvl3pPr marL="0" indent="0">
              <a:spcAft>
                <a:spcPts val="600"/>
              </a:spcAft>
              <a:buNone/>
              <a:defRPr sz="1200">
                <a:solidFill>
                  <a:schemeClr val="accent2">
                    <a:lumMod val="75000"/>
                  </a:schemeClr>
                </a:solidFill>
              </a:defRPr>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3529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2_Case Study - Square photo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006D7-8176-48BF-9159-50F9BA33A044}"/>
              </a:ext>
            </a:extLst>
          </p:cNvPr>
          <p:cNvSpPr>
            <a:spLocks noGrp="1"/>
          </p:cNvSpPr>
          <p:nvPr>
            <p:ph type="title"/>
          </p:nvPr>
        </p:nvSpPr>
        <p:spPr>
          <a:xfrm>
            <a:off x="588263" y="457200"/>
            <a:ext cx="5124640" cy="553998"/>
          </a:xfrm>
        </p:spPr>
        <p:txBody>
          <a:bodyPr/>
          <a:lstStyle/>
          <a:p>
            <a:r>
              <a:rPr lang="en-US"/>
              <a:t>Click to edit Master title style</a:t>
            </a:r>
          </a:p>
        </p:txBody>
      </p:sp>
      <p:sp>
        <p:nvSpPr>
          <p:cNvPr id="8" name="Text Placeholder 7">
            <a:extLst>
              <a:ext uri="{FF2B5EF4-FFF2-40B4-BE49-F238E27FC236}">
                <a16:creationId xmlns:a16="http://schemas.microsoft.com/office/drawing/2014/main" id="{958B0E44-E0E8-4EF2-8B87-0F0E7439F98B}"/>
              </a:ext>
            </a:extLst>
          </p:cNvPr>
          <p:cNvSpPr>
            <a:spLocks noGrp="1"/>
          </p:cNvSpPr>
          <p:nvPr>
            <p:ph type="body" sz="quarter" idx="11"/>
          </p:nvPr>
        </p:nvSpPr>
        <p:spPr>
          <a:xfrm>
            <a:off x="630426" y="1975224"/>
            <a:ext cx="5040313" cy="1381917"/>
          </a:xfrm>
        </p:spPr>
        <p:txBody>
          <a:bodyPr/>
          <a:lstStyle>
            <a:lvl1pPr marL="0" indent="0">
              <a:spcBef>
                <a:spcPts val="1200"/>
              </a:spcBef>
              <a:spcAft>
                <a:spcPts val="0"/>
              </a:spcAft>
              <a:buNone/>
              <a:defRPr sz="2000">
                <a:solidFill>
                  <a:schemeClr val="accent2">
                    <a:lumMod val="75000"/>
                  </a:schemeClr>
                </a:solidFill>
                <a:latin typeface="+mj-lt"/>
              </a:defRPr>
            </a:lvl1pPr>
            <a:lvl2pPr marL="0" indent="0">
              <a:spcBef>
                <a:spcPts val="0"/>
              </a:spcBef>
              <a:spcAft>
                <a:spcPts val="600"/>
              </a:spcAft>
              <a:buNone/>
              <a:defRPr sz="1400"/>
            </a:lvl2pPr>
            <a:lvl3pPr marL="171450" indent="-171450">
              <a:spcAft>
                <a:spcPts val="600"/>
              </a:spcAft>
              <a:buFont typeface="Arial" panose="020B0604020202020204" pitchFamily="34" charset="0"/>
              <a:buChar char="•"/>
              <a:defRPr sz="1200"/>
            </a:lvl3pPr>
            <a:lvl4pPr marL="0" indent="0">
              <a:spcAft>
                <a:spcPts val="600"/>
              </a:spcAft>
              <a:buNone/>
              <a:defRPr sz="1100"/>
            </a:lvl4pPr>
            <a:lvl5pPr marL="0" indent="0">
              <a:spcAft>
                <a:spcPts val="600"/>
              </a:spcAft>
              <a:buNone/>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49725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centere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A47FCD2-35E8-4BE3-B833-677EA693D445}"/>
              </a:ext>
            </a:extLst>
          </p:cNvPr>
          <p:cNvSpPr>
            <a:spLocks noGrp="1"/>
          </p:cNvSpPr>
          <p:nvPr>
            <p:ph type="pic" sz="quarter" idx="12"/>
          </p:nvPr>
        </p:nvSpPr>
        <p:spPr>
          <a:xfrm>
            <a:off x="0" y="0"/>
            <a:ext cx="4062413" cy="6858000"/>
          </a:xfrm>
        </p:spPr>
        <p:txBody>
          <a:bodyPr/>
          <a:lstStyle/>
          <a:p>
            <a:endParaRPr lang="en-US"/>
          </a:p>
        </p:txBody>
      </p:sp>
      <p:sp>
        <p:nvSpPr>
          <p:cNvPr id="7" name="Text Placeholder 6">
            <a:extLst>
              <a:ext uri="{FF2B5EF4-FFF2-40B4-BE49-F238E27FC236}">
                <a16:creationId xmlns:a16="http://schemas.microsoft.com/office/drawing/2014/main" id="{552ED8CC-05CB-4434-B309-4FA2356CFE57}"/>
              </a:ext>
            </a:extLst>
          </p:cNvPr>
          <p:cNvSpPr>
            <a:spLocks noGrp="1"/>
          </p:cNvSpPr>
          <p:nvPr>
            <p:ph type="body" sz="quarter" idx="13"/>
          </p:nvPr>
        </p:nvSpPr>
        <p:spPr>
          <a:xfrm>
            <a:off x="4849813" y="2688798"/>
            <a:ext cx="6392810" cy="1480405"/>
          </a:xfrm>
        </p:spPr>
        <p:txBody>
          <a:bodyPr anchor="ctr"/>
          <a:lstStyle>
            <a:lvl1pPr marL="0" indent="0">
              <a:spcBef>
                <a:spcPts val="1200"/>
              </a:spcBef>
              <a:spcAft>
                <a:spcPts val="600"/>
              </a:spcAft>
              <a:buNone/>
              <a:defRPr sz="2400"/>
            </a:lvl1pPr>
            <a:lvl2pPr marL="0" indent="0">
              <a:buNone/>
              <a:defRPr sz="1800"/>
            </a:lvl2pPr>
            <a:lvl3pPr marL="0" indent="0">
              <a:buNone/>
              <a:defRPr sz="1400"/>
            </a:lvl3pPr>
            <a:lvl4pPr marL="0" indent="0">
              <a:buNone/>
              <a:defRPr sz="1200"/>
            </a:lvl4pPr>
            <a:lvl5pPr marL="0" indent="0">
              <a:buNone/>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D8D43E5C-31C8-41DE-B184-8F135F190290}"/>
              </a:ext>
            </a:extLst>
          </p:cNvPr>
          <p:cNvSpPr>
            <a:spLocks noGrp="1"/>
          </p:cNvSpPr>
          <p:nvPr>
            <p:ph type="title"/>
          </p:nvPr>
        </p:nvSpPr>
        <p:spPr>
          <a:xfrm>
            <a:off x="588263" y="2810655"/>
            <a:ext cx="2851980" cy="553998"/>
          </a:xfrm>
        </p:spPr>
        <p:txBody>
          <a:bodyPr/>
          <a:lstStyle/>
          <a:p>
            <a:r>
              <a:rPr lang="en-US"/>
              <a:t>Click to</a:t>
            </a:r>
          </a:p>
        </p:txBody>
      </p:sp>
    </p:spTree>
    <p:extLst>
      <p:ext uri="{BB962C8B-B14F-4D97-AF65-F5344CB8AC3E}">
        <p14:creationId xmlns:p14="http://schemas.microsoft.com/office/powerpoint/2010/main" val="2379924659"/>
      </p:ext>
    </p:extLst>
  </p:cSld>
  <p:clrMapOvr>
    <a:masterClrMapping/>
  </p:clrMapOvr>
  <p:transition>
    <p:fade/>
  </p:transition>
  <p:hf sldNum="0" hdr="0" dt="0"/>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27525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726413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Azure Section Title Larg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E9DE65D-40BC-4346-B9D4-5D260E5ED2E5}"/>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27013932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1_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585216" y="3690601"/>
            <a:ext cx="5879589"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solidFill>
                  <a:srgbClr val="50E6FF"/>
                </a:solidFill>
                <a:latin typeface="+mn-lt"/>
              </a:defRPr>
            </a:lvl1pPr>
          </a:lstStyle>
          <a:p>
            <a:pPr lvl="0"/>
            <a:r>
              <a:rPr lang="en-US" err="1"/>
              <a:t>Subheader</a:t>
            </a:r>
            <a:endParaRPr lang="en-US"/>
          </a:p>
        </p:txBody>
      </p:sp>
    </p:spTree>
    <p:extLst>
      <p:ext uri="{BB962C8B-B14F-4D97-AF65-F5344CB8AC3E}">
        <p14:creationId xmlns:p14="http://schemas.microsoft.com/office/powerpoint/2010/main" val="311949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Dem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2925008"/>
            <a:ext cx="10664421" cy="609398"/>
          </a:xfrm>
          <a:noFill/>
        </p:spPr>
        <p:txBody>
          <a:bodyPr wrap="square" lIns="0" tIns="0" rIns="0" bIns="0" anchor="b" anchorCtr="0">
            <a:spAutoFit/>
          </a:bodyPr>
          <a:lstStyle>
            <a:lvl1pPr algn="l" defTabSz="932742" rtl="0" eaLnBrk="1" latinLnBrk="0" hangingPunct="1">
              <a:lnSpc>
                <a:spcPct val="90000"/>
              </a:lnSpc>
              <a:spcBef>
                <a:spcPct val="0"/>
              </a:spcBef>
              <a:buNone/>
              <a:defRPr lang="en-US" sz="44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
        <p:nvSpPr>
          <p:cNvPr id="3" name="Text Placeholder 4">
            <a:extLst>
              <a:ext uri="{FF2B5EF4-FFF2-40B4-BE49-F238E27FC236}">
                <a16:creationId xmlns:a16="http://schemas.microsoft.com/office/drawing/2014/main" id="{CADBD2D9-9F1F-468B-BCE0-535CBE7ECDCC}"/>
              </a:ext>
            </a:extLst>
          </p:cNvPr>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accent2">
                    <a:lumMod val="75000"/>
                  </a:schemeClr>
                </a:solidFill>
                <a:latin typeface="+mn-lt"/>
              </a:defRPr>
            </a:lvl1pPr>
          </a:lstStyle>
          <a:p>
            <a:pPr lvl="0"/>
            <a:r>
              <a:rPr lang="en-US"/>
              <a:t>Speaker name</a:t>
            </a:r>
          </a:p>
        </p:txBody>
      </p:sp>
      <p:sp>
        <p:nvSpPr>
          <p:cNvPr id="4" name="TextBox 3">
            <a:extLst>
              <a:ext uri="{FF2B5EF4-FFF2-40B4-BE49-F238E27FC236}">
                <a16:creationId xmlns:a16="http://schemas.microsoft.com/office/drawing/2014/main" id="{55696F2C-4866-4D5F-BE6A-70D8356F667D}"/>
              </a:ext>
            </a:extLst>
          </p:cNvPr>
          <p:cNvSpPr txBox="1"/>
          <p:nvPr userDrawn="1"/>
        </p:nvSpPr>
        <p:spPr>
          <a:xfrm>
            <a:off x="584200" y="2193483"/>
            <a:ext cx="1514838" cy="677108"/>
          </a:xfrm>
          <a:prstGeom prst="rect">
            <a:avLst/>
          </a:prstGeom>
          <a:noFill/>
        </p:spPr>
        <p:txBody>
          <a:bodyPr wrap="none" lIns="0" tIns="0" rIns="0" bIns="0" rtlCol="0">
            <a:spAutoFit/>
          </a:bodyPr>
          <a:lstStyle/>
          <a:p>
            <a:pPr algn="l"/>
            <a:r>
              <a:rPr lang="en-US" sz="4400" b="1" spc="-50" baseline="0">
                <a:solidFill>
                  <a:schemeClr val="accent2"/>
                </a:solidFill>
                <a:latin typeface="+mj-lt"/>
              </a:rPr>
              <a:t>Demo</a:t>
            </a:r>
          </a:p>
        </p:txBody>
      </p:sp>
    </p:spTree>
    <p:extLst>
      <p:ext uri="{BB962C8B-B14F-4D97-AF65-F5344CB8AC3E}">
        <p14:creationId xmlns:p14="http://schemas.microsoft.com/office/powerpoint/2010/main" val="2793115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61215" y="2150761"/>
            <a:ext cx="4869570" cy="553998"/>
          </a:xfrm>
          <a:noFill/>
        </p:spPr>
        <p:txBody>
          <a:bodyPr wrap="square" lIns="0" tIns="0" rIns="0" bIns="0" anchor="ctr" anchorCtr="0">
            <a:spAutoFit/>
          </a:bodyPr>
          <a:lstStyle>
            <a:lvl1pPr algn="ctr" defTabSz="932742" rtl="0" eaLnBrk="1" latinLnBrk="0" hangingPunct="1">
              <a:lnSpc>
                <a:spcPct val="90000"/>
              </a:lnSpc>
              <a:spcBef>
                <a:spcPct val="0"/>
              </a:spcBef>
              <a:buNone/>
              <a:defRPr lang="en-US" sz="40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Announcement</a:t>
            </a:r>
          </a:p>
        </p:txBody>
      </p:sp>
      <p:sp>
        <p:nvSpPr>
          <p:cNvPr id="3" name="Text Placeholder 4">
            <a:extLst>
              <a:ext uri="{FF2B5EF4-FFF2-40B4-BE49-F238E27FC236}">
                <a16:creationId xmlns:a16="http://schemas.microsoft.com/office/drawing/2014/main" id="{99609B48-4234-1C41-87EA-6ABB49DFAC04}"/>
              </a:ext>
            </a:extLst>
          </p:cNvPr>
          <p:cNvSpPr>
            <a:spLocks noGrp="1"/>
          </p:cNvSpPr>
          <p:nvPr>
            <p:ph type="body" sz="quarter" idx="12" hasCustomPrompt="1"/>
          </p:nvPr>
        </p:nvSpPr>
        <p:spPr>
          <a:xfrm>
            <a:off x="1524000" y="3345544"/>
            <a:ext cx="9144000" cy="877163"/>
          </a:xfrm>
          <a:noFill/>
        </p:spPr>
        <p:txBody>
          <a:bodyPr wrap="square" lIns="0" tIns="0" rIns="0" bIns="0">
            <a:spAutoFit/>
          </a:bodyPr>
          <a:lstStyle>
            <a:lvl1pPr marL="0" indent="0" algn="ctr">
              <a:spcBef>
                <a:spcPts val="1800"/>
              </a:spcBef>
              <a:spcAft>
                <a:spcPts val="0"/>
              </a:spcAft>
              <a:buFont typeface="Arial" panose="020B0604020202020204" pitchFamily="34" charset="0"/>
              <a:buNone/>
              <a:defRPr sz="3200" spc="0" baseline="0">
                <a:solidFill>
                  <a:schemeClr val="accent2"/>
                </a:solidFill>
                <a:latin typeface="+mj-lt"/>
              </a:defRPr>
            </a:lvl1pPr>
            <a:lvl2pPr marL="0" indent="0" algn="ctr">
              <a:spcBef>
                <a:spcPts val="600"/>
              </a:spcBef>
              <a:buNone/>
              <a:defRPr>
                <a:solidFill>
                  <a:schemeClr val="accent2"/>
                </a:solidFill>
              </a:defRPr>
            </a:lvl2pPr>
          </a:lstStyle>
          <a:p>
            <a:pPr lvl="0"/>
            <a:r>
              <a:rPr lang="en-US" err="1"/>
              <a:t>Subheader</a:t>
            </a:r>
            <a:endParaRPr lang="en-US"/>
          </a:p>
          <a:p>
            <a:pPr lvl="1"/>
            <a:r>
              <a:rPr lang="en-US"/>
              <a:t>Description</a:t>
            </a:r>
          </a:p>
        </p:txBody>
      </p:sp>
    </p:spTree>
    <p:extLst>
      <p:ext uri="{BB962C8B-B14F-4D97-AF65-F5344CB8AC3E}">
        <p14:creationId xmlns:p14="http://schemas.microsoft.com/office/powerpoint/2010/main" val="256915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55421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1_CHALLENGE | IMPACT } CUSTOMER Logo &amp; Quot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4755524" cy="430887"/>
          </a:xfrm>
        </p:spPr>
        <p:txBody>
          <a:bodyPr/>
          <a:lstStyle>
            <a:lvl1pPr algn="l">
              <a:defRPr sz="2800">
                <a:solidFill>
                  <a:schemeClr val="tx1"/>
                </a:solidFill>
              </a:defRPr>
            </a:lvl1pPr>
          </a:lstStyle>
          <a:p>
            <a:r>
              <a:rPr lang="en-US"/>
              <a:t>Click to edit Master title style</a:t>
            </a:r>
          </a:p>
        </p:txBody>
      </p:sp>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588262" y="2017713"/>
            <a:ext cx="4574287" cy="1533753"/>
          </a:xfrm>
        </p:spPr>
        <p:txBody>
          <a:bodyPr/>
          <a:lstStyle>
            <a:lvl1pPr marL="0" indent="0">
              <a:spcBef>
                <a:spcPts val="2400"/>
              </a:spcBef>
              <a:buNone/>
              <a:defRPr sz="2000">
                <a:solidFill>
                  <a:schemeClr val="accent1"/>
                </a:solidFill>
              </a:defRPr>
            </a:lvl1pPr>
            <a:lvl2pPr marL="0" indent="0">
              <a:spcBef>
                <a:spcPts val="800"/>
              </a:spcBef>
              <a:buNone/>
              <a:defRPr sz="1600"/>
            </a:lvl2pPr>
            <a:lvl3pPr marL="0" indent="0">
              <a:spcBef>
                <a:spcPts val="800"/>
              </a:spcBef>
              <a:buNone/>
              <a:defRPr sz="1400"/>
            </a:lvl3pPr>
            <a:lvl4pPr marL="0" indent="0">
              <a:spcBef>
                <a:spcPts val="800"/>
              </a:spcBef>
              <a:buNone/>
              <a:defRPr sz="1200"/>
            </a:lvl4pPr>
            <a:lvl5pPr marL="0" indent="0">
              <a:spcBef>
                <a:spcPts val="800"/>
              </a:spcBef>
              <a:buNone/>
              <a:defRPr sz="11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5603875" y="0"/>
            <a:ext cx="6588125" cy="6858000"/>
          </a:xfrm>
        </p:spPr>
        <p:txBody>
          <a:bodyPr/>
          <a:lstStyle/>
          <a:p>
            <a:endParaRPr lang="en-US"/>
          </a:p>
        </p:txBody>
      </p:sp>
    </p:spTree>
    <p:extLst>
      <p:ext uri="{BB962C8B-B14F-4D97-AF65-F5344CB8AC3E}">
        <p14:creationId xmlns:p14="http://schemas.microsoft.com/office/powerpoint/2010/main" val="288522062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2_CHALLENGE | IMPACT } CUSTOMER Logo &amp; Quote">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951A650-201F-48A7-B180-661AB3BF3351}"/>
              </a:ext>
            </a:extLst>
          </p:cNvPr>
          <p:cNvSpPr>
            <a:spLocks noGrp="1"/>
          </p:cNvSpPr>
          <p:nvPr>
            <p:ph type="body" sz="quarter" idx="13"/>
          </p:nvPr>
        </p:nvSpPr>
        <p:spPr>
          <a:xfrm>
            <a:off x="7457814" y="2017713"/>
            <a:ext cx="3674378" cy="1395254"/>
          </a:xfrm>
        </p:spPr>
        <p:txBody>
          <a:bodyPr/>
          <a:lstStyle>
            <a:lvl1pPr marL="0" indent="0">
              <a:spcBef>
                <a:spcPts val="2400"/>
              </a:spcBef>
              <a:buNone/>
              <a:defRPr sz="2400">
                <a:solidFill>
                  <a:schemeClr val="tx1"/>
                </a:solidFill>
              </a:defRPr>
            </a:lvl1pPr>
            <a:lvl2pPr marL="0" indent="0">
              <a:spcBef>
                <a:spcPts val="800"/>
              </a:spcBef>
              <a:buNone/>
              <a:defRPr sz="1800">
                <a:solidFill>
                  <a:schemeClr val="accent1"/>
                </a:solidFill>
              </a:defRPr>
            </a:lvl2pPr>
            <a:lvl3pPr marL="0" indent="0">
              <a:spcBef>
                <a:spcPts val="0"/>
              </a:spcBef>
              <a:buNone/>
              <a:defRPr sz="1600"/>
            </a:lvl3pPr>
            <a:lvl4pPr marL="0" indent="0">
              <a:spcBef>
                <a:spcPts val="0"/>
              </a:spcBef>
              <a:buNone/>
              <a:defRPr sz="1400"/>
            </a:lvl4pPr>
            <a:lvl5pPr marL="0" indent="0">
              <a:spcBef>
                <a:spcPts val="0"/>
              </a:spcBef>
              <a:buNone/>
              <a:defRPr sz="1200"/>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4B9DE0F9-906C-4C9C-8C64-29841BB5D740}"/>
              </a:ext>
            </a:extLst>
          </p:cNvPr>
          <p:cNvCxnSpPr/>
          <p:nvPr userDrawn="1"/>
        </p:nvCxnSpPr>
        <p:spPr>
          <a:xfrm>
            <a:off x="-1971207" y="5259100"/>
            <a:ext cx="0" cy="948813"/>
          </a:xfrm>
          <a:prstGeom prst="line">
            <a:avLst/>
          </a:prstGeom>
          <a:ln w="31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Picture Placeholder 2">
            <a:extLst>
              <a:ext uri="{FF2B5EF4-FFF2-40B4-BE49-F238E27FC236}">
                <a16:creationId xmlns:a16="http://schemas.microsoft.com/office/drawing/2014/main" id="{3EEB27B6-F18C-4938-B5BC-59064F2ECE0C}"/>
              </a:ext>
            </a:extLst>
          </p:cNvPr>
          <p:cNvSpPr>
            <a:spLocks noGrp="1"/>
          </p:cNvSpPr>
          <p:nvPr>
            <p:ph type="pic" sz="quarter" idx="14"/>
          </p:nvPr>
        </p:nvSpPr>
        <p:spPr>
          <a:xfrm>
            <a:off x="-1" y="0"/>
            <a:ext cx="6588125" cy="6858000"/>
          </a:xfrm>
        </p:spPr>
        <p:txBody>
          <a:bodyPr/>
          <a:lstStyle/>
          <a:p>
            <a:endParaRPr lang="en-US"/>
          </a:p>
        </p:txBody>
      </p:sp>
    </p:spTree>
    <p:extLst>
      <p:ext uri="{BB962C8B-B14F-4D97-AF65-F5344CB8AC3E}">
        <p14:creationId xmlns:p14="http://schemas.microsoft.com/office/powerpoint/2010/main" val="160062259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5496">
          <p15:clr>
            <a:srgbClr val="FBAE40"/>
          </p15:clr>
        </p15:guide>
        <p15:guide id="32" orient="horz" pos="2160">
          <p15:clr>
            <a:srgbClr val="FBAE4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showMasterSp="0" preserve="1" userDrawn="1">
  <p:cSld name="2_Left">
    <p:bg>
      <p:bgRef idx="1001">
        <a:schemeClr val="bg1"/>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B476AC-15C7-4A6E-9874-4133EDCA7D53}"/>
              </a:ext>
            </a:extLst>
          </p:cNvPr>
          <p:cNvSpPr>
            <a:spLocks noGrp="1"/>
          </p:cNvSpPr>
          <p:nvPr>
            <p:ph type="title"/>
          </p:nvPr>
        </p:nvSpPr>
        <p:spPr>
          <a:xfrm>
            <a:off x="588263" y="2145944"/>
            <a:ext cx="5190442" cy="553998"/>
          </a:xfrm>
        </p:spPr>
        <p:txBody>
          <a:bodyPr anchor="b"/>
          <a:lstStyle>
            <a:lvl1pPr>
              <a:defRPr>
                <a:solidFill>
                  <a:schemeClr val="tx1"/>
                </a:solidFill>
              </a:defRPr>
            </a:lvl1pPr>
          </a:lstStyle>
          <a:p>
            <a:r>
              <a:rPr lang="en-US"/>
              <a:t>Click to edit Master</a:t>
            </a:r>
          </a:p>
        </p:txBody>
      </p:sp>
      <p:sp>
        <p:nvSpPr>
          <p:cNvPr id="6" name="Text Placeholder 3">
            <a:extLst>
              <a:ext uri="{FF2B5EF4-FFF2-40B4-BE49-F238E27FC236}">
                <a16:creationId xmlns:a16="http://schemas.microsoft.com/office/drawing/2014/main" id="{A97EC52B-AED8-4515-B7B5-DBD9684F1A80}"/>
              </a:ext>
            </a:extLst>
          </p:cNvPr>
          <p:cNvSpPr>
            <a:spLocks noGrp="1"/>
          </p:cNvSpPr>
          <p:nvPr>
            <p:ph type="body" sz="quarter" idx="11"/>
          </p:nvPr>
        </p:nvSpPr>
        <p:spPr>
          <a:xfrm>
            <a:off x="588262" y="2811443"/>
            <a:ext cx="5507733" cy="1852815"/>
          </a:xfrm>
        </p:spPr>
        <p:txBody>
          <a:bodyPr anchor="t"/>
          <a:lstStyle>
            <a:lvl1pPr marL="0" indent="0" algn="l" defTabSz="114300">
              <a:spcBef>
                <a:spcPts val="1800"/>
              </a:spcBef>
              <a:spcAft>
                <a:spcPts val="1200"/>
              </a:spcAft>
              <a:buNone/>
              <a:defRPr sz="2400">
                <a:solidFill>
                  <a:schemeClr val="accent2"/>
                </a:solidFill>
                <a:latin typeface="+mj-lt"/>
              </a:defRPr>
            </a:lvl1pPr>
            <a:lvl2pPr marL="0" indent="0" algn="l" defTabSz="114300">
              <a:spcAft>
                <a:spcPts val="600"/>
              </a:spcAft>
              <a:buClr>
                <a:schemeClr val="accent1"/>
              </a:buClr>
              <a:buFont typeface="Arial" panose="020B0604020202020204" pitchFamily="34" charset="0"/>
              <a:buNone/>
              <a:defRPr sz="1600"/>
            </a:lvl2pPr>
            <a:lvl3pPr marL="0" indent="0" algn="l" defTabSz="114300">
              <a:spcAft>
                <a:spcPts val="600"/>
              </a:spcAft>
              <a:buClr>
                <a:schemeClr val="accent1"/>
              </a:buClr>
              <a:buFont typeface="Arial" panose="020B0604020202020204" pitchFamily="34" charset="0"/>
              <a:buNone/>
              <a:defRPr sz="1800" b="1"/>
            </a:lvl3pPr>
            <a:lvl4pPr marL="0" indent="0" algn="l" defTabSz="114300">
              <a:spcAft>
                <a:spcPts val="0"/>
              </a:spcAft>
              <a:buClr>
                <a:schemeClr val="accent1"/>
              </a:buClr>
              <a:buFont typeface="Arial" panose="020B0604020202020204" pitchFamily="34" charset="0"/>
              <a:buNone/>
              <a:defRPr sz="1600" b="1"/>
            </a:lvl4pPr>
            <a:lvl5pPr marL="0" indent="0" algn="l" defTabSz="114300">
              <a:spcBef>
                <a:spcPts val="0"/>
              </a:spcBef>
              <a:spcAft>
                <a:spcPts val="600"/>
              </a:spcAft>
              <a:buClr>
                <a:schemeClr val="accent1"/>
              </a:buClr>
              <a:buFont typeface="Arial" panose="020B0604020202020204" pitchFamily="34" charset="0"/>
              <a:buNone/>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1419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pos="5760">
          <p15:clr>
            <a:srgbClr val="FBAE4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9E60-A9EC-461B-88DF-141D5CE2357B}"/>
              </a:ext>
            </a:extLst>
          </p:cNvPr>
          <p:cNvSpPr>
            <a:spLocks noGrp="1"/>
          </p:cNvSpPr>
          <p:nvPr>
            <p:ph type="title"/>
          </p:nvPr>
        </p:nvSpPr>
        <p:spPr>
          <a:xfrm>
            <a:off x="588264" y="3152001"/>
            <a:ext cx="4389120" cy="553998"/>
          </a:xfrm>
        </p:spPr>
        <p:txBody>
          <a:bodyPr anchor="ctr"/>
          <a:lstStyle/>
          <a:p>
            <a:r>
              <a:rPr lang="en-US"/>
              <a:t>Click to edit Master title style</a:t>
            </a:r>
          </a:p>
        </p:txBody>
      </p:sp>
    </p:spTree>
    <p:extLst>
      <p:ext uri="{BB962C8B-B14F-4D97-AF65-F5344CB8AC3E}">
        <p14:creationId xmlns:p14="http://schemas.microsoft.com/office/powerpoint/2010/main" val="3518550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Section &amp;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0E6034-1CE8-4AA4-81EF-E9E1797905D8}"/>
              </a:ext>
            </a:extLst>
          </p:cNvPr>
          <p:cNvSpPr>
            <a:spLocks noGrp="1"/>
          </p:cNvSpPr>
          <p:nvPr>
            <p:ph type="title"/>
          </p:nvPr>
        </p:nvSpPr>
        <p:spPr>
          <a:xfrm>
            <a:off x="6854508" y="2402235"/>
            <a:ext cx="4754880" cy="1661993"/>
          </a:xfrm>
        </p:spPr>
        <p:txBody>
          <a:bodyPr anchor="b"/>
          <a:lstStyle>
            <a:lvl1pPr>
              <a:lnSpc>
                <a:spcPct val="90000"/>
              </a:lnSpc>
              <a:defRPr sz="6000" spc="-100" baseline="0"/>
            </a:lvl1pPr>
          </a:lstStyle>
          <a:p>
            <a:r>
              <a:rPr lang="en-US"/>
              <a:t>Click to edit Master title</a:t>
            </a:r>
          </a:p>
        </p:txBody>
      </p:sp>
      <p:sp>
        <p:nvSpPr>
          <p:cNvPr id="27" name="Text Placeholder 26">
            <a:extLst>
              <a:ext uri="{FF2B5EF4-FFF2-40B4-BE49-F238E27FC236}">
                <a16:creationId xmlns:a16="http://schemas.microsoft.com/office/drawing/2014/main" id="{6E96E7B1-F7B8-4DEB-B979-248716A784EA}"/>
              </a:ext>
            </a:extLst>
          </p:cNvPr>
          <p:cNvSpPr>
            <a:spLocks noGrp="1"/>
          </p:cNvSpPr>
          <p:nvPr>
            <p:ph type="body" sz="quarter" idx="10" hasCustomPrompt="1"/>
          </p:nvPr>
        </p:nvSpPr>
        <p:spPr>
          <a:xfrm>
            <a:off x="6854825" y="4150210"/>
            <a:ext cx="4751388" cy="369332"/>
          </a:xfrm>
        </p:spPr>
        <p:txBody>
          <a:bodyPr/>
          <a:lstStyle>
            <a:lvl1pPr marL="0" indent="0">
              <a:buNone/>
              <a:defRPr sz="2400" spc="-30" baseline="0">
                <a:solidFill>
                  <a:schemeClr val="accent2"/>
                </a:solidFill>
                <a:latin typeface="+mj-lt"/>
              </a:defRPr>
            </a:lvl1pPr>
            <a:lvl2pPr marL="228600" indent="0">
              <a:buNone/>
              <a:defRPr>
                <a:latin typeface="+mj-lt"/>
              </a:defRPr>
            </a:lvl2pPr>
            <a:lvl3pPr marL="457200" indent="0">
              <a:buNone/>
              <a:defRPr>
                <a:latin typeface="+mj-lt"/>
              </a:defRPr>
            </a:lvl3pPr>
            <a:lvl4pPr marL="661988" indent="0">
              <a:buNone/>
              <a:defRPr>
                <a:latin typeface="+mj-lt"/>
              </a:defRPr>
            </a:lvl4pPr>
            <a:lvl5pPr marL="855663" indent="0">
              <a:buNone/>
              <a:defRPr>
                <a:latin typeface="+mj-lt"/>
              </a:defRPr>
            </a:lvl5pPr>
          </a:lstStyle>
          <a:p>
            <a:pPr lvl="0"/>
            <a:r>
              <a:rPr lang="en-US"/>
              <a:t>Subtitle</a:t>
            </a:r>
          </a:p>
        </p:txBody>
      </p:sp>
    </p:spTree>
    <p:extLst>
      <p:ext uri="{BB962C8B-B14F-4D97-AF65-F5344CB8AC3E}">
        <p14:creationId xmlns:p14="http://schemas.microsoft.com/office/powerpoint/2010/main" val="425673565"/>
      </p:ext>
    </p:extLst>
  </p:cSld>
  <p:clrMapOvr>
    <a:masterClrMapping/>
  </p:clrMapOvr>
  <p:transition>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Partn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AA907-7653-456D-AF1F-0C98E9A99208}"/>
              </a:ext>
            </a:extLst>
          </p:cNvPr>
          <p:cNvSpPr>
            <a:spLocks noGrp="1"/>
          </p:cNvSpPr>
          <p:nvPr>
            <p:ph type="title" hasCustomPrompt="1"/>
          </p:nvPr>
        </p:nvSpPr>
        <p:spPr>
          <a:xfrm>
            <a:off x="4419599" y="3152001"/>
            <a:ext cx="5510783" cy="553998"/>
          </a:xfrm>
        </p:spPr>
        <p:txBody>
          <a:bodyPr anchor="ctr"/>
          <a:lstStyle>
            <a:lvl1pPr>
              <a:defRPr/>
            </a:lvl1pPr>
          </a:lstStyle>
          <a:p>
            <a:r>
              <a:rPr lang="en-US"/>
              <a:t>Partner</a:t>
            </a:r>
          </a:p>
        </p:txBody>
      </p:sp>
      <p:pic>
        <p:nvPicPr>
          <p:cNvPr id="3" name="Picture 2" descr="A picture containing drawing&#10;&#10;Description automatically generated">
            <a:extLst>
              <a:ext uri="{FF2B5EF4-FFF2-40B4-BE49-F238E27FC236}">
                <a16:creationId xmlns:a16="http://schemas.microsoft.com/office/drawing/2014/main" id="{CB9BD153-AEED-4881-B317-42EDF891A34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2558025"/>
            <a:ext cx="3879067" cy="1741950"/>
          </a:xfrm>
          <a:prstGeom prst="rect">
            <a:avLst/>
          </a:prstGeom>
        </p:spPr>
      </p:pic>
      <p:cxnSp>
        <p:nvCxnSpPr>
          <p:cNvPr id="4" name="Straight Connector 3">
            <a:extLst>
              <a:ext uri="{FF2B5EF4-FFF2-40B4-BE49-F238E27FC236}">
                <a16:creationId xmlns:a16="http://schemas.microsoft.com/office/drawing/2014/main" id="{443C2D5E-1A65-4CB1-B3AA-1D7DBEFE30BE}"/>
              </a:ext>
            </a:extLst>
          </p:cNvPr>
          <p:cNvCxnSpPr>
            <a:cxnSpLocks/>
          </p:cNvCxnSpPr>
          <p:nvPr userDrawn="1"/>
        </p:nvCxnSpPr>
        <p:spPr>
          <a:xfrm>
            <a:off x="3879067" y="3063997"/>
            <a:ext cx="0" cy="730006"/>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3337560"/>
      </p:ext>
    </p:extLst>
  </p:cSld>
  <p:clrMapOvr>
    <a:masterClrMapping/>
  </p:clrMapOvr>
  <p:transition>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4_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D69E60-A9EC-461B-88DF-141D5CE2357B}"/>
              </a:ext>
            </a:extLst>
          </p:cNvPr>
          <p:cNvSpPr>
            <a:spLocks noGrp="1"/>
          </p:cNvSpPr>
          <p:nvPr>
            <p:ph type="title"/>
          </p:nvPr>
        </p:nvSpPr>
        <p:spPr>
          <a:xfrm>
            <a:off x="588264" y="3152001"/>
            <a:ext cx="4389120" cy="553998"/>
          </a:xfrm>
        </p:spPr>
        <p:txBody>
          <a:bodyPr anchor="ctr"/>
          <a:lstStyle/>
          <a:p>
            <a:r>
              <a:rPr lang="en-US"/>
              <a:t>Click to edit Master title style</a:t>
            </a:r>
          </a:p>
        </p:txBody>
      </p:sp>
    </p:spTree>
    <p:extLst>
      <p:ext uri="{BB962C8B-B14F-4D97-AF65-F5344CB8AC3E}">
        <p14:creationId xmlns:p14="http://schemas.microsoft.com/office/powerpoint/2010/main" val="15192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77836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04878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953427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770865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28921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2_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
        <p:nvSpPr>
          <p:cNvPr id="4" name="Title 1">
            <a:extLst>
              <a:ext uri="{FF2B5EF4-FFF2-40B4-BE49-F238E27FC236}">
                <a16:creationId xmlns:a16="http://schemas.microsoft.com/office/drawing/2014/main" id="{E0E0280B-DF4B-DD4C-9216-CDC7F8ADDD45}"/>
              </a:ext>
            </a:extLst>
          </p:cNvPr>
          <p:cNvSpPr>
            <a:spLocks noGrp="1"/>
          </p:cNvSpPr>
          <p:nvPr>
            <p:ph type="title" hasCustomPrompt="1"/>
          </p:nvPr>
        </p:nvSpPr>
        <p:spPr>
          <a:xfrm>
            <a:off x="585217" y="2786509"/>
            <a:ext cx="5879592" cy="747897"/>
          </a:xfrm>
          <a:noFill/>
        </p:spPr>
        <p:txBody>
          <a:bodyPr wrap="square" lIns="0" tIns="0" rIns="0" bIns="0" anchor="b" anchorCtr="0">
            <a:spAutoFit/>
          </a:bodyPr>
          <a:lstStyle>
            <a:lvl1pPr algn="l" defTabSz="932742" rtl="0" eaLnBrk="1" latinLnBrk="0" hangingPunct="1">
              <a:lnSpc>
                <a:spcPct val="90000"/>
              </a:lnSpc>
              <a:spcBef>
                <a:spcPct val="0"/>
              </a:spcBef>
              <a:buNone/>
              <a:defRPr lang="en-US" sz="5400" b="0" kern="1200" cap="none" spc="-50" baseline="0" dirty="0">
                <a:ln w="3175">
                  <a:noFill/>
                </a:ln>
                <a:solidFill>
                  <a:schemeClr val="tx1"/>
                </a:solidFill>
                <a:effectLst/>
                <a:latin typeface="+mj-lt"/>
                <a:ea typeface="+mn-ea"/>
                <a:cs typeface="Segoe UI" pitchFamily="34" charset="0"/>
              </a:defRPr>
            </a:lvl1pPr>
          </a:lstStyle>
          <a:p>
            <a:r>
              <a:rPr lang="en-US"/>
              <a:t>Q&amp;A</a:t>
            </a:r>
          </a:p>
        </p:txBody>
      </p:sp>
    </p:spTree>
    <p:extLst>
      <p:ext uri="{BB962C8B-B14F-4D97-AF65-F5344CB8AC3E}">
        <p14:creationId xmlns:p14="http://schemas.microsoft.com/office/powerpoint/2010/main" val="42094249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userDrawn="1">
  <p:cSld name="Closing Slide Black">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584199" y="1845277"/>
            <a:ext cx="7326439"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8" name="TextBox 7">
            <a:extLst>
              <a:ext uri="{FF2B5EF4-FFF2-40B4-BE49-F238E27FC236}">
                <a16:creationId xmlns:a16="http://schemas.microsoft.com/office/drawing/2014/main" id="{95AAA3A3-871B-3540-81BA-2738BA570C7E}"/>
              </a:ext>
            </a:extLst>
          </p:cNvPr>
          <p:cNvSpPr txBox="1"/>
          <p:nvPr userDrawn="1"/>
        </p:nvSpPr>
        <p:spPr>
          <a:xfrm>
            <a:off x="10295808" y="461947"/>
            <a:ext cx="1477550" cy="244433"/>
          </a:xfrm>
          <a:prstGeom prst="rect">
            <a:avLst/>
          </a:prstGeom>
          <a:noFill/>
        </p:spPr>
        <p:txBody>
          <a:bodyPr wrap="square" lIns="0" tIns="0" rIns="0" bIns="0" rtlCol="0">
            <a:spAutoFit/>
          </a:bodyPr>
          <a:lstStyle/>
          <a:p>
            <a:pPr algn="r">
              <a:lnSpc>
                <a:spcPct val="90000"/>
              </a:lnSpc>
              <a:spcAft>
                <a:spcPts val="588"/>
              </a:spcAft>
            </a:pPr>
            <a:r>
              <a:rPr lang="en-US" sz="1765" b="1" i="0">
                <a:solidFill>
                  <a:srgbClr val="0078D4"/>
                </a:solidFill>
                <a:latin typeface="Segoe UI Semibold" panose="020B0502040204020203" pitchFamily="34" charset="0"/>
                <a:cs typeface="Segoe UI Semibold" panose="020B0502040204020203" pitchFamily="34" charset="0"/>
              </a:rPr>
              <a:t>Azure </a:t>
            </a:r>
            <a:r>
              <a:rPr lang="en-US" sz="1765" b="1" i="0">
                <a:solidFill>
                  <a:srgbClr val="FFFFFF"/>
                </a:solidFill>
                <a:latin typeface="Segoe UI Semibold" panose="020B0502040204020203" pitchFamily="34" charset="0"/>
                <a:cs typeface="Segoe UI Semibold" panose="020B0502040204020203" pitchFamily="34" charset="0"/>
              </a:rPr>
              <a:t>Data</a:t>
            </a:r>
          </a:p>
        </p:txBody>
      </p:sp>
      <p:pic>
        <p:nvPicPr>
          <p:cNvPr id="2" name="MS logo white - EMF" descr="Microsoft logo white text version">
            <a:extLst>
              <a:ext uri="{FF2B5EF4-FFF2-40B4-BE49-F238E27FC236}">
                <a16:creationId xmlns:a16="http://schemas.microsoft.com/office/drawing/2014/main" id="{D23FBB80-152C-44C5-B6C1-022E418A58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3" name="Text Box 3" descr="This is a copyright notice that should be included on the final slide.">
            <a:extLst>
              <a:ext uri="{FF2B5EF4-FFF2-40B4-BE49-F238E27FC236}">
                <a16:creationId xmlns:a16="http://schemas.microsoft.com/office/drawing/2014/main" id="{9FDC9CB9-B3AE-4CFB-AF24-0E3411F7719E}"/>
              </a:ext>
            </a:extLst>
          </p:cNvPr>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6487112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losing logo slide 3">
    <p:bg>
      <p:bgPr>
        <a:solidFill>
          <a:schemeClr val="bg1"/>
        </a:solidFill>
        <a:effectLst/>
      </p:bgPr>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89044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FF45A-91E9-4984-90FF-9F00CADEBD9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F080CF3-2FEB-47E2-96DC-3F45D3C059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4927207-7FD5-4E37-AE9E-A57411F8939D}"/>
              </a:ext>
            </a:extLst>
          </p:cNvPr>
          <p:cNvSpPr>
            <a:spLocks noGrp="1"/>
          </p:cNvSpPr>
          <p:nvPr>
            <p:ph type="dt" sz="half" idx="10"/>
          </p:nvPr>
        </p:nvSpPr>
        <p:spPr/>
        <p:txBody>
          <a:bodyPr/>
          <a:lstStyle/>
          <a:p>
            <a:fld id="{1DB94BAA-C50A-4DFB-8934-A9DB3EE8EBC6}" type="datetimeFigureOut">
              <a:rPr lang="en-US" smtClean="0"/>
              <a:t>4/11/2023</a:t>
            </a:fld>
            <a:endParaRPr lang="en-US"/>
          </a:p>
        </p:txBody>
      </p:sp>
      <p:sp>
        <p:nvSpPr>
          <p:cNvPr id="5" name="Footer Placeholder 4">
            <a:extLst>
              <a:ext uri="{FF2B5EF4-FFF2-40B4-BE49-F238E27FC236}">
                <a16:creationId xmlns:a16="http://schemas.microsoft.com/office/drawing/2014/main" id="{4AB622E8-4745-4E58-8C0A-DB1AF62B83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47D73-3362-43C2-ACB4-2685F2D6DC71}"/>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4236177377"/>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9FFC1-60E7-4795-B59E-A17D30F6FF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5B9456-624D-4991-B7DA-A61D67EEB58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E1C46E-7097-409C-A19F-FEC54DF86536}"/>
              </a:ext>
            </a:extLst>
          </p:cNvPr>
          <p:cNvSpPr>
            <a:spLocks noGrp="1"/>
          </p:cNvSpPr>
          <p:nvPr>
            <p:ph type="dt" sz="half" idx="10"/>
          </p:nvPr>
        </p:nvSpPr>
        <p:spPr/>
        <p:txBody>
          <a:bodyPr/>
          <a:lstStyle/>
          <a:p>
            <a:fld id="{1DB94BAA-C50A-4DFB-8934-A9DB3EE8EBC6}" type="datetimeFigureOut">
              <a:rPr lang="en-US" smtClean="0"/>
              <a:t>4/11/2023</a:t>
            </a:fld>
            <a:endParaRPr lang="en-US"/>
          </a:p>
        </p:txBody>
      </p:sp>
      <p:sp>
        <p:nvSpPr>
          <p:cNvPr id="5" name="Footer Placeholder 4">
            <a:extLst>
              <a:ext uri="{FF2B5EF4-FFF2-40B4-BE49-F238E27FC236}">
                <a16:creationId xmlns:a16="http://schemas.microsoft.com/office/drawing/2014/main" id="{3B54ED5D-8DEB-44B7-A06A-32835781B2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85C236-9FE0-4A48-B8E1-BC14AB39CF7E}"/>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353992189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00BBC-4F83-44E7-B443-FB39B8D424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54D7618-FD71-4B62-8B50-B61E3AEB66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562EAE4-2BD3-4E63-B703-AFCF966F1458}"/>
              </a:ext>
            </a:extLst>
          </p:cNvPr>
          <p:cNvSpPr>
            <a:spLocks noGrp="1"/>
          </p:cNvSpPr>
          <p:nvPr>
            <p:ph type="dt" sz="half" idx="10"/>
          </p:nvPr>
        </p:nvSpPr>
        <p:spPr/>
        <p:txBody>
          <a:bodyPr/>
          <a:lstStyle/>
          <a:p>
            <a:fld id="{1DB94BAA-C50A-4DFB-8934-A9DB3EE8EBC6}" type="datetimeFigureOut">
              <a:rPr lang="en-US" smtClean="0"/>
              <a:t>4/11/2023</a:t>
            </a:fld>
            <a:endParaRPr lang="en-US"/>
          </a:p>
        </p:txBody>
      </p:sp>
      <p:sp>
        <p:nvSpPr>
          <p:cNvPr id="5" name="Footer Placeholder 4">
            <a:extLst>
              <a:ext uri="{FF2B5EF4-FFF2-40B4-BE49-F238E27FC236}">
                <a16:creationId xmlns:a16="http://schemas.microsoft.com/office/drawing/2014/main" id="{6576EE99-9378-4562-92D0-451C6BBF40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229A8D-2903-4113-9648-0DA3A7C6E667}"/>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2600496994"/>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33172-D5A2-48CA-8ED7-6FED898B41F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74E340-A6C5-473D-A9A4-F92368679C3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462690-0003-4CCB-9421-108FDC68362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889E1A-85BE-494B-920C-3B49B47FB6D3}"/>
              </a:ext>
            </a:extLst>
          </p:cNvPr>
          <p:cNvSpPr>
            <a:spLocks noGrp="1"/>
          </p:cNvSpPr>
          <p:nvPr>
            <p:ph type="dt" sz="half" idx="10"/>
          </p:nvPr>
        </p:nvSpPr>
        <p:spPr/>
        <p:txBody>
          <a:bodyPr/>
          <a:lstStyle/>
          <a:p>
            <a:fld id="{1DB94BAA-C50A-4DFB-8934-A9DB3EE8EBC6}" type="datetimeFigureOut">
              <a:rPr lang="en-US" smtClean="0"/>
              <a:t>4/11/2023</a:t>
            </a:fld>
            <a:endParaRPr lang="en-US"/>
          </a:p>
        </p:txBody>
      </p:sp>
      <p:sp>
        <p:nvSpPr>
          <p:cNvPr id="6" name="Footer Placeholder 5">
            <a:extLst>
              <a:ext uri="{FF2B5EF4-FFF2-40B4-BE49-F238E27FC236}">
                <a16:creationId xmlns:a16="http://schemas.microsoft.com/office/drawing/2014/main" id="{3256F56C-A0DE-49B7-9855-D785BAE188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32E452-FB46-4FCE-9FD3-9654D06678F0}"/>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1284953041"/>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9541-82C7-45D3-8290-A5DA45F0169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CE674A-CEC7-419F-B1BD-7C1F477415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DCBC049-70F6-4AB7-8BB2-F98DDF75704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12FD6F2-4032-442E-AB57-F8CEDD2584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EF4654-BC53-4D54-A77B-9616B5206E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E89981-80C0-483A-BB74-4E1FA2DA64A6}"/>
              </a:ext>
            </a:extLst>
          </p:cNvPr>
          <p:cNvSpPr>
            <a:spLocks noGrp="1"/>
          </p:cNvSpPr>
          <p:nvPr>
            <p:ph type="dt" sz="half" idx="10"/>
          </p:nvPr>
        </p:nvSpPr>
        <p:spPr/>
        <p:txBody>
          <a:bodyPr/>
          <a:lstStyle/>
          <a:p>
            <a:fld id="{1DB94BAA-C50A-4DFB-8934-A9DB3EE8EBC6}" type="datetimeFigureOut">
              <a:rPr lang="en-US" smtClean="0"/>
              <a:t>4/11/2023</a:t>
            </a:fld>
            <a:endParaRPr lang="en-US"/>
          </a:p>
        </p:txBody>
      </p:sp>
      <p:sp>
        <p:nvSpPr>
          <p:cNvPr id="8" name="Footer Placeholder 7">
            <a:extLst>
              <a:ext uri="{FF2B5EF4-FFF2-40B4-BE49-F238E27FC236}">
                <a16:creationId xmlns:a16="http://schemas.microsoft.com/office/drawing/2014/main" id="{FD650654-9D02-4E6F-9ABA-26DD212FA4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FEB5224-1CE6-45F5-B65E-BD826A6B6ED9}"/>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2120528001"/>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1B2C4-4076-4BBA-A1AB-65F35A9A97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F2CE069-C429-4C2C-B29D-14C9372E99BE}"/>
              </a:ext>
            </a:extLst>
          </p:cNvPr>
          <p:cNvSpPr>
            <a:spLocks noGrp="1"/>
          </p:cNvSpPr>
          <p:nvPr>
            <p:ph type="dt" sz="half" idx="10"/>
          </p:nvPr>
        </p:nvSpPr>
        <p:spPr/>
        <p:txBody>
          <a:bodyPr/>
          <a:lstStyle/>
          <a:p>
            <a:fld id="{1DB94BAA-C50A-4DFB-8934-A9DB3EE8EBC6}" type="datetimeFigureOut">
              <a:rPr lang="en-US" smtClean="0"/>
              <a:t>4/11/2023</a:t>
            </a:fld>
            <a:endParaRPr lang="en-US"/>
          </a:p>
        </p:txBody>
      </p:sp>
      <p:sp>
        <p:nvSpPr>
          <p:cNvPr id="4" name="Footer Placeholder 3">
            <a:extLst>
              <a:ext uri="{FF2B5EF4-FFF2-40B4-BE49-F238E27FC236}">
                <a16:creationId xmlns:a16="http://schemas.microsoft.com/office/drawing/2014/main" id="{B4A915B8-05A7-45D6-9C88-9ADBCC2BA9A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367660A-09AC-4DD3-A557-4DD35A95E030}"/>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3903023222"/>
      </p:ext>
    </p:extLst>
  </p:cSld>
  <p:clrMapOvr>
    <a:masterClrMapping/>
  </p:clrMapOvr>
</p:sldLayout>
</file>

<file path=ppt/slideLayouts/slideLayout4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8343F5-984F-4F11-BE7A-5526C2952EA9}"/>
              </a:ext>
            </a:extLst>
          </p:cNvPr>
          <p:cNvSpPr>
            <a:spLocks noGrp="1"/>
          </p:cNvSpPr>
          <p:nvPr>
            <p:ph type="dt" sz="half" idx="10"/>
          </p:nvPr>
        </p:nvSpPr>
        <p:spPr/>
        <p:txBody>
          <a:bodyPr/>
          <a:lstStyle/>
          <a:p>
            <a:fld id="{1DB94BAA-C50A-4DFB-8934-A9DB3EE8EBC6}" type="datetimeFigureOut">
              <a:rPr lang="en-US" smtClean="0"/>
              <a:t>4/11/2023</a:t>
            </a:fld>
            <a:endParaRPr lang="en-US"/>
          </a:p>
        </p:txBody>
      </p:sp>
      <p:sp>
        <p:nvSpPr>
          <p:cNvPr id="3" name="Footer Placeholder 2">
            <a:extLst>
              <a:ext uri="{FF2B5EF4-FFF2-40B4-BE49-F238E27FC236}">
                <a16:creationId xmlns:a16="http://schemas.microsoft.com/office/drawing/2014/main" id="{253614C6-AED2-4F90-ACD2-7946BB62E8C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07005A-CA5F-435E-BA5D-74A4ED09E6A2}"/>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26151047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C9A3A-6795-4A87-B9CA-F0BD83FB492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3727786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C1113-BF2E-4EF9-B00D-8CD8C45952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5EB4FE-C8D0-4EA0-8613-B0D4713415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7786F5-06BF-4B99-98A1-FE2F85CA06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09068C-B853-49C7-9B94-91C0B2D06402}"/>
              </a:ext>
            </a:extLst>
          </p:cNvPr>
          <p:cNvSpPr>
            <a:spLocks noGrp="1"/>
          </p:cNvSpPr>
          <p:nvPr>
            <p:ph type="dt" sz="half" idx="10"/>
          </p:nvPr>
        </p:nvSpPr>
        <p:spPr/>
        <p:txBody>
          <a:bodyPr/>
          <a:lstStyle/>
          <a:p>
            <a:fld id="{1DB94BAA-C50A-4DFB-8934-A9DB3EE8EBC6}" type="datetimeFigureOut">
              <a:rPr lang="en-US" smtClean="0"/>
              <a:t>4/11/2023</a:t>
            </a:fld>
            <a:endParaRPr lang="en-US"/>
          </a:p>
        </p:txBody>
      </p:sp>
      <p:sp>
        <p:nvSpPr>
          <p:cNvPr id="6" name="Footer Placeholder 5">
            <a:extLst>
              <a:ext uri="{FF2B5EF4-FFF2-40B4-BE49-F238E27FC236}">
                <a16:creationId xmlns:a16="http://schemas.microsoft.com/office/drawing/2014/main" id="{18761372-32A6-4748-A49B-DEC799593A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916225-994B-4EF0-B84A-28588C6D9627}"/>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2150268284"/>
      </p:ext>
    </p:extLst>
  </p:cSld>
  <p:clrMapOvr>
    <a:masterClrMapping/>
  </p:clrMapOvr>
</p:sldLayout>
</file>

<file path=ppt/slideLayouts/slideLayout4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A48B1-FFB8-437E-8859-FDCE8B7356D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6DF16BA-C992-4EA7-931F-89E181B70B0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9DDC2EE-0959-40DF-9B85-6E63E0D8B6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5EB505-833C-4FCB-BC32-7119DE0EFF00}"/>
              </a:ext>
            </a:extLst>
          </p:cNvPr>
          <p:cNvSpPr>
            <a:spLocks noGrp="1"/>
          </p:cNvSpPr>
          <p:nvPr>
            <p:ph type="dt" sz="half" idx="10"/>
          </p:nvPr>
        </p:nvSpPr>
        <p:spPr/>
        <p:txBody>
          <a:bodyPr/>
          <a:lstStyle/>
          <a:p>
            <a:fld id="{1DB94BAA-C50A-4DFB-8934-A9DB3EE8EBC6}" type="datetimeFigureOut">
              <a:rPr lang="en-US" smtClean="0"/>
              <a:t>4/11/2023</a:t>
            </a:fld>
            <a:endParaRPr lang="en-US"/>
          </a:p>
        </p:txBody>
      </p:sp>
      <p:sp>
        <p:nvSpPr>
          <p:cNvPr id="6" name="Footer Placeholder 5">
            <a:extLst>
              <a:ext uri="{FF2B5EF4-FFF2-40B4-BE49-F238E27FC236}">
                <a16:creationId xmlns:a16="http://schemas.microsoft.com/office/drawing/2014/main" id="{9EB54FE6-2BC5-4F40-910F-53EF675DDC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FF04D7-38DE-434A-AC95-B90F851C6B51}"/>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4121911718"/>
      </p:ext>
    </p:extLst>
  </p:cSld>
  <p:clrMapOvr>
    <a:masterClrMapping/>
  </p:clrMapOvr>
</p:sldLayout>
</file>

<file path=ppt/slideLayouts/slideLayout4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63198-19C3-4B1E-8DDC-5B2FF64C26B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4E280B1-985F-4E0F-A85B-293DBAA192E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40A11-8FE0-4A91-B474-105CC894CB6A}"/>
              </a:ext>
            </a:extLst>
          </p:cNvPr>
          <p:cNvSpPr>
            <a:spLocks noGrp="1"/>
          </p:cNvSpPr>
          <p:nvPr>
            <p:ph type="dt" sz="half" idx="10"/>
          </p:nvPr>
        </p:nvSpPr>
        <p:spPr/>
        <p:txBody>
          <a:bodyPr/>
          <a:lstStyle/>
          <a:p>
            <a:fld id="{1DB94BAA-C50A-4DFB-8934-A9DB3EE8EBC6}" type="datetimeFigureOut">
              <a:rPr lang="en-US" smtClean="0"/>
              <a:t>4/11/2023</a:t>
            </a:fld>
            <a:endParaRPr lang="en-US"/>
          </a:p>
        </p:txBody>
      </p:sp>
      <p:sp>
        <p:nvSpPr>
          <p:cNvPr id="5" name="Footer Placeholder 4">
            <a:extLst>
              <a:ext uri="{FF2B5EF4-FFF2-40B4-BE49-F238E27FC236}">
                <a16:creationId xmlns:a16="http://schemas.microsoft.com/office/drawing/2014/main" id="{ECD4B037-FC9B-4474-8C9C-F41A4144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255988-D10A-4262-93AD-B4E595316062}"/>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4126961612"/>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B4EBEB-1DBE-4FB6-87E0-B95031290F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BBC5CD-2D23-4C27-94E4-42DBA26D62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07599B-8000-4264-8190-507AA1739A72}"/>
              </a:ext>
            </a:extLst>
          </p:cNvPr>
          <p:cNvSpPr>
            <a:spLocks noGrp="1"/>
          </p:cNvSpPr>
          <p:nvPr>
            <p:ph type="dt" sz="half" idx="10"/>
          </p:nvPr>
        </p:nvSpPr>
        <p:spPr/>
        <p:txBody>
          <a:bodyPr/>
          <a:lstStyle/>
          <a:p>
            <a:fld id="{1DB94BAA-C50A-4DFB-8934-A9DB3EE8EBC6}" type="datetimeFigureOut">
              <a:rPr lang="en-US" smtClean="0"/>
              <a:t>4/11/2023</a:t>
            </a:fld>
            <a:endParaRPr lang="en-US"/>
          </a:p>
        </p:txBody>
      </p:sp>
      <p:sp>
        <p:nvSpPr>
          <p:cNvPr id="5" name="Footer Placeholder 4">
            <a:extLst>
              <a:ext uri="{FF2B5EF4-FFF2-40B4-BE49-F238E27FC236}">
                <a16:creationId xmlns:a16="http://schemas.microsoft.com/office/drawing/2014/main" id="{5A580969-59D9-46A6-9976-FAD1F875A1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A59A8B-ABB4-40BD-98D0-AEDE68FA5BE8}"/>
              </a:ext>
            </a:extLst>
          </p:cNvPr>
          <p:cNvSpPr>
            <a:spLocks noGrp="1"/>
          </p:cNvSpPr>
          <p:nvPr>
            <p:ph type="sldNum" sz="quarter" idx="12"/>
          </p:nvPr>
        </p:nvSpPr>
        <p:spPr/>
        <p:txBody>
          <a:bodyPr/>
          <a:lstStyle/>
          <a:p>
            <a:fld id="{A0C46238-CC7F-4475-8F07-CB7E6D17DF6A}" type="slidenum">
              <a:rPr lang="en-US" smtClean="0"/>
              <a:t>‹#›</a:t>
            </a:fld>
            <a:endParaRPr lang="en-US"/>
          </a:p>
        </p:txBody>
      </p:sp>
    </p:spTree>
    <p:extLst>
      <p:ext uri="{BB962C8B-B14F-4D97-AF65-F5344CB8AC3E}">
        <p14:creationId xmlns:p14="http://schemas.microsoft.com/office/powerpoint/2010/main" val="280998008"/>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571211564"/>
      </p:ext>
    </p:extLst>
  </p:cSld>
  <p:clrMapOvr>
    <a:masterClrMapping/>
  </p:clrMapOvr>
  <p:transition>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mp; content Blue">
    <p:bg>
      <p:bgRef idx="1001">
        <a:schemeClr val="bg1"/>
      </p:bgRef>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2DBC3A43-1E91-4B58-99E7-A47809214D47}"/>
              </a:ext>
            </a:extLst>
          </p:cNvPr>
          <p:cNvSpPr>
            <a:spLocks noGrp="1"/>
          </p:cNvSpPr>
          <p:nvPr>
            <p:ph type="title" hasCustomPrompt="1"/>
          </p:nvPr>
        </p:nvSpPr>
        <p:spPr>
          <a:xfrm>
            <a:off x="360911" y="299818"/>
            <a:ext cx="11217939" cy="830997"/>
          </a:xfrm>
          <a:prstGeom prst="rect">
            <a:avLst/>
          </a:prstGeom>
          <a:noFill/>
        </p:spPr>
        <p:txBody>
          <a:bodyPr wrap="square" lIns="0" tIns="0" rIns="0" bIns="0" anchor="b" anchorCtr="0">
            <a:spAutoFit/>
          </a:bodyPr>
          <a:lstStyle>
            <a:lvl1pPr>
              <a:defRPr sz="5400" spc="-50" baseline="0">
                <a:solidFill>
                  <a:srgbClr val="0078D4"/>
                </a:solidFill>
                <a:latin typeface="Segoe UI Light" panose="020B0502040204020203" pitchFamily="34" charset="0"/>
                <a:cs typeface="Segoe UI Light" panose="020B0502040204020203" pitchFamily="34" charset="0"/>
              </a:defRPr>
            </a:lvl1pPr>
          </a:lstStyle>
          <a:p>
            <a:r>
              <a:rPr lang="en-US"/>
              <a:t>Click to edit slide title</a:t>
            </a:r>
          </a:p>
        </p:txBody>
      </p:sp>
      <p:sp>
        <p:nvSpPr>
          <p:cNvPr id="8" name="Text Placeholder 4">
            <a:extLst>
              <a:ext uri="{FF2B5EF4-FFF2-40B4-BE49-F238E27FC236}">
                <a16:creationId xmlns:a16="http://schemas.microsoft.com/office/drawing/2014/main" id="{75AE19AB-7DDF-4F57-B9E1-D0FF52A0E26F}"/>
              </a:ext>
            </a:extLst>
          </p:cNvPr>
          <p:cNvSpPr>
            <a:spLocks noGrp="1"/>
          </p:cNvSpPr>
          <p:nvPr>
            <p:ph type="body" sz="quarter" idx="12" hasCustomPrompt="1"/>
          </p:nvPr>
        </p:nvSpPr>
        <p:spPr>
          <a:xfrm>
            <a:off x="360911" y="1342184"/>
            <a:ext cx="11217939" cy="430887"/>
          </a:xfrm>
          <a:prstGeom prst="rect">
            <a:avLst/>
          </a:prstGeom>
          <a:noFill/>
        </p:spPr>
        <p:txBody>
          <a:bodyPr wrap="square" lIns="0" tIns="0" rIns="0" bIns="0">
            <a:spAutoFit/>
          </a:bodyPr>
          <a:lstStyle>
            <a:lvl1pPr marL="0" indent="0">
              <a:spcBef>
                <a:spcPts val="0"/>
              </a:spcBef>
              <a:buNone/>
              <a:defRPr sz="2800" spc="0" baseline="0">
                <a:solidFill>
                  <a:schemeClr val="tx1"/>
                </a:solidFill>
                <a:latin typeface="Segoe UI Light" panose="020B0502040204020203" pitchFamily="34" charset="0"/>
                <a:cs typeface="Segoe UI Light" panose="020B0502040204020203" pitchFamily="34" charset="0"/>
              </a:defRPr>
            </a:lvl1pPr>
          </a:lstStyle>
          <a:p>
            <a:pPr lvl="0"/>
            <a:r>
              <a:rPr lang="en-US"/>
              <a:t>&lt;Click here to add content&gt;</a:t>
            </a:r>
          </a:p>
        </p:txBody>
      </p:sp>
    </p:spTree>
    <p:extLst>
      <p:ext uri="{BB962C8B-B14F-4D97-AF65-F5344CB8AC3E}">
        <p14:creationId xmlns:p14="http://schemas.microsoft.com/office/powerpoint/2010/main" val="71552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type="title" preserve="1">
  <p:cSld name="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3"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478811401"/>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type="title" preserve="1">
  <p:cSld name="1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Tree>
    <p:extLst>
      <p:ext uri="{BB962C8B-B14F-4D97-AF65-F5344CB8AC3E}">
        <p14:creationId xmlns:p14="http://schemas.microsoft.com/office/powerpoint/2010/main" val="2834220274"/>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type="title" preserve="1">
  <p:cSld name="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3" y="547295"/>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973970949"/>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type="title" preserve="1">
  <p:cSld name="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Tree>
    <p:extLst>
      <p:ext uri="{BB962C8B-B14F-4D97-AF65-F5344CB8AC3E}">
        <p14:creationId xmlns:p14="http://schemas.microsoft.com/office/powerpoint/2010/main" val="15618322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10030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type="title" preserve="1">
  <p:cSld name="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1" y="547295"/>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72379927"/>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400">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3" y="547295"/>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6075661"/>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3" y="1122366"/>
            <a:ext cx="6827265" cy="2576513"/>
          </a:xfrm>
        </p:spPr>
        <p:txBody>
          <a:bodyPr rIns="0" anchor="b"/>
          <a:lstStyle>
            <a:lvl1pPr algn="r">
              <a:defRPr sz="5996">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3" y="3698876"/>
            <a:ext cx="6827265" cy="1558924"/>
          </a:xfrm>
        </p:spPr>
        <p:txBody>
          <a:bodyPr/>
          <a:lstStyle>
            <a:lvl1pPr marL="0" indent="0" algn="r">
              <a:lnSpc>
                <a:spcPct val="100000"/>
              </a:lnSpc>
              <a:buNone/>
              <a:defRPr sz="2394">
                <a:solidFill>
                  <a:schemeClr val="accent1"/>
                </a:solidFill>
              </a:defRPr>
            </a:lvl1pPr>
            <a:lvl2pPr marL="455883" indent="0" algn="ctr">
              <a:buNone/>
              <a:defRPr sz="1995"/>
            </a:lvl2pPr>
            <a:lvl3pPr marL="911764" indent="0" algn="ctr">
              <a:buNone/>
              <a:defRPr sz="1795"/>
            </a:lvl3pPr>
            <a:lvl4pPr marL="1367646" indent="0" algn="ctr">
              <a:buNone/>
              <a:defRPr sz="1596"/>
            </a:lvl4pPr>
            <a:lvl5pPr marL="1823528" indent="0" algn="ctr">
              <a:buNone/>
              <a:defRPr sz="1596"/>
            </a:lvl5pPr>
            <a:lvl6pPr marL="2279409" indent="0" algn="ctr">
              <a:buNone/>
              <a:defRPr sz="1596"/>
            </a:lvl6pPr>
            <a:lvl7pPr marL="2735291" indent="0" algn="ctr">
              <a:buNone/>
              <a:defRPr sz="1596"/>
            </a:lvl7pPr>
            <a:lvl8pPr marL="3191174" indent="0" algn="ctr">
              <a:buNone/>
              <a:defRPr sz="1596"/>
            </a:lvl8pPr>
            <a:lvl9pPr marL="3647054"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6"/>
            <a:ext cx="4158426" cy="4135437"/>
          </a:xfrm>
        </p:spPr>
        <p:txBody>
          <a:bodyPr rIns="0" anchor="ctr"/>
          <a:lstStyle>
            <a:lvl1pPr marL="0" indent="0" algn="l">
              <a:buNone/>
              <a:defRPr>
                <a:solidFill>
                  <a:schemeClr val="accent3"/>
                </a:solidFill>
                <a:latin typeface="+mj-lt"/>
              </a:defRPr>
            </a:lvl1pPr>
            <a:lvl2pPr marL="455883" indent="0">
              <a:buNone/>
              <a:defRPr/>
            </a:lvl2pPr>
            <a:lvl3pPr marL="911764" indent="0">
              <a:buNone/>
              <a:defRPr/>
            </a:lvl3pPr>
            <a:lvl4pPr marL="1367646" indent="0">
              <a:buNone/>
              <a:defRPr/>
            </a:lvl4pPr>
            <a:lvl5pPr marL="18235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1"/>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3" y="547295"/>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26283890"/>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type="title" preserve="1">
  <p:cSld name="2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553822"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spTree>
    <p:extLst>
      <p:ext uri="{BB962C8B-B14F-4D97-AF65-F5344CB8AC3E}">
        <p14:creationId xmlns:p14="http://schemas.microsoft.com/office/powerpoint/2010/main" val="324699714"/>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type="title" preserve="1">
  <p:cSld name="3_IOT dark Title-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Tree>
    <p:extLst>
      <p:ext uri="{BB962C8B-B14F-4D97-AF65-F5344CB8AC3E}">
        <p14:creationId xmlns:p14="http://schemas.microsoft.com/office/powerpoint/2010/main" val="1470101381"/>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type="title" preserve="1">
  <p:cSld name="1_IOT white Title-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0" y="1122363"/>
            <a:ext cx="5538818"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0" y="3602038"/>
            <a:ext cx="5538818"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099363" y="663268"/>
            <a:ext cx="5545182" cy="5531464"/>
          </a:xfrm>
          <a:prstGeom prst="rect">
            <a:avLst/>
          </a:prstGeom>
        </p:spPr>
      </p:pic>
      <p:grpSp>
        <p:nvGrpSpPr>
          <p:cNvPr id="14" name="Group 13">
            <a:extLst>
              <a:ext uri="{FF2B5EF4-FFF2-40B4-BE49-F238E27FC236}">
                <a16:creationId xmlns:a16="http://schemas.microsoft.com/office/drawing/2014/main" id="{016A30FB-FBA4-4E54-A9F9-41B7174CD74D}"/>
              </a:ext>
            </a:extLst>
          </p:cNvPr>
          <p:cNvGrpSpPr/>
          <p:nvPr userDrawn="1"/>
        </p:nvGrpSpPr>
        <p:grpSpPr>
          <a:xfrm>
            <a:off x="553822" y="547294"/>
            <a:ext cx="1554197" cy="330567"/>
            <a:chOff x="7353301" y="-1897063"/>
            <a:chExt cx="5749290" cy="1225867"/>
          </a:xfrm>
        </p:grpSpPr>
        <p:sp>
          <p:nvSpPr>
            <p:cNvPr id="15" name="Freeform: Shape 14">
              <a:extLst>
                <a:ext uri="{FF2B5EF4-FFF2-40B4-BE49-F238E27FC236}">
                  <a16:creationId xmlns:a16="http://schemas.microsoft.com/office/drawing/2014/main" id="{E8D4F7FC-103B-428D-9E53-066B32868CF8}"/>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A8AFF08-436C-4016-A432-FBE405873F67}"/>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CDA290B-C95B-495B-BFA3-E0DA1E0204A9}"/>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9D1D12F-230F-4CE5-88EA-EF4AB6773184}"/>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797F938-04FC-4B9E-B191-30AF353420E6}"/>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025632174"/>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type="title" preserve="1">
  <p:cSld name="1_IOT dark Title-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125006" y="1122363"/>
            <a:ext cx="7263935" cy="2387600"/>
          </a:xfrm>
        </p:spPr>
        <p:txBody>
          <a:bodyPr rIns="0" anchor="b"/>
          <a:lstStyle>
            <a:lvl1pPr algn="l">
              <a:defRPr sz="4800">
                <a:solidFill>
                  <a:schemeClr val="tx2"/>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3"/>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Tree>
    <p:extLst>
      <p:ext uri="{BB962C8B-B14F-4D97-AF65-F5344CB8AC3E}">
        <p14:creationId xmlns:p14="http://schemas.microsoft.com/office/powerpoint/2010/main" val="4199590351"/>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type="title" preserve="1">
  <p:cSld name="1_IOT white Title-3">
    <p:bg>
      <p:bgPr>
        <a:solidFill>
          <a:schemeClr val="bg1"/>
        </a:solidFill>
        <a:effectLst/>
      </p:bgPr>
    </p:bg>
    <p:spTree>
      <p:nvGrpSpPr>
        <p:cNvPr id="1" name=""/>
        <p:cNvGrpSpPr/>
        <p:nvPr/>
      </p:nvGrpSpPr>
      <p:grpSpPr>
        <a:xfrm>
          <a:off x="0" y="0"/>
          <a:ext cx="0" cy="0"/>
          <a:chOff x="0" y="0"/>
          <a:chExt cx="0" cy="0"/>
        </a:xfrm>
      </p:grpSpPr>
      <p:pic>
        <p:nvPicPr>
          <p:cNvPr id="13" name="Picture 12" descr="A picture containing device, fan, web&#10;&#10;Description automatically generated">
            <a:extLst>
              <a:ext uri="{FF2B5EF4-FFF2-40B4-BE49-F238E27FC236}">
                <a16:creationId xmlns:a16="http://schemas.microsoft.com/office/drawing/2014/main" id="{3B0F8754-6345-4046-9C1F-DB752BA0D9C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12699"/>
            <a:ext cx="3434957" cy="6883398"/>
          </a:xfrm>
          <a:prstGeom prst="rect">
            <a:avLst/>
          </a:prstGeom>
        </p:spPr>
      </p:pic>
      <p:sp>
        <p:nvSpPr>
          <p:cNvPr id="2" name="Title 1"/>
          <p:cNvSpPr>
            <a:spLocks noGrp="1"/>
          </p:cNvSpPr>
          <p:nvPr>
            <p:ph type="ctrTitle"/>
          </p:nvPr>
        </p:nvSpPr>
        <p:spPr>
          <a:xfrm>
            <a:off x="4125006" y="1122363"/>
            <a:ext cx="7263935" cy="2387600"/>
          </a:xfrm>
        </p:spPr>
        <p:txBody>
          <a:bodyPr rIns="0" anchor="b"/>
          <a:lstStyle>
            <a:lvl1pPr algn="l">
              <a:defRPr sz="4800">
                <a:solidFill>
                  <a:schemeClr val="tx1"/>
                </a:solidFill>
              </a:defRPr>
            </a:lvl1pPr>
          </a:lstStyle>
          <a:p>
            <a:r>
              <a:rPr lang="en-US"/>
              <a:t>Click to edit Master title style</a:t>
            </a:r>
          </a:p>
        </p:txBody>
      </p:sp>
      <p:sp>
        <p:nvSpPr>
          <p:cNvPr id="3" name="Subtitle 2"/>
          <p:cNvSpPr>
            <a:spLocks noGrp="1"/>
          </p:cNvSpPr>
          <p:nvPr>
            <p:ph type="subTitle" idx="1"/>
          </p:nvPr>
        </p:nvSpPr>
        <p:spPr>
          <a:xfrm>
            <a:off x="4125006" y="3602038"/>
            <a:ext cx="7263935" cy="1655762"/>
          </a:xfrm>
        </p:spPr>
        <p:txBody>
          <a:bodyPr/>
          <a:lstStyle>
            <a:lvl1pPr marL="0" indent="0" algn="l">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grpSp>
        <p:nvGrpSpPr>
          <p:cNvPr id="7" name="Group 6">
            <a:extLst>
              <a:ext uri="{FF2B5EF4-FFF2-40B4-BE49-F238E27FC236}">
                <a16:creationId xmlns:a16="http://schemas.microsoft.com/office/drawing/2014/main" id="{6DC60F1E-E48C-467D-94CA-0BA8E30F8A39}"/>
              </a:ext>
            </a:extLst>
          </p:cNvPr>
          <p:cNvGrpSpPr/>
          <p:nvPr userDrawn="1"/>
        </p:nvGrpSpPr>
        <p:grpSpPr>
          <a:xfrm>
            <a:off x="10090350" y="547294"/>
            <a:ext cx="1554197" cy="330567"/>
            <a:chOff x="7353301" y="-1897063"/>
            <a:chExt cx="5749290" cy="1225867"/>
          </a:xfrm>
        </p:grpSpPr>
        <p:sp>
          <p:nvSpPr>
            <p:cNvPr id="8" name="Freeform: Shape 7">
              <a:extLst>
                <a:ext uri="{FF2B5EF4-FFF2-40B4-BE49-F238E27FC236}">
                  <a16:creationId xmlns:a16="http://schemas.microsoft.com/office/drawing/2014/main" id="{534EF251-2F00-499F-95F8-BA86441D1355}"/>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solidFill>
                  <a:srgbClr val="737373"/>
                </a:solidFill>
              </a:endParaRPr>
            </a:p>
          </p:txBody>
        </p:sp>
        <p:sp>
          <p:nvSpPr>
            <p:cNvPr id="9" name="Freeform: Shape 8">
              <a:extLst>
                <a:ext uri="{FF2B5EF4-FFF2-40B4-BE49-F238E27FC236}">
                  <a16:creationId xmlns:a16="http://schemas.microsoft.com/office/drawing/2014/main" id="{B5896159-2C65-4206-B4BA-AD03FEC82FEA}"/>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E514DB2-0A0B-4734-9800-E3961DF21E0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3831C1C1-EC71-4524-AF28-E220FEBEB8F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12A9F166-6D5F-4F93-87BC-9DBDBBB56C4A}"/>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00683742"/>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1_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400">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2" y="547294"/>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54728194"/>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1_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2" y="1122365"/>
            <a:ext cx="6827265" cy="2576513"/>
          </a:xfrm>
        </p:spPr>
        <p:txBody>
          <a:bodyPr rIns="0" anchor="b"/>
          <a:lstStyle>
            <a:lvl1pPr algn="r">
              <a:defRPr sz="5998">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2" y="3698876"/>
            <a:ext cx="6827265" cy="1558924"/>
          </a:xfrm>
        </p:spPr>
        <p:txBody>
          <a:bodyPr/>
          <a:lstStyle>
            <a:lvl1pPr marL="0" indent="0" algn="r">
              <a:lnSpc>
                <a:spcPct val="100000"/>
              </a:lnSpc>
              <a:buNone/>
              <a:defRPr sz="2394">
                <a:solidFill>
                  <a:schemeClr val="accent1"/>
                </a:solidFill>
              </a:defRPr>
            </a:lvl1pPr>
            <a:lvl2pPr marL="455970" indent="0" algn="ctr">
              <a:buNone/>
              <a:defRPr sz="1995"/>
            </a:lvl2pPr>
            <a:lvl3pPr marL="911939" indent="0" algn="ctr">
              <a:buNone/>
              <a:defRPr sz="1795"/>
            </a:lvl3pPr>
            <a:lvl4pPr marL="1367909" indent="0" algn="ctr">
              <a:buNone/>
              <a:defRPr sz="1596"/>
            </a:lvl4pPr>
            <a:lvl5pPr marL="1823878" indent="0" algn="ctr">
              <a:buNone/>
              <a:defRPr sz="1596"/>
            </a:lvl5pPr>
            <a:lvl6pPr marL="2279847" indent="0" algn="ctr">
              <a:buNone/>
              <a:defRPr sz="1596"/>
            </a:lvl6pPr>
            <a:lvl7pPr marL="2735816" indent="0" algn="ctr">
              <a:buNone/>
              <a:defRPr sz="1596"/>
            </a:lvl7pPr>
            <a:lvl8pPr marL="3191786" indent="0" algn="ctr">
              <a:buNone/>
              <a:defRPr sz="1596"/>
            </a:lvl8pPr>
            <a:lvl9pPr marL="3647755"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5"/>
            <a:ext cx="4158426" cy="4135437"/>
          </a:xfrm>
        </p:spPr>
        <p:txBody>
          <a:bodyPr rIns="0" anchor="ctr"/>
          <a:lstStyle>
            <a:lvl1pPr marL="0" indent="0" algn="l">
              <a:buNone/>
              <a:defRPr>
                <a:solidFill>
                  <a:schemeClr val="accent3"/>
                </a:solidFill>
                <a:latin typeface="+mj-lt"/>
              </a:defRPr>
            </a:lvl1pPr>
            <a:lvl2pPr marL="455970" indent="0">
              <a:buNone/>
              <a:defRPr/>
            </a:lvl2pPr>
            <a:lvl3pPr marL="911939" indent="0">
              <a:buNone/>
              <a:defRPr/>
            </a:lvl3pPr>
            <a:lvl4pPr marL="1367909" indent="0">
              <a:buNone/>
              <a:defRPr/>
            </a:lvl4pPr>
            <a:lvl5pPr marL="182387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40"/>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2" y="547294"/>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296549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286005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8"/>
            <a:ext cx="11081177" cy="1020601"/>
          </a:xfrm>
        </p:spPr>
        <p:txBody>
          <a:bodyPr anchor="t"/>
          <a:lstStyle/>
          <a:p>
            <a:r>
              <a:rPr lang="en-US"/>
              <a:t>Click to edit Master title style</a:t>
            </a:r>
          </a:p>
        </p:txBody>
      </p:sp>
      <p:sp>
        <p:nvSpPr>
          <p:cNvPr id="3" name="Content Placeholder 2"/>
          <p:cNvSpPr>
            <a:spLocks noGrp="1"/>
          </p:cNvSpPr>
          <p:nvPr>
            <p:ph idx="1"/>
          </p:nvPr>
        </p:nvSpPr>
        <p:spPr>
          <a:xfrm>
            <a:off x="563369" y="1620572"/>
            <a:ext cx="11081177" cy="4689743"/>
          </a:xfrm>
        </p:spPr>
        <p:txBody>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IN"/>
              <a:t>Microsoft Confidential</a:t>
            </a:r>
          </a:p>
        </p:txBody>
      </p:sp>
      <p:sp>
        <p:nvSpPr>
          <p:cNvPr id="6" name="Slide Number Placeholder 5"/>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87641329"/>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IN"/>
              <a:t>Microsoft Confidential</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192167738"/>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Slide Number Placeholder 5">
            <a:extLst>
              <a:ext uri="{FF2B5EF4-FFF2-40B4-BE49-F238E27FC236}">
                <a16:creationId xmlns:a16="http://schemas.microsoft.com/office/drawing/2014/main" id="{F35098CE-1BC0-4F62-97B9-03F11A4C0A4C}"/>
              </a:ext>
            </a:extLst>
          </p:cNvPr>
          <p:cNvSpPr>
            <a:spLocks noGrp="1"/>
          </p:cNvSpPr>
          <p:nvPr>
            <p:ph type="sldNum" sz="quarter" idx="12"/>
          </p:nvPr>
        </p:nvSpPr>
        <p:spPr>
          <a:xfrm>
            <a:off x="11734143" y="6401594"/>
            <a:ext cx="366667" cy="365125"/>
          </a:xfr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654004843"/>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IN"/>
              <a:t>Microsoft Confidential</a:t>
            </a:r>
          </a:p>
        </p:txBody>
      </p:sp>
      <p:sp>
        <p:nvSpPr>
          <p:cNvPr id="4" name="Slide Number Placeholder 3"/>
          <p:cNvSpPr>
            <a:spLocks noGrp="1"/>
          </p:cNvSpPr>
          <p:nvPr>
            <p:ph type="sldNum" sz="quarter" idx="12"/>
          </p:nvPr>
        </p:nvSpPr>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3165084351"/>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ection Header Dark-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pic>
        <p:nvPicPr>
          <p:cNvPr id="74" name="Picture 73">
            <a:extLst>
              <a:ext uri="{FF2B5EF4-FFF2-40B4-BE49-F238E27FC236}">
                <a16:creationId xmlns:a16="http://schemas.microsoft.com/office/drawing/2014/main" id="{25FB7173-36C9-4C5E-8A20-7A27AB9F9ED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185" r="-3141" b="-1397"/>
          <a:stretch/>
        </p:blipFill>
        <p:spPr>
          <a:xfrm>
            <a:off x="0" y="-116114"/>
            <a:ext cx="3528884" cy="7061200"/>
          </a:xfrm>
          <a:prstGeom prst="rect">
            <a:avLst/>
          </a:prstGeom>
        </p:spPr>
      </p:pic>
    </p:spTree>
    <p:extLst>
      <p:ext uri="{BB962C8B-B14F-4D97-AF65-F5344CB8AC3E}">
        <p14:creationId xmlns:p14="http://schemas.microsoft.com/office/powerpoint/2010/main" val="3811613249"/>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Header White-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tx1"/>
                </a:solidFill>
              </a:defRPr>
            </a:lvl1pPr>
          </a:lstStyle>
          <a:p>
            <a:r>
              <a:rPr lang="en-US"/>
              <a:t>Click to edit Master title style</a:t>
            </a:r>
          </a:p>
        </p:txBody>
      </p:sp>
      <p:pic>
        <p:nvPicPr>
          <p:cNvPr id="144" name="Picture 143">
            <a:extLst>
              <a:ext uri="{FF2B5EF4-FFF2-40B4-BE49-F238E27FC236}">
                <a16:creationId xmlns:a16="http://schemas.microsoft.com/office/drawing/2014/main" id="{0394E794-0F10-4266-9308-5D306AF015E6}"/>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r="-2"/>
          <a:stretch/>
        </p:blipFill>
        <p:spPr>
          <a:xfrm>
            <a:off x="1" y="2223209"/>
            <a:ext cx="4659879" cy="4634792"/>
          </a:xfrm>
          <a:prstGeom prst="rect">
            <a:avLst/>
          </a:prstGeom>
        </p:spPr>
      </p:pic>
    </p:spTree>
    <p:extLst>
      <p:ext uri="{BB962C8B-B14F-4D97-AF65-F5344CB8AC3E}">
        <p14:creationId xmlns:p14="http://schemas.microsoft.com/office/powerpoint/2010/main" val="3769901925"/>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Section Header Dark-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accent3"/>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902025812"/>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Section Header White-2">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3820" y="2002635"/>
            <a:ext cx="6983226" cy="2852737"/>
          </a:xfrm>
        </p:spPr>
        <p:txBody>
          <a:bodyPr anchor="ctr"/>
          <a:lstStyle>
            <a:lvl1pPr>
              <a:defRPr sz="3600">
                <a:solidFill>
                  <a:schemeClr val="tx1"/>
                </a:solidFill>
              </a:defRPr>
            </a:lvl1pPr>
          </a:lstStyle>
          <a:p>
            <a:r>
              <a:rPr lang="en-US"/>
              <a:t>Click to edit Master title style</a:t>
            </a:r>
          </a:p>
        </p:txBody>
      </p:sp>
      <p:pic>
        <p:nvPicPr>
          <p:cNvPr id="3" name="Graphic 2">
            <a:extLst>
              <a:ext uri="{FF2B5EF4-FFF2-40B4-BE49-F238E27FC236}">
                <a16:creationId xmlns:a16="http://schemas.microsoft.com/office/drawing/2014/main" id="{2A948CE4-0647-41F6-9B26-E3F7409C3BA9}"/>
              </a:ext>
            </a:extLst>
          </p:cNvPr>
          <p:cNvPicPr>
            <a:picLocks noChangeAspect="1"/>
          </p:cNvPicPr>
          <p:nvPr userDrawn="1"/>
        </p:nvPicPr>
        <p:blipFill>
          <a:blip r:embed="rId2" cstate="email">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7653450" y="0"/>
            <a:ext cx="4538552" cy="4576268"/>
          </a:xfrm>
          <a:prstGeom prst="rect">
            <a:avLst/>
          </a:prstGeom>
        </p:spPr>
      </p:pic>
    </p:spTree>
    <p:extLst>
      <p:ext uri="{BB962C8B-B14F-4D97-AF65-F5344CB8AC3E}">
        <p14:creationId xmlns:p14="http://schemas.microsoft.com/office/powerpoint/2010/main" val="1059010744"/>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Header Dark-3">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573769" y="2002634"/>
            <a:ext cx="6070778" cy="2852737"/>
          </a:xfrm>
        </p:spPr>
        <p:txBody>
          <a:bodyPr anchor="ctr"/>
          <a:lstStyle>
            <a:lvl1pPr>
              <a:defRPr sz="3600">
                <a:solidFill>
                  <a:schemeClr val="accent3"/>
                </a:solidFill>
              </a:defRPr>
            </a:lvl1pPr>
          </a:lstStyle>
          <a:p>
            <a:r>
              <a:rPr lang="en-US"/>
              <a:t>Click to edit Master title style</a:t>
            </a:r>
          </a:p>
        </p:txBody>
      </p:sp>
      <p:grpSp>
        <p:nvGrpSpPr>
          <p:cNvPr id="380" name="Group 379">
            <a:extLst>
              <a:ext uri="{FF2B5EF4-FFF2-40B4-BE49-F238E27FC236}">
                <a16:creationId xmlns:a16="http://schemas.microsoft.com/office/drawing/2014/main" id="{7E49B46A-22C2-4AC1-AD1F-36F9D8D0C8B0}"/>
              </a:ext>
            </a:extLst>
          </p:cNvPr>
          <p:cNvGrpSpPr/>
          <p:nvPr userDrawn="1"/>
        </p:nvGrpSpPr>
        <p:grpSpPr>
          <a:xfrm>
            <a:off x="0" y="1912215"/>
            <a:ext cx="4958052" cy="4945786"/>
            <a:chOff x="-6227879" y="0"/>
            <a:chExt cx="6857422" cy="6857422"/>
          </a:xfrm>
        </p:grpSpPr>
        <p:sp>
          <p:nvSpPr>
            <p:cNvPr id="5" name="Freeform: Shape 4">
              <a:extLst>
                <a:ext uri="{FF2B5EF4-FFF2-40B4-BE49-F238E27FC236}">
                  <a16:creationId xmlns:a16="http://schemas.microsoft.com/office/drawing/2014/main" id="{AECF1235-FD31-411D-A9E9-16C95572DA7F}"/>
                </a:ext>
              </a:extLst>
            </p:cNvPr>
            <p:cNvSpPr/>
            <p:nvPr/>
          </p:nvSpPr>
          <p:spPr>
            <a:xfrm>
              <a:off x="-622787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6" name="Freeform: Shape 5">
              <a:extLst>
                <a:ext uri="{FF2B5EF4-FFF2-40B4-BE49-F238E27FC236}">
                  <a16:creationId xmlns:a16="http://schemas.microsoft.com/office/drawing/2014/main" id="{154B3451-C9C6-4E3D-8807-628F8074E630}"/>
                </a:ext>
              </a:extLst>
            </p:cNvPr>
            <p:cNvSpPr/>
            <p:nvPr/>
          </p:nvSpPr>
          <p:spPr>
            <a:xfrm>
              <a:off x="-622787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7" name="Freeform: Shape 6">
              <a:extLst>
                <a:ext uri="{FF2B5EF4-FFF2-40B4-BE49-F238E27FC236}">
                  <a16:creationId xmlns:a16="http://schemas.microsoft.com/office/drawing/2014/main" id="{69D79BD6-6E0D-42A8-AA89-BE4F7248DD23}"/>
                </a:ext>
              </a:extLst>
            </p:cNvPr>
            <p:cNvSpPr/>
            <p:nvPr/>
          </p:nvSpPr>
          <p:spPr>
            <a:xfrm>
              <a:off x="-4820329"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8B3A2827-ECE1-424D-86A8-78C773D37EC6}"/>
                </a:ext>
              </a:extLst>
            </p:cNvPr>
            <p:cNvSpPr/>
            <p:nvPr/>
          </p:nvSpPr>
          <p:spPr>
            <a:xfrm>
              <a:off x="-4820329"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4F9FFA4-E2C5-4C0D-B429-BDABDD0E2246}"/>
                </a:ext>
              </a:extLst>
            </p:cNvPr>
            <p:cNvSpPr/>
            <p:nvPr/>
          </p:nvSpPr>
          <p:spPr>
            <a:xfrm>
              <a:off x="-341277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C752D51-6B44-4AE9-92D6-74F0E7591D1C}"/>
                </a:ext>
              </a:extLst>
            </p:cNvPr>
            <p:cNvSpPr/>
            <p:nvPr/>
          </p:nvSpPr>
          <p:spPr>
            <a:xfrm>
              <a:off x="-341277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8472D37-C4D8-408D-A04D-81A0D4EF9F99}"/>
                </a:ext>
              </a:extLst>
            </p:cNvPr>
            <p:cNvSpPr/>
            <p:nvPr/>
          </p:nvSpPr>
          <p:spPr>
            <a:xfrm>
              <a:off x="-2005228" y="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91CB739F-7EB7-4846-8B51-F8920B7CF63B}"/>
                </a:ext>
              </a:extLst>
            </p:cNvPr>
            <p:cNvSpPr/>
            <p:nvPr/>
          </p:nvSpPr>
          <p:spPr>
            <a:xfrm>
              <a:off x="-2005228" y="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643152E-D9DB-4D48-8B74-27DEE2243BE1}"/>
                </a:ext>
              </a:extLst>
            </p:cNvPr>
            <p:cNvSpPr/>
            <p:nvPr/>
          </p:nvSpPr>
          <p:spPr>
            <a:xfrm>
              <a:off x="-597678" y="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30715E3-2197-4DFD-A00A-7B762ED6856D}"/>
                </a:ext>
              </a:extLst>
            </p:cNvPr>
            <p:cNvSpPr/>
            <p:nvPr/>
          </p:nvSpPr>
          <p:spPr>
            <a:xfrm>
              <a:off x="-597678" y="0"/>
              <a:ext cx="1227221" cy="1227221"/>
            </a:xfrm>
            <a:custGeom>
              <a:avLst/>
              <a:gdLst>
                <a:gd name="connsiteX0" fmla="*/ 1227221 w 1227221"/>
                <a:gd name="connsiteY0" fmla="*/ 613611 h 1227221"/>
                <a:gd name="connsiteX1" fmla="*/ 613610 w 1227221"/>
                <a:gd name="connsiteY1" fmla="*/ 1227221 h 1227221"/>
                <a:gd name="connsiteX2" fmla="*/ 0 w 1227221"/>
                <a:gd name="connsiteY2" fmla="*/ 613611 h 1227221"/>
                <a:gd name="connsiteX3" fmla="*/ 613610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0" y="1227221"/>
                  </a:cubicBezTo>
                  <a:cubicBezTo>
                    <a:pt x="274723" y="1227221"/>
                    <a:pt x="0" y="952498"/>
                    <a:pt x="0" y="613611"/>
                  </a:cubicBezTo>
                  <a:cubicBezTo>
                    <a:pt x="0" y="274723"/>
                    <a:pt x="274723" y="0"/>
                    <a:pt x="613610"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52BA8B6-7A7D-4BB6-BCD5-B4691D8FC673}"/>
                </a:ext>
              </a:extLst>
            </p:cNvPr>
            <p:cNvSpPr/>
            <p:nvPr/>
          </p:nvSpPr>
          <p:spPr>
            <a:xfrm>
              <a:off x="-622787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B2D0F37-8CF0-493E-BDA2-7F6502179636}"/>
                </a:ext>
              </a:extLst>
            </p:cNvPr>
            <p:cNvSpPr/>
            <p:nvPr/>
          </p:nvSpPr>
          <p:spPr>
            <a:xfrm>
              <a:off x="-622787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60135A3-D45D-414B-A102-17DBC03EF050}"/>
                </a:ext>
              </a:extLst>
            </p:cNvPr>
            <p:cNvSpPr/>
            <p:nvPr/>
          </p:nvSpPr>
          <p:spPr>
            <a:xfrm>
              <a:off x="-4820329"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6972B81C-E47E-4490-9C6F-FE065A8204F1}"/>
                </a:ext>
              </a:extLst>
            </p:cNvPr>
            <p:cNvSpPr/>
            <p:nvPr/>
          </p:nvSpPr>
          <p:spPr>
            <a:xfrm>
              <a:off x="-4820329"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D29C863-36EB-4156-AFD5-9203B1D9EFAC}"/>
                </a:ext>
              </a:extLst>
            </p:cNvPr>
            <p:cNvSpPr/>
            <p:nvPr/>
          </p:nvSpPr>
          <p:spPr>
            <a:xfrm>
              <a:off x="-341277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36D4729C-D247-46E9-8C9C-FCE0C0A0C65B}"/>
                </a:ext>
              </a:extLst>
            </p:cNvPr>
            <p:cNvSpPr/>
            <p:nvPr/>
          </p:nvSpPr>
          <p:spPr>
            <a:xfrm>
              <a:off x="-34127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9976A526-C529-4988-B2CF-F2AB9548570D}"/>
                </a:ext>
              </a:extLst>
            </p:cNvPr>
            <p:cNvSpPr/>
            <p:nvPr/>
          </p:nvSpPr>
          <p:spPr>
            <a:xfrm>
              <a:off x="-2005228" y="1407550"/>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85062E70-AD5F-4EFC-B0D8-0C9095F4B18A}"/>
                </a:ext>
              </a:extLst>
            </p:cNvPr>
            <p:cNvSpPr/>
            <p:nvPr/>
          </p:nvSpPr>
          <p:spPr>
            <a:xfrm>
              <a:off x="-2005228" y="1407550"/>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0078D4"/>
            </a:solidFill>
            <a:ln w="7219"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663C171D-686E-4239-B071-B91E8141B69D}"/>
                </a:ext>
              </a:extLst>
            </p:cNvPr>
            <p:cNvSpPr/>
            <p:nvPr/>
          </p:nvSpPr>
          <p:spPr>
            <a:xfrm>
              <a:off x="-597678" y="1407550"/>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41182ED5-7747-4EB6-B778-EECAF850F6D3}"/>
                </a:ext>
              </a:extLst>
            </p:cNvPr>
            <p:cNvSpPr/>
            <p:nvPr/>
          </p:nvSpPr>
          <p:spPr>
            <a:xfrm>
              <a:off x="-597678" y="1407550"/>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5E200E7-E0FC-4E98-9D58-8823BCC3D47B}"/>
                </a:ext>
              </a:extLst>
            </p:cNvPr>
            <p:cNvSpPr/>
            <p:nvPr/>
          </p:nvSpPr>
          <p:spPr>
            <a:xfrm>
              <a:off x="-622787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7CD5125-01C4-4318-A36F-F11FE426FF77}"/>
                </a:ext>
              </a:extLst>
            </p:cNvPr>
            <p:cNvSpPr/>
            <p:nvPr/>
          </p:nvSpPr>
          <p:spPr>
            <a:xfrm>
              <a:off x="-622787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A7C14839-A7B0-4623-9E37-DEED89FF5132}"/>
                </a:ext>
              </a:extLst>
            </p:cNvPr>
            <p:cNvSpPr/>
            <p:nvPr/>
          </p:nvSpPr>
          <p:spPr>
            <a:xfrm>
              <a:off x="-4820329"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7FDBAB5-40F9-4D75-BF2D-BBFD912B4D67}"/>
                </a:ext>
              </a:extLst>
            </p:cNvPr>
            <p:cNvSpPr/>
            <p:nvPr/>
          </p:nvSpPr>
          <p:spPr>
            <a:xfrm>
              <a:off x="-4820329"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E5003137-264A-4CFB-A862-CF6D5A72809C}"/>
                </a:ext>
              </a:extLst>
            </p:cNvPr>
            <p:cNvSpPr/>
            <p:nvPr/>
          </p:nvSpPr>
          <p:spPr>
            <a:xfrm>
              <a:off x="-341277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24CB3B9D-A7E7-4421-AACD-AB16134D92AC}"/>
                </a:ext>
              </a:extLst>
            </p:cNvPr>
            <p:cNvSpPr/>
            <p:nvPr/>
          </p:nvSpPr>
          <p:spPr>
            <a:xfrm>
              <a:off x="-34127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EBBE447C-5EF9-4E1C-9470-8DAA1CB7A96F}"/>
                </a:ext>
              </a:extLst>
            </p:cNvPr>
            <p:cNvSpPr/>
            <p:nvPr/>
          </p:nvSpPr>
          <p:spPr>
            <a:xfrm>
              <a:off x="-2005228" y="28151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88" name="Freeform: Shape 287">
              <a:extLst>
                <a:ext uri="{FF2B5EF4-FFF2-40B4-BE49-F238E27FC236}">
                  <a16:creationId xmlns:a16="http://schemas.microsoft.com/office/drawing/2014/main" id="{7D1737C4-55CF-4E77-B03D-B95E631BA048}"/>
                </a:ext>
              </a:extLst>
            </p:cNvPr>
            <p:cNvSpPr/>
            <p:nvPr/>
          </p:nvSpPr>
          <p:spPr>
            <a:xfrm>
              <a:off x="-200522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89" name="Freeform: Shape 288">
              <a:extLst>
                <a:ext uri="{FF2B5EF4-FFF2-40B4-BE49-F238E27FC236}">
                  <a16:creationId xmlns:a16="http://schemas.microsoft.com/office/drawing/2014/main" id="{14FD5F79-C146-4E3B-B1BA-BE50FB0AEA72}"/>
                </a:ext>
              </a:extLst>
            </p:cNvPr>
            <p:cNvSpPr/>
            <p:nvPr/>
          </p:nvSpPr>
          <p:spPr>
            <a:xfrm>
              <a:off x="-597678" y="28151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0" name="Freeform: Shape 289">
              <a:extLst>
                <a:ext uri="{FF2B5EF4-FFF2-40B4-BE49-F238E27FC236}">
                  <a16:creationId xmlns:a16="http://schemas.microsoft.com/office/drawing/2014/main" id="{12688EF7-081F-47AD-965D-6B3158D146F5}"/>
                </a:ext>
              </a:extLst>
            </p:cNvPr>
            <p:cNvSpPr/>
            <p:nvPr/>
          </p:nvSpPr>
          <p:spPr>
            <a:xfrm>
              <a:off x="-597678" y="28151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1" name="Freeform: Shape 290">
              <a:extLst>
                <a:ext uri="{FF2B5EF4-FFF2-40B4-BE49-F238E27FC236}">
                  <a16:creationId xmlns:a16="http://schemas.microsoft.com/office/drawing/2014/main" id="{C53F2DB1-8C8C-444F-8BCA-8D98DF0E25F9}"/>
                </a:ext>
              </a:extLst>
            </p:cNvPr>
            <p:cNvSpPr/>
            <p:nvPr/>
          </p:nvSpPr>
          <p:spPr>
            <a:xfrm>
              <a:off x="-622787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2" name="Freeform: Shape 291">
              <a:extLst>
                <a:ext uri="{FF2B5EF4-FFF2-40B4-BE49-F238E27FC236}">
                  <a16:creationId xmlns:a16="http://schemas.microsoft.com/office/drawing/2014/main" id="{470630C6-0E3F-4223-8B89-50CDE4F59709}"/>
                </a:ext>
              </a:extLst>
            </p:cNvPr>
            <p:cNvSpPr/>
            <p:nvPr/>
          </p:nvSpPr>
          <p:spPr>
            <a:xfrm>
              <a:off x="-6227879" y="4222651"/>
              <a:ext cx="1227221" cy="1227221"/>
            </a:xfrm>
            <a:custGeom>
              <a:avLst/>
              <a:gdLst>
                <a:gd name="connsiteX0" fmla="*/ 1227221 w 1227221"/>
                <a:gd name="connsiteY0" fmla="*/ 613611 h 1227221"/>
                <a:gd name="connsiteX1" fmla="*/ 613611 w 1227221"/>
                <a:gd name="connsiteY1" fmla="*/ 1227221 h 1227221"/>
                <a:gd name="connsiteX2" fmla="*/ 0 w 1227221"/>
                <a:gd name="connsiteY2" fmla="*/ 613611 h 1227221"/>
                <a:gd name="connsiteX3" fmla="*/ 613611 w 1227221"/>
                <a:gd name="connsiteY3" fmla="*/ 0 h 1227221"/>
                <a:gd name="connsiteX4" fmla="*/ 1227221 w 1227221"/>
                <a:gd name="connsiteY4" fmla="*/ 613611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1"/>
                  </a:moveTo>
                  <a:cubicBezTo>
                    <a:pt x="1227221" y="952498"/>
                    <a:pt x="952498" y="1227221"/>
                    <a:pt x="613611" y="1227221"/>
                  </a:cubicBezTo>
                  <a:cubicBezTo>
                    <a:pt x="274723" y="1227221"/>
                    <a:pt x="0" y="952498"/>
                    <a:pt x="0" y="613611"/>
                  </a:cubicBezTo>
                  <a:cubicBezTo>
                    <a:pt x="0" y="274723"/>
                    <a:pt x="274723" y="0"/>
                    <a:pt x="613611" y="0"/>
                  </a:cubicBezTo>
                  <a:cubicBezTo>
                    <a:pt x="952498" y="0"/>
                    <a:pt x="1227221" y="274723"/>
                    <a:pt x="1227221" y="613611"/>
                  </a:cubicBezTo>
                  <a:close/>
                </a:path>
              </a:pathLst>
            </a:custGeom>
            <a:solidFill>
              <a:srgbClr val="50E6FF"/>
            </a:solidFill>
            <a:ln w="7219" cap="flat">
              <a:noFill/>
              <a:prstDash val="solid"/>
              <a:miter/>
            </a:ln>
          </p:spPr>
          <p:txBody>
            <a:bodyPr rtlCol="0" anchor="ctr"/>
            <a:lstStyle/>
            <a:p>
              <a:endParaRPr lang="en-US" sz="1800"/>
            </a:p>
          </p:txBody>
        </p:sp>
        <p:sp>
          <p:nvSpPr>
            <p:cNvPr id="293" name="Freeform: Shape 292">
              <a:extLst>
                <a:ext uri="{FF2B5EF4-FFF2-40B4-BE49-F238E27FC236}">
                  <a16:creationId xmlns:a16="http://schemas.microsoft.com/office/drawing/2014/main" id="{86A20C54-DB24-43A3-8DE9-211DBC27A889}"/>
                </a:ext>
              </a:extLst>
            </p:cNvPr>
            <p:cNvSpPr/>
            <p:nvPr/>
          </p:nvSpPr>
          <p:spPr>
            <a:xfrm>
              <a:off x="-4820329"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4" name="Freeform: Shape 293">
              <a:extLst>
                <a:ext uri="{FF2B5EF4-FFF2-40B4-BE49-F238E27FC236}">
                  <a16:creationId xmlns:a16="http://schemas.microsoft.com/office/drawing/2014/main" id="{293A437D-ADCA-4AF2-B567-A92D622C6CD9}"/>
                </a:ext>
              </a:extLst>
            </p:cNvPr>
            <p:cNvSpPr/>
            <p:nvPr/>
          </p:nvSpPr>
          <p:spPr>
            <a:xfrm>
              <a:off x="-4820329"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5" name="Freeform: Shape 294">
              <a:extLst>
                <a:ext uri="{FF2B5EF4-FFF2-40B4-BE49-F238E27FC236}">
                  <a16:creationId xmlns:a16="http://schemas.microsoft.com/office/drawing/2014/main" id="{3DD24260-019F-4063-8C13-DF891912BB72}"/>
                </a:ext>
              </a:extLst>
            </p:cNvPr>
            <p:cNvSpPr/>
            <p:nvPr/>
          </p:nvSpPr>
          <p:spPr>
            <a:xfrm>
              <a:off x="-341277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6" name="Freeform: Shape 295">
              <a:extLst>
                <a:ext uri="{FF2B5EF4-FFF2-40B4-BE49-F238E27FC236}">
                  <a16:creationId xmlns:a16="http://schemas.microsoft.com/office/drawing/2014/main" id="{B42A1882-F1A5-4B03-92F7-223F64352643}"/>
                </a:ext>
              </a:extLst>
            </p:cNvPr>
            <p:cNvSpPr/>
            <p:nvPr/>
          </p:nvSpPr>
          <p:spPr>
            <a:xfrm>
              <a:off x="-34127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7" name="Freeform: Shape 296">
              <a:extLst>
                <a:ext uri="{FF2B5EF4-FFF2-40B4-BE49-F238E27FC236}">
                  <a16:creationId xmlns:a16="http://schemas.microsoft.com/office/drawing/2014/main" id="{53D12CA3-5437-4FDB-B63C-6E605D7B8935}"/>
                </a:ext>
              </a:extLst>
            </p:cNvPr>
            <p:cNvSpPr/>
            <p:nvPr/>
          </p:nvSpPr>
          <p:spPr>
            <a:xfrm>
              <a:off x="-2005228" y="422265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298" name="Freeform: Shape 297">
              <a:extLst>
                <a:ext uri="{FF2B5EF4-FFF2-40B4-BE49-F238E27FC236}">
                  <a16:creationId xmlns:a16="http://schemas.microsoft.com/office/drawing/2014/main" id="{93CD0616-ED72-4CF5-AD82-85BB712289E8}"/>
                </a:ext>
              </a:extLst>
            </p:cNvPr>
            <p:cNvSpPr/>
            <p:nvPr/>
          </p:nvSpPr>
          <p:spPr>
            <a:xfrm>
              <a:off x="-200522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299" name="Freeform: Shape 298">
              <a:extLst>
                <a:ext uri="{FF2B5EF4-FFF2-40B4-BE49-F238E27FC236}">
                  <a16:creationId xmlns:a16="http://schemas.microsoft.com/office/drawing/2014/main" id="{90CDB697-4143-42DA-9699-CB2720679FAC}"/>
                </a:ext>
              </a:extLst>
            </p:cNvPr>
            <p:cNvSpPr/>
            <p:nvPr/>
          </p:nvSpPr>
          <p:spPr>
            <a:xfrm>
              <a:off x="-597678" y="422265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0" name="Freeform: Shape 299">
              <a:extLst>
                <a:ext uri="{FF2B5EF4-FFF2-40B4-BE49-F238E27FC236}">
                  <a16:creationId xmlns:a16="http://schemas.microsoft.com/office/drawing/2014/main" id="{B98144DE-6AB2-4933-994C-9686FCDFA2C3}"/>
                </a:ext>
              </a:extLst>
            </p:cNvPr>
            <p:cNvSpPr/>
            <p:nvPr/>
          </p:nvSpPr>
          <p:spPr>
            <a:xfrm>
              <a:off x="-597678" y="422265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1" name="Freeform: Shape 300">
              <a:extLst>
                <a:ext uri="{FF2B5EF4-FFF2-40B4-BE49-F238E27FC236}">
                  <a16:creationId xmlns:a16="http://schemas.microsoft.com/office/drawing/2014/main" id="{79484A96-CC9A-4FB6-B5D5-CC321C37B311}"/>
                </a:ext>
              </a:extLst>
            </p:cNvPr>
            <p:cNvSpPr/>
            <p:nvPr/>
          </p:nvSpPr>
          <p:spPr>
            <a:xfrm>
              <a:off x="-622787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2" name="Freeform: Shape 301">
              <a:extLst>
                <a:ext uri="{FF2B5EF4-FFF2-40B4-BE49-F238E27FC236}">
                  <a16:creationId xmlns:a16="http://schemas.microsoft.com/office/drawing/2014/main" id="{19F6E2F0-8187-4210-8799-61C93A0AF63B}"/>
                </a:ext>
              </a:extLst>
            </p:cNvPr>
            <p:cNvSpPr/>
            <p:nvPr/>
          </p:nvSpPr>
          <p:spPr>
            <a:xfrm>
              <a:off x="-6227879"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238"/>
                    <a:pt x="14077" y="613611"/>
                  </a:cubicBezTo>
                  <a:cubicBezTo>
                    <a:pt x="14077" y="282983"/>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468"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3" name="Freeform: Shape 302">
              <a:extLst>
                <a:ext uri="{FF2B5EF4-FFF2-40B4-BE49-F238E27FC236}">
                  <a16:creationId xmlns:a16="http://schemas.microsoft.com/office/drawing/2014/main" id="{8F821E91-2119-46E5-87CB-7AD5144AC9C7}"/>
                </a:ext>
              </a:extLst>
            </p:cNvPr>
            <p:cNvSpPr/>
            <p:nvPr/>
          </p:nvSpPr>
          <p:spPr>
            <a:xfrm>
              <a:off x="-4820329"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4" name="Freeform: Shape 303">
              <a:extLst>
                <a:ext uri="{FF2B5EF4-FFF2-40B4-BE49-F238E27FC236}">
                  <a16:creationId xmlns:a16="http://schemas.microsoft.com/office/drawing/2014/main" id="{35CB957A-86AD-4999-AA6C-23114E27DB77}"/>
                </a:ext>
              </a:extLst>
            </p:cNvPr>
            <p:cNvSpPr/>
            <p:nvPr/>
          </p:nvSpPr>
          <p:spPr>
            <a:xfrm>
              <a:off x="-4820329" y="5630201"/>
              <a:ext cx="1227221" cy="1227221"/>
            </a:xfrm>
            <a:custGeom>
              <a:avLst/>
              <a:gdLst>
                <a:gd name="connsiteX0" fmla="*/ 1227221 w 1227221"/>
                <a:gd name="connsiteY0" fmla="*/ 613610 h 1227221"/>
                <a:gd name="connsiteX1" fmla="*/ 613611 w 1227221"/>
                <a:gd name="connsiteY1" fmla="*/ 1227221 h 1227221"/>
                <a:gd name="connsiteX2" fmla="*/ 0 w 1227221"/>
                <a:gd name="connsiteY2" fmla="*/ 613610 h 1227221"/>
                <a:gd name="connsiteX3" fmla="*/ 613611 w 1227221"/>
                <a:gd name="connsiteY3" fmla="*/ 0 h 1227221"/>
                <a:gd name="connsiteX4" fmla="*/ 1227221 w 1227221"/>
                <a:gd name="connsiteY4" fmla="*/ 613610 h 12272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221" h="1227221">
                  <a:moveTo>
                    <a:pt x="1227221" y="613610"/>
                  </a:moveTo>
                  <a:cubicBezTo>
                    <a:pt x="1227221" y="952498"/>
                    <a:pt x="952498" y="1227221"/>
                    <a:pt x="613611" y="1227221"/>
                  </a:cubicBezTo>
                  <a:cubicBezTo>
                    <a:pt x="274723" y="1227221"/>
                    <a:pt x="0" y="952498"/>
                    <a:pt x="0" y="613610"/>
                  </a:cubicBezTo>
                  <a:cubicBezTo>
                    <a:pt x="0" y="274723"/>
                    <a:pt x="274723" y="0"/>
                    <a:pt x="613611" y="0"/>
                  </a:cubicBezTo>
                  <a:cubicBezTo>
                    <a:pt x="952498" y="0"/>
                    <a:pt x="1227221" y="274723"/>
                    <a:pt x="1227221" y="613610"/>
                  </a:cubicBezTo>
                  <a:close/>
                </a:path>
              </a:pathLst>
            </a:custGeom>
            <a:solidFill>
              <a:srgbClr val="0078D4"/>
            </a:solidFill>
            <a:ln w="7219" cap="flat">
              <a:noFill/>
              <a:prstDash val="solid"/>
              <a:miter/>
            </a:ln>
          </p:spPr>
          <p:txBody>
            <a:bodyPr rtlCol="0" anchor="ctr"/>
            <a:lstStyle/>
            <a:p>
              <a:endParaRPr lang="en-US" sz="1800"/>
            </a:p>
          </p:txBody>
        </p:sp>
        <p:sp>
          <p:nvSpPr>
            <p:cNvPr id="305" name="Freeform: Shape 304">
              <a:extLst>
                <a:ext uri="{FF2B5EF4-FFF2-40B4-BE49-F238E27FC236}">
                  <a16:creationId xmlns:a16="http://schemas.microsoft.com/office/drawing/2014/main" id="{8E12B4BE-F042-4FA3-B3C5-552EF9B54774}"/>
                </a:ext>
              </a:extLst>
            </p:cNvPr>
            <p:cNvSpPr/>
            <p:nvPr/>
          </p:nvSpPr>
          <p:spPr>
            <a:xfrm>
              <a:off x="-341277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6" name="Freeform: Shape 305">
              <a:extLst>
                <a:ext uri="{FF2B5EF4-FFF2-40B4-BE49-F238E27FC236}">
                  <a16:creationId xmlns:a16="http://schemas.microsoft.com/office/drawing/2014/main" id="{453BC34C-30D9-40CD-8569-50E9028349B8}"/>
                </a:ext>
              </a:extLst>
            </p:cNvPr>
            <p:cNvSpPr/>
            <p:nvPr/>
          </p:nvSpPr>
          <p:spPr>
            <a:xfrm>
              <a:off x="-34127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7" name="Freeform: Shape 306">
              <a:extLst>
                <a:ext uri="{FF2B5EF4-FFF2-40B4-BE49-F238E27FC236}">
                  <a16:creationId xmlns:a16="http://schemas.microsoft.com/office/drawing/2014/main" id="{F377112D-4250-43E9-BD50-E3A88193A01B}"/>
                </a:ext>
              </a:extLst>
            </p:cNvPr>
            <p:cNvSpPr/>
            <p:nvPr/>
          </p:nvSpPr>
          <p:spPr>
            <a:xfrm>
              <a:off x="-2005228" y="5630201"/>
              <a:ext cx="1227221" cy="1227221"/>
            </a:xfrm>
            <a:custGeom>
              <a:avLst/>
              <a:gdLst>
                <a:gd name="connsiteX0" fmla="*/ 1213144 w 1227221"/>
                <a:gd name="connsiteY0" fmla="*/ 14077 h 1227221"/>
                <a:gd name="connsiteX1" fmla="*/ 1213144 w 1227221"/>
                <a:gd name="connsiteY1" fmla="*/ 1213144 h 1227221"/>
                <a:gd name="connsiteX2" fmla="*/ 14077 w 1227221"/>
                <a:gd name="connsiteY2" fmla="*/ 1213144 h 1227221"/>
                <a:gd name="connsiteX3" fmla="*/ 14077 w 1227221"/>
                <a:gd name="connsiteY3" fmla="*/ 14077 h 1227221"/>
                <a:gd name="connsiteX4" fmla="*/ 1213144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144" y="14077"/>
                  </a:moveTo>
                  <a:lnTo>
                    <a:pt x="1213144" y="1213144"/>
                  </a:lnTo>
                  <a:lnTo>
                    <a:pt x="14077" y="1213144"/>
                  </a:lnTo>
                  <a:lnTo>
                    <a:pt x="14077" y="14077"/>
                  </a:lnTo>
                  <a:lnTo>
                    <a:pt x="1213144"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08" name="Freeform: Shape 307">
              <a:extLst>
                <a:ext uri="{FF2B5EF4-FFF2-40B4-BE49-F238E27FC236}">
                  <a16:creationId xmlns:a16="http://schemas.microsoft.com/office/drawing/2014/main" id="{A5FF06BF-EAE1-450C-A685-3048EFC30770}"/>
                </a:ext>
              </a:extLst>
            </p:cNvPr>
            <p:cNvSpPr/>
            <p:nvPr/>
          </p:nvSpPr>
          <p:spPr>
            <a:xfrm>
              <a:off x="-200522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sp>
          <p:nvSpPr>
            <p:cNvPr id="309" name="Freeform: Shape 308">
              <a:extLst>
                <a:ext uri="{FF2B5EF4-FFF2-40B4-BE49-F238E27FC236}">
                  <a16:creationId xmlns:a16="http://schemas.microsoft.com/office/drawing/2014/main" id="{B298EF11-F529-45EE-AA85-98C51FC5C82F}"/>
                </a:ext>
              </a:extLst>
            </p:cNvPr>
            <p:cNvSpPr/>
            <p:nvPr/>
          </p:nvSpPr>
          <p:spPr>
            <a:xfrm>
              <a:off x="-597678" y="5630201"/>
              <a:ext cx="1227221" cy="1227221"/>
            </a:xfrm>
            <a:custGeom>
              <a:avLst/>
              <a:gdLst>
                <a:gd name="connsiteX0" fmla="*/ 1213216 w 1227221"/>
                <a:gd name="connsiteY0" fmla="*/ 14077 h 1227221"/>
                <a:gd name="connsiteX1" fmla="*/ 1213216 w 1227221"/>
                <a:gd name="connsiteY1" fmla="*/ 1213144 h 1227221"/>
                <a:gd name="connsiteX2" fmla="*/ 14149 w 1227221"/>
                <a:gd name="connsiteY2" fmla="*/ 1213144 h 1227221"/>
                <a:gd name="connsiteX3" fmla="*/ 14149 w 1227221"/>
                <a:gd name="connsiteY3" fmla="*/ 14077 h 1227221"/>
                <a:gd name="connsiteX4" fmla="*/ 1213216 w 1227221"/>
                <a:gd name="connsiteY4" fmla="*/ 14077 h 1227221"/>
                <a:gd name="connsiteX5" fmla="*/ 1227221 w 1227221"/>
                <a:gd name="connsiteY5" fmla="*/ 0 h 1227221"/>
                <a:gd name="connsiteX6" fmla="*/ 0 w 1227221"/>
                <a:gd name="connsiteY6" fmla="*/ 0 h 1227221"/>
                <a:gd name="connsiteX7" fmla="*/ 0 w 1227221"/>
                <a:gd name="connsiteY7" fmla="*/ 1227221 h 1227221"/>
                <a:gd name="connsiteX8" fmla="*/ 1227221 w 1227221"/>
                <a:gd name="connsiteY8" fmla="*/ 1227221 h 1227221"/>
                <a:gd name="connsiteX9" fmla="*/ 1227221 w 1227221"/>
                <a:gd name="connsiteY9" fmla="*/ 0 h 1227221"/>
                <a:gd name="connsiteX10" fmla="*/ 122722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1213216" y="14077"/>
                  </a:moveTo>
                  <a:lnTo>
                    <a:pt x="1213216" y="1213144"/>
                  </a:lnTo>
                  <a:lnTo>
                    <a:pt x="14149" y="1213144"/>
                  </a:lnTo>
                  <a:lnTo>
                    <a:pt x="14149" y="14077"/>
                  </a:lnTo>
                  <a:lnTo>
                    <a:pt x="1213216" y="14077"/>
                  </a:lnTo>
                  <a:moveTo>
                    <a:pt x="1227221" y="0"/>
                  </a:moveTo>
                  <a:lnTo>
                    <a:pt x="0" y="0"/>
                  </a:lnTo>
                  <a:lnTo>
                    <a:pt x="0" y="1227221"/>
                  </a:lnTo>
                  <a:lnTo>
                    <a:pt x="1227221" y="1227221"/>
                  </a:lnTo>
                  <a:lnTo>
                    <a:pt x="1227221" y="0"/>
                  </a:lnTo>
                  <a:lnTo>
                    <a:pt x="1227221" y="0"/>
                  </a:lnTo>
                  <a:close/>
                </a:path>
              </a:pathLst>
            </a:custGeom>
            <a:solidFill>
              <a:srgbClr val="0078D4"/>
            </a:solidFill>
            <a:ln w="7219" cap="flat">
              <a:noFill/>
              <a:prstDash val="solid"/>
              <a:miter/>
            </a:ln>
          </p:spPr>
          <p:txBody>
            <a:bodyPr rtlCol="0" anchor="ctr"/>
            <a:lstStyle/>
            <a:p>
              <a:endParaRPr lang="en-US" sz="1800"/>
            </a:p>
          </p:txBody>
        </p:sp>
        <p:sp>
          <p:nvSpPr>
            <p:cNvPr id="310" name="Freeform: Shape 309">
              <a:extLst>
                <a:ext uri="{FF2B5EF4-FFF2-40B4-BE49-F238E27FC236}">
                  <a16:creationId xmlns:a16="http://schemas.microsoft.com/office/drawing/2014/main" id="{EDB12714-FD91-48B4-B7E1-F071EE842EEC}"/>
                </a:ext>
              </a:extLst>
            </p:cNvPr>
            <p:cNvSpPr/>
            <p:nvPr/>
          </p:nvSpPr>
          <p:spPr>
            <a:xfrm>
              <a:off x="-597678" y="5630201"/>
              <a:ext cx="1227221" cy="1227221"/>
            </a:xfrm>
            <a:custGeom>
              <a:avLst/>
              <a:gdLst>
                <a:gd name="connsiteX0" fmla="*/ 613611 w 1227221"/>
                <a:gd name="connsiteY0" fmla="*/ 14077 h 1227221"/>
                <a:gd name="connsiteX1" fmla="*/ 1213144 w 1227221"/>
                <a:gd name="connsiteY1" fmla="*/ 613611 h 1227221"/>
                <a:gd name="connsiteX2" fmla="*/ 613611 w 1227221"/>
                <a:gd name="connsiteY2" fmla="*/ 1213144 h 1227221"/>
                <a:gd name="connsiteX3" fmla="*/ 14077 w 1227221"/>
                <a:gd name="connsiteY3" fmla="*/ 613611 h 1227221"/>
                <a:gd name="connsiteX4" fmla="*/ 613611 w 1227221"/>
                <a:gd name="connsiteY4" fmla="*/ 14077 h 1227221"/>
                <a:gd name="connsiteX5" fmla="*/ 613611 w 1227221"/>
                <a:gd name="connsiteY5" fmla="*/ 0 h 1227221"/>
                <a:gd name="connsiteX6" fmla="*/ 0 w 1227221"/>
                <a:gd name="connsiteY6" fmla="*/ 613611 h 1227221"/>
                <a:gd name="connsiteX7" fmla="*/ 613611 w 1227221"/>
                <a:gd name="connsiteY7" fmla="*/ 1227221 h 1227221"/>
                <a:gd name="connsiteX8" fmla="*/ 1227221 w 1227221"/>
                <a:gd name="connsiteY8" fmla="*/ 613611 h 1227221"/>
                <a:gd name="connsiteX9" fmla="*/ 613611 w 1227221"/>
                <a:gd name="connsiteY9" fmla="*/ 0 h 1227221"/>
                <a:gd name="connsiteX10" fmla="*/ 613611 w 1227221"/>
                <a:gd name="connsiteY10" fmla="*/ 0 h 122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27221" h="1227221">
                  <a:moveTo>
                    <a:pt x="613611" y="14077"/>
                  </a:moveTo>
                  <a:cubicBezTo>
                    <a:pt x="944166" y="14077"/>
                    <a:pt x="1213144" y="283055"/>
                    <a:pt x="1213144" y="613611"/>
                  </a:cubicBezTo>
                  <a:cubicBezTo>
                    <a:pt x="1213144" y="944166"/>
                    <a:pt x="944166" y="1213144"/>
                    <a:pt x="613611" y="1213144"/>
                  </a:cubicBezTo>
                  <a:cubicBezTo>
                    <a:pt x="283055" y="1213144"/>
                    <a:pt x="14077" y="944166"/>
                    <a:pt x="14077" y="613611"/>
                  </a:cubicBezTo>
                  <a:cubicBezTo>
                    <a:pt x="14077" y="283055"/>
                    <a:pt x="283055" y="14077"/>
                    <a:pt x="613611" y="14077"/>
                  </a:cubicBezTo>
                  <a:moveTo>
                    <a:pt x="613611" y="0"/>
                  </a:moveTo>
                  <a:cubicBezTo>
                    <a:pt x="274753" y="0"/>
                    <a:pt x="0" y="274753"/>
                    <a:pt x="0" y="613611"/>
                  </a:cubicBezTo>
                  <a:cubicBezTo>
                    <a:pt x="0" y="952468"/>
                    <a:pt x="274753" y="1227221"/>
                    <a:pt x="613611" y="1227221"/>
                  </a:cubicBezTo>
                  <a:cubicBezTo>
                    <a:pt x="952468" y="1227221"/>
                    <a:pt x="1227221" y="952468"/>
                    <a:pt x="1227221" y="613611"/>
                  </a:cubicBezTo>
                  <a:cubicBezTo>
                    <a:pt x="1227221" y="274753"/>
                    <a:pt x="952540" y="0"/>
                    <a:pt x="613611" y="0"/>
                  </a:cubicBezTo>
                  <a:lnTo>
                    <a:pt x="613611" y="0"/>
                  </a:lnTo>
                  <a:close/>
                </a:path>
              </a:pathLst>
            </a:custGeom>
            <a:solidFill>
              <a:srgbClr val="0078D4"/>
            </a:solidFill>
            <a:ln w="7219"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280346550"/>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Header Dark-4">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3"/>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208009033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8661762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1_Section Header Dark-4">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77783" y="2002634"/>
            <a:ext cx="7366764" cy="2852737"/>
          </a:xfrm>
        </p:spPr>
        <p:txBody>
          <a:bodyPr anchor="ctr"/>
          <a:lstStyle>
            <a:lvl1pPr>
              <a:defRPr sz="3600">
                <a:solidFill>
                  <a:schemeClr val="accent1"/>
                </a:solidFill>
              </a:defRPr>
            </a:lvl1pPr>
          </a:lstStyle>
          <a:p>
            <a:r>
              <a:rPr lang="en-US"/>
              <a:t>Click to edit Master title style</a:t>
            </a:r>
          </a:p>
        </p:txBody>
      </p:sp>
      <p:pic>
        <p:nvPicPr>
          <p:cNvPr id="54" name="Picture 53" descr="A picture containing device, fan, web&#10;&#10;Description automatically generated">
            <a:extLst>
              <a:ext uri="{FF2B5EF4-FFF2-40B4-BE49-F238E27FC236}">
                <a16:creationId xmlns:a16="http://schemas.microsoft.com/office/drawing/2014/main" id="{AFAF1DC2-7184-4C1A-9BAB-7BF2947CFD5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8484"/>
            <a:ext cx="3426940" cy="6849516"/>
          </a:xfrm>
          <a:prstGeom prst="rect">
            <a:avLst/>
          </a:prstGeom>
        </p:spPr>
      </p:pic>
    </p:spTree>
    <p:extLst>
      <p:ext uri="{BB962C8B-B14F-4D97-AF65-F5344CB8AC3E}">
        <p14:creationId xmlns:p14="http://schemas.microsoft.com/office/powerpoint/2010/main" val="4285702773"/>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type="blank" preserve="1">
  <p:cSld name="Logo dark background">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4186891464"/>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type="blank" preserve="1">
  <p:cSld name="Logo white background">
    <p:bg>
      <p:bgPr>
        <a:solidFill>
          <a:schemeClr val="bg1"/>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lvl1pPr>
              <a:defRPr>
                <a:solidFill>
                  <a:schemeClr val="tx1"/>
                </a:solidFill>
              </a:defRPr>
            </a:lvl1pPr>
          </a:lstStyle>
          <a:p>
            <a:r>
              <a:rPr lang="en-IN"/>
              <a:t>Microsoft Confidential</a:t>
            </a:r>
          </a:p>
        </p:txBody>
      </p:sp>
      <p:grpSp>
        <p:nvGrpSpPr>
          <p:cNvPr id="7" name="Group 6">
            <a:extLst>
              <a:ext uri="{FF2B5EF4-FFF2-40B4-BE49-F238E27FC236}">
                <a16:creationId xmlns:a16="http://schemas.microsoft.com/office/drawing/2014/main" id="{9B362EF1-2988-4403-A3C8-C72CA6DE0D3D}"/>
              </a:ext>
            </a:extLst>
          </p:cNvPr>
          <p:cNvGrpSpPr/>
          <p:nvPr userDrawn="1"/>
        </p:nvGrpSpPr>
        <p:grpSpPr>
          <a:xfrm>
            <a:off x="5318903" y="3263719"/>
            <a:ext cx="1554197" cy="330567"/>
            <a:chOff x="7353301" y="-1897063"/>
            <a:chExt cx="5749290" cy="1225867"/>
          </a:xfrm>
        </p:grpSpPr>
        <p:sp>
          <p:nvSpPr>
            <p:cNvPr id="8" name="Freeform: Shape 7">
              <a:extLst>
                <a:ext uri="{FF2B5EF4-FFF2-40B4-BE49-F238E27FC236}">
                  <a16:creationId xmlns:a16="http://schemas.microsoft.com/office/drawing/2014/main" id="{3FC215F4-E829-40B3-AF89-C2C169FD81BB}"/>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9168AD1-DA5A-4F02-94CF-900D978C8843}"/>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2DB99652-FA2A-4F27-B178-B1097BBF86C0}"/>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E9F5BC5-4146-416D-8FD0-3887606F5DBA}"/>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31E88531-CD36-4398-B789-1F3C19138CCF}"/>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794645339"/>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385652224"/>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3968" indent="-28396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626" indent="-27465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594" indent="-28396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045" indent="-223452">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496" indent="-223452">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4"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43009107"/>
      </p:ext>
    </p:extLst>
  </p:cSld>
  <p:clrMapOvr>
    <a:overrideClrMapping bg1="dk1" tx1="lt1" bg2="dk2" tx2="lt2" accent1="accent1" accent2="accent2" accent3="accent3" accent4="accent4" accent5="accent5" accent6="accent6" hlink="hlink" folHlink="folHlink"/>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40" y="6450196"/>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Microsoft Confidential</a:t>
            </a:r>
          </a:p>
        </p:txBody>
      </p:sp>
    </p:spTree>
    <p:extLst>
      <p:ext uri="{BB962C8B-B14F-4D97-AF65-F5344CB8AC3E}">
        <p14:creationId xmlns:p14="http://schemas.microsoft.com/office/powerpoint/2010/main" val="3504381001"/>
      </p:ext>
    </p:extLst>
  </p:cSld>
  <p:clrMapOvr>
    <a:masterClrMapping/>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796265396"/>
      </p:ext>
    </p:extLst>
  </p:cSld>
  <p:clrMapOvr>
    <a:overrideClrMapping bg1="dk1" tx1="lt1" bg2="dk2" tx2="lt2" accent1="accent1" accent2="accent2" accent3="accent3" accent4="accent4" accent5="accent5" accent6="accent6" hlink="hlink" folHlink="folHlink"/>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329733977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pic>
        <p:nvPicPr>
          <p:cNvPr id="8" name="Picture 7">
            <a:extLst>
              <a:ext uri="{FF2B5EF4-FFF2-40B4-BE49-F238E27FC236}">
                <a16:creationId xmlns:a16="http://schemas.microsoft.com/office/drawing/2014/main" id="{2962C937-63DF-4500-82EB-2121962E38C2}"/>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4" name="Footer Placeholder 3"/>
          <p:cNvSpPr>
            <a:spLocks noGrp="1"/>
          </p:cNvSpPr>
          <p:nvPr>
            <p:ph type="ftr" sz="quarter" idx="11"/>
          </p:nvPr>
        </p:nvSpPr>
        <p:spPr/>
        <p:txBody>
          <a:bodyPr/>
          <a:lstStyle>
            <a:lvl1pPr>
              <a:defRPr>
                <a:solidFill>
                  <a:schemeClr val="bg1"/>
                </a:solidFill>
              </a:defRPr>
            </a:lvl1pPr>
          </a:lstStyle>
          <a:p>
            <a:r>
              <a:rPr lang="en-IN"/>
              <a:t>Microsoft Confidential</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516451054"/>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28928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605274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867475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518235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393300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189383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36756074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4577025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9173469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426103300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117625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12031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66228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927368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7253905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707560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90"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17372434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7934452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mp; half-page">
    <p:bg>
      <p:bgRef idx="1001">
        <a:schemeClr val="bg2"/>
      </p:bgRef>
    </p:bg>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789244"/>
            <a:ext cx="4898137" cy="1239122"/>
          </a:xfrm>
        </p:spPr>
        <p:txBody>
          <a:bodyPr wrap="square">
            <a:spAutoFit/>
          </a:bodyPr>
          <a:lstStyle>
            <a:lvl1pPr marL="0" indent="0">
              <a:lnSpc>
                <a:spcPct val="110000"/>
              </a:lnSpc>
              <a:spcBef>
                <a:spcPts val="1200"/>
              </a:spcBef>
              <a:buNone/>
              <a:defRPr sz="1800">
                <a:latin typeface="+mn-lt"/>
              </a:defRPr>
            </a:lvl1pPr>
            <a:lvl2pPr marL="228600" indent="0">
              <a:buNone/>
              <a:defRPr sz="1600"/>
            </a:lvl2pPr>
            <a:lvl3pPr marL="457200" indent="0">
              <a:buNone/>
              <a:defRPr sz="1200"/>
            </a:lvl3pPr>
            <a:lvl4pPr marL="685800" indent="0">
              <a:buNone/>
              <a:defRPr sz="1100"/>
            </a:lvl4pPr>
            <a:lvl5pPr marL="914400" indent="0">
              <a:buNone/>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71C8B1F2-78FA-459C-BF10-7369EC08856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783611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418008496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946632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1CAF8-EEBF-41F9-9603-60CB33B0579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E47A4A-31B1-4DF1-BDC5-C68E6F0FA8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FC0832-B5ED-4541-9F61-60D13BD1295C}"/>
              </a:ext>
            </a:extLst>
          </p:cNvPr>
          <p:cNvSpPr>
            <a:spLocks noGrp="1"/>
          </p:cNvSpPr>
          <p:nvPr>
            <p:ph type="dt" sz="half" idx="10"/>
          </p:nvPr>
        </p:nvSpPr>
        <p:spPr/>
        <p:txBody>
          <a:bodyPr/>
          <a:lstStyle/>
          <a:p>
            <a:fld id="{E4A7A98D-6476-40FD-B124-615EC0FAF5E0}" type="datetimeFigureOut">
              <a:rPr lang="en-US" smtClean="0"/>
              <a:t>4/11/2023</a:t>
            </a:fld>
            <a:endParaRPr lang="en-US"/>
          </a:p>
        </p:txBody>
      </p:sp>
      <p:sp>
        <p:nvSpPr>
          <p:cNvPr id="5" name="Footer Placeholder 4">
            <a:extLst>
              <a:ext uri="{FF2B5EF4-FFF2-40B4-BE49-F238E27FC236}">
                <a16:creationId xmlns:a16="http://schemas.microsoft.com/office/drawing/2014/main" id="{537535F2-F10B-4492-9A34-04945996FFF0}"/>
              </a:ext>
            </a:extLst>
          </p:cNvPr>
          <p:cNvSpPr>
            <a:spLocks noGrp="1"/>
          </p:cNvSpPr>
          <p:nvPr>
            <p:ph type="ftr" sz="quarter" idx="11"/>
          </p:nvPr>
        </p:nvSpPr>
        <p:spPr>
          <a:xfrm>
            <a:off x="4038600" y="6538912"/>
            <a:ext cx="4114800" cy="228600"/>
          </a:xfrm>
        </p:spPr>
        <p:txBody>
          <a:bodyPr/>
          <a:lstStyle/>
          <a:p>
            <a:r>
              <a:rPr lang="en-US"/>
              <a:t>Microsoft Confidential</a:t>
            </a:r>
          </a:p>
        </p:txBody>
      </p:sp>
      <p:sp>
        <p:nvSpPr>
          <p:cNvPr id="6" name="Slide Number Placeholder 5">
            <a:extLst>
              <a:ext uri="{FF2B5EF4-FFF2-40B4-BE49-F238E27FC236}">
                <a16:creationId xmlns:a16="http://schemas.microsoft.com/office/drawing/2014/main" id="{F17B6758-D0C7-4412-AE31-DB6A57D1DB23}"/>
              </a:ext>
            </a:extLst>
          </p:cNvPr>
          <p:cNvSpPr>
            <a:spLocks noGrp="1"/>
          </p:cNvSpPr>
          <p:nvPr>
            <p:ph type="sldNum" sz="quarter" idx="12"/>
          </p:nvPr>
        </p:nvSpPr>
        <p:spPr/>
        <p:txBody>
          <a:bodyPr/>
          <a:lstStyle/>
          <a:p>
            <a:fld id="{3909495B-9E00-49FD-A7D5-93D0D036544B}" type="slidenum">
              <a:rPr lang="en-US" smtClean="0"/>
              <a:t>‹#›</a:t>
            </a:fld>
            <a:endParaRPr lang="en-US"/>
          </a:p>
        </p:txBody>
      </p:sp>
    </p:spTree>
    <p:extLst>
      <p:ext uri="{BB962C8B-B14F-4D97-AF65-F5344CB8AC3E}">
        <p14:creationId xmlns:p14="http://schemas.microsoft.com/office/powerpoint/2010/main" val="132170708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Azure title square AI">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EEE23F2-E1AE-BA41-B1A6-5983A9246D62}"/>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flipH="1">
            <a:off x="5711371" y="377371"/>
            <a:ext cx="6103257" cy="6103257"/>
          </a:xfrm>
          <a:prstGeom prst="rect">
            <a:avLst/>
          </a:prstGeom>
        </p:spPr>
      </p:pic>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561F5A86-AB4E-BD4C-914B-A9F1DF6CC310}"/>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009698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413750800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32pt  Sub 20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5">
            <a:extLst>
              <a:ext uri="{FF2B5EF4-FFF2-40B4-BE49-F238E27FC236}">
                <a16:creationId xmlns:a16="http://schemas.microsoft.com/office/drawing/2014/main" id="{CC62B90A-5DF6-4CC9-A405-0FD93B18D3AB}"/>
              </a:ext>
            </a:extLst>
          </p:cNvPr>
          <p:cNvSpPr>
            <a:spLocks noGrp="1"/>
          </p:cNvSpPr>
          <p:nvPr>
            <p:ph type="body" sz="quarter" idx="10"/>
          </p:nvPr>
        </p:nvSpPr>
        <p:spPr>
          <a:xfrm>
            <a:off x="588263" y="972900"/>
            <a:ext cx="11021125" cy="310863"/>
          </a:xfrm>
        </p:spPr>
        <p:txBody>
          <a:bodyPr/>
          <a:lstStyle>
            <a:lvl1pPr marL="0" indent="0" algn="l">
              <a:buNone/>
              <a:defRPr kumimoji="0" lang="en-US" sz="2000" b="0" i="0" u="none" strike="noStrike" kern="1200" cap="none" spc="0" normalizeH="0" baseline="0" dirty="0" smtClean="0">
                <a:ln>
                  <a:noFill/>
                </a:ln>
                <a:solidFill>
                  <a:schemeClr val="accent2">
                    <a:lumMod val="75000"/>
                  </a:schemeClr>
                </a:solidFill>
                <a:effectLst/>
                <a:uLnTx/>
                <a:uFillTx/>
                <a:latin typeface="Segoe UI"/>
                <a:ea typeface="+mn-ea"/>
                <a:cs typeface="+mn-cs"/>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Tree>
    <p:extLst>
      <p:ext uri="{BB962C8B-B14F-4D97-AF65-F5344CB8AC3E}">
        <p14:creationId xmlns:p14="http://schemas.microsoft.com/office/powerpoint/2010/main" val="372853064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32p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BFBCC-E6E0-4D07-8D98-A5A61A66DEC4}"/>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574659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718625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nk light">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11F330D1-63A8-5044-9B93-F4BD649D48A3}"/>
              </a:ext>
            </a:extLst>
          </p:cNvPr>
          <p:cNvGrpSpPr/>
          <p:nvPr userDrawn="1"/>
        </p:nvGrpSpPr>
        <p:grpSpPr>
          <a:xfrm>
            <a:off x="0" y="482600"/>
            <a:ext cx="12191999" cy="5892799"/>
            <a:chOff x="242711" y="451304"/>
            <a:chExt cx="11706578" cy="5892799"/>
          </a:xfrm>
        </p:grpSpPr>
        <p:cxnSp>
          <p:nvCxnSpPr>
            <p:cNvPr id="2" name="Straight Connector 1">
              <a:extLst>
                <a:ext uri="{FF2B5EF4-FFF2-40B4-BE49-F238E27FC236}">
                  <a16:creationId xmlns:a16="http://schemas.microsoft.com/office/drawing/2014/main" id="{88E37676-0487-C74E-AEA6-DD02373EBA88}"/>
                </a:ext>
              </a:extLst>
            </p:cNvPr>
            <p:cNvCxnSpPr>
              <a:cxnSpLocks/>
            </p:cNvCxnSpPr>
            <p:nvPr userDrawn="1"/>
          </p:nvCxnSpPr>
          <p:spPr>
            <a:xfrm>
              <a:off x="242711" y="5034589"/>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3" name="Straight Connector 2">
              <a:extLst>
                <a:ext uri="{FF2B5EF4-FFF2-40B4-BE49-F238E27FC236}">
                  <a16:creationId xmlns:a16="http://schemas.microsoft.com/office/drawing/2014/main" id="{F4FA8952-5535-8B45-89BE-680C4C7DE5A7}"/>
                </a:ext>
              </a:extLst>
            </p:cNvPr>
            <p:cNvCxnSpPr>
              <a:cxnSpLocks/>
            </p:cNvCxnSpPr>
            <p:nvPr userDrawn="1"/>
          </p:nvCxnSpPr>
          <p:spPr>
            <a:xfrm>
              <a:off x="242711" y="4379834"/>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4" name="Straight Connector 3">
              <a:extLst>
                <a:ext uri="{FF2B5EF4-FFF2-40B4-BE49-F238E27FC236}">
                  <a16:creationId xmlns:a16="http://schemas.microsoft.com/office/drawing/2014/main" id="{DD6E825F-BFCA-684F-A165-9F206ADFFAF1}"/>
                </a:ext>
              </a:extLst>
            </p:cNvPr>
            <p:cNvCxnSpPr>
              <a:cxnSpLocks/>
            </p:cNvCxnSpPr>
            <p:nvPr userDrawn="1"/>
          </p:nvCxnSpPr>
          <p:spPr>
            <a:xfrm>
              <a:off x="242711" y="3725079"/>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5" name="Straight Connector 4">
              <a:extLst>
                <a:ext uri="{FF2B5EF4-FFF2-40B4-BE49-F238E27FC236}">
                  <a16:creationId xmlns:a16="http://schemas.microsoft.com/office/drawing/2014/main" id="{E91BADE4-21AF-6E40-81D1-9AADCF53DC0C}"/>
                </a:ext>
              </a:extLst>
            </p:cNvPr>
            <p:cNvCxnSpPr>
              <a:cxnSpLocks/>
            </p:cNvCxnSpPr>
            <p:nvPr userDrawn="1"/>
          </p:nvCxnSpPr>
          <p:spPr>
            <a:xfrm>
              <a:off x="242711" y="3070324"/>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6" name="Straight Connector 5">
              <a:extLst>
                <a:ext uri="{FF2B5EF4-FFF2-40B4-BE49-F238E27FC236}">
                  <a16:creationId xmlns:a16="http://schemas.microsoft.com/office/drawing/2014/main" id="{7E655961-33DF-B84E-8D2C-729DDA3CF89E}"/>
                </a:ext>
              </a:extLst>
            </p:cNvPr>
            <p:cNvCxnSpPr>
              <a:cxnSpLocks/>
            </p:cNvCxnSpPr>
            <p:nvPr userDrawn="1"/>
          </p:nvCxnSpPr>
          <p:spPr>
            <a:xfrm>
              <a:off x="242711" y="2415569"/>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7" name="Straight Connector 6">
              <a:extLst>
                <a:ext uri="{FF2B5EF4-FFF2-40B4-BE49-F238E27FC236}">
                  <a16:creationId xmlns:a16="http://schemas.microsoft.com/office/drawing/2014/main" id="{044AA87B-E28B-984B-816D-5FBDF57CAAD9}"/>
                </a:ext>
              </a:extLst>
            </p:cNvPr>
            <p:cNvCxnSpPr>
              <a:cxnSpLocks/>
            </p:cNvCxnSpPr>
            <p:nvPr userDrawn="1"/>
          </p:nvCxnSpPr>
          <p:spPr>
            <a:xfrm>
              <a:off x="242711" y="1760814"/>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8" name="Straight Connector 7">
              <a:extLst>
                <a:ext uri="{FF2B5EF4-FFF2-40B4-BE49-F238E27FC236}">
                  <a16:creationId xmlns:a16="http://schemas.microsoft.com/office/drawing/2014/main" id="{14F1F786-51BF-C149-84DE-27BE6B1C8CFD}"/>
                </a:ext>
              </a:extLst>
            </p:cNvPr>
            <p:cNvCxnSpPr>
              <a:cxnSpLocks/>
            </p:cNvCxnSpPr>
            <p:nvPr userDrawn="1"/>
          </p:nvCxnSpPr>
          <p:spPr>
            <a:xfrm>
              <a:off x="242711" y="1106059"/>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9" name="Straight Connector 8">
              <a:extLst>
                <a:ext uri="{FF2B5EF4-FFF2-40B4-BE49-F238E27FC236}">
                  <a16:creationId xmlns:a16="http://schemas.microsoft.com/office/drawing/2014/main" id="{1684B076-A78F-E043-90B7-49D81FE11A73}"/>
                </a:ext>
              </a:extLst>
            </p:cNvPr>
            <p:cNvCxnSpPr>
              <a:cxnSpLocks/>
            </p:cNvCxnSpPr>
            <p:nvPr userDrawn="1"/>
          </p:nvCxnSpPr>
          <p:spPr>
            <a:xfrm>
              <a:off x="242711" y="451304"/>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10" name="Straight Connector 9">
              <a:extLst>
                <a:ext uri="{FF2B5EF4-FFF2-40B4-BE49-F238E27FC236}">
                  <a16:creationId xmlns:a16="http://schemas.microsoft.com/office/drawing/2014/main" id="{FBA4344D-225C-2440-B70E-4E68D3496B61}"/>
                </a:ext>
              </a:extLst>
            </p:cNvPr>
            <p:cNvCxnSpPr>
              <a:cxnSpLocks/>
            </p:cNvCxnSpPr>
            <p:nvPr userDrawn="1"/>
          </p:nvCxnSpPr>
          <p:spPr>
            <a:xfrm>
              <a:off x="242711" y="5689344"/>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11" name="Straight Connector 10">
              <a:extLst>
                <a:ext uri="{FF2B5EF4-FFF2-40B4-BE49-F238E27FC236}">
                  <a16:creationId xmlns:a16="http://schemas.microsoft.com/office/drawing/2014/main" id="{39221951-1DA5-8748-842C-3DF8ED9E8476}"/>
                </a:ext>
              </a:extLst>
            </p:cNvPr>
            <p:cNvCxnSpPr>
              <a:cxnSpLocks/>
            </p:cNvCxnSpPr>
            <p:nvPr userDrawn="1"/>
          </p:nvCxnSpPr>
          <p:spPr>
            <a:xfrm>
              <a:off x="242711" y="6344103"/>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grpSp>
      <p:grpSp>
        <p:nvGrpSpPr>
          <p:cNvPr id="35" name="Group 34">
            <a:extLst>
              <a:ext uri="{FF2B5EF4-FFF2-40B4-BE49-F238E27FC236}">
                <a16:creationId xmlns:a16="http://schemas.microsoft.com/office/drawing/2014/main" id="{C4D84924-4A99-6D4D-B23D-82959E1EF25D}"/>
              </a:ext>
            </a:extLst>
          </p:cNvPr>
          <p:cNvGrpSpPr/>
          <p:nvPr userDrawn="1"/>
        </p:nvGrpSpPr>
        <p:grpSpPr>
          <a:xfrm>
            <a:off x="1462178" y="0"/>
            <a:ext cx="9164917" cy="6857997"/>
            <a:chOff x="1431356" y="0"/>
            <a:chExt cx="9164917" cy="6857997"/>
          </a:xfrm>
        </p:grpSpPr>
        <p:grpSp>
          <p:nvGrpSpPr>
            <p:cNvPr id="13" name="Group 12">
              <a:extLst>
                <a:ext uri="{FF2B5EF4-FFF2-40B4-BE49-F238E27FC236}">
                  <a16:creationId xmlns:a16="http://schemas.microsoft.com/office/drawing/2014/main" id="{3922506C-3307-E54A-9431-206EA9CF2E28}"/>
                </a:ext>
              </a:extLst>
            </p:cNvPr>
            <p:cNvGrpSpPr/>
            <p:nvPr userDrawn="1"/>
          </p:nvGrpSpPr>
          <p:grpSpPr>
            <a:xfrm rot="5400000">
              <a:off x="948757" y="482599"/>
              <a:ext cx="6857997" cy="5892799"/>
              <a:chOff x="242711" y="451304"/>
              <a:chExt cx="11706578" cy="5892799"/>
            </a:xfrm>
          </p:grpSpPr>
          <p:cxnSp>
            <p:nvCxnSpPr>
              <p:cNvPr id="14" name="Straight Connector 13">
                <a:extLst>
                  <a:ext uri="{FF2B5EF4-FFF2-40B4-BE49-F238E27FC236}">
                    <a16:creationId xmlns:a16="http://schemas.microsoft.com/office/drawing/2014/main" id="{6237BE07-AA2C-804F-9981-77F6890C4EC6}"/>
                  </a:ext>
                </a:extLst>
              </p:cNvPr>
              <p:cNvCxnSpPr>
                <a:cxnSpLocks/>
              </p:cNvCxnSpPr>
              <p:nvPr userDrawn="1"/>
            </p:nvCxnSpPr>
            <p:spPr>
              <a:xfrm>
                <a:off x="242711" y="5034589"/>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15" name="Straight Connector 14">
                <a:extLst>
                  <a:ext uri="{FF2B5EF4-FFF2-40B4-BE49-F238E27FC236}">
                    <a16:creationId xmlns:a16="http://schemas.microsoft.com/office/drawing/2014/main" id="{7678F37B-C899-594E-801A-91189F94A326}"/>
                  </a:ext>
                </a:extLst>
              </p:cNvPr>
              <p:cNvCxnSpPr>
                <a:cxnSpLocks/>
              </p:cNvCxnSpPr>
              <p:nvPr userDrawn="1"/>
            </p:nvCxnSpPr>
            <p:spPr>
              <a:xfrm>
                <a:off x="242711" y="4379834"/>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16" name="Straight Connector 15">
                <a:extLst>
                  <a:ext uri="{FF2B5EF4-FFF2-40B4-BE49-F238E27FC236}">
                    <a16:creationId xmlns:a16="http://schemas.microsoft.com/office/drawing/2014/main" id="{8A50166B-D324-5E49-928A-EE7075BE3BAA}"/>
                  </a:ext>
                </a:extLst>
              </p:cNvPr>
              <p:cNvCxnSpPr>
                <a:cxnSpLocks/>
              </p:cNvCxnSpPr>
              <p:nvPr userDrawn="1"/>
            </p:nvCxnSpPr>
            <p:spPr>
              <a:xfrm>
                <a:off x="242711" y="3725079"/>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17" name="Straight Connector 16">
                <a:extLst>
                  <a:ext uri="{FF2B5EF4-FFF2-40B4-BE49-F238E27FC236}">
                    <a16:creationId xmlns:a16="http://schemas.microsoft.com/office/drawing/2014/main" id="{6C34674A-7D19-E840-862E-A34B88DAA58E}"/>
                  </a:ext>
                </a:extLst>
              </p:cNvPr>
              <p:cNvCxnSpPr>
                <a:cxnSpLocks/>
              </p:cNvCxnSpPr>
              <p:nvPr userDrawn="1"/>
            </p:nvCxnSpPr>
            <p:spPr>
              <a:xfrm>
                <a:off x="242711" y="3070324"/>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18" name="Straight Connector 17">
                <a:extLst>
                  <a:ext uri="{FF2B5EF4-FFF2-40B4-BE49-F238E27FC236}">
                    <a16:creationId xmlns:a16="http://schemas.microsoft.com/office/drawing/2014/main" id="{5204306E-0B45-8C41-8F02-394537B3AABB}"/>
                  </a:ext>
                </a:extLst>
              </p:cNvPr>
              <p:cNvCxnSpPr>
                <a:cxnSpLocks/>
              </p:cNvCxnSpPr>
              <p:nvPr userDrawn="1"/>
            </p:nvCxnSpPr>
            <p:spPr>
              <a:xfrm>
                <a:off x="242711" y="2415569"/>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19" name="Straight Connector 18">
                <a:extLst>
                  <a:ext uri="{FF2B5EF4-FFF2-40B4-BE49-F238E27FC236}">
                    <a16:creationId xmlns:a16="http://schemas.microsoft.com/office/drawing/2014/main" id="{306ECCBF-E8EA-9649-92F2-87A427E3C5E6}"/>
                  </a:ext>
                </a:extLst>
              </p:cNvPr>
              <p:cNvCxnSpPr>
                <a:cxnSpLocks/>
              </p:cNvCxnSpPr>
              <p:nvPr userDrawn="1"/>
            </p:nvCxnSpPr>
            <p:spPr>
              <a:xfrm>
                <a:off x="242711" y="1760814"/>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20" name="Straight Connector 19">
                <a:extLst>
                  <a:ext uri="{FF2B5EF4-FFF2-40B4-BE49-F238E27FC236}">
                    <a16:creationId xmlns:a16="http://schemas.microsoft.com/office/drawing/2014/main" id="{9B2EBF02-0727-2940-91A2-CB83FBFBD24A}"/>
                  </a:ext>
                </a:extLst>
              </p:cNvPr>
              <p:cNvCxnSpPr>
                <a:cxnSpLocks/>
              </p:cNvCxnSpPr>
              <p:nvPr userDrawn="1"/>
            </p:nvCxnSpPr>
            <p:spPr>
              <a:xfrm>
                <a:off x="242711" y="1106059"/>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21" name="Straight Connector 20">
                <a:extLst>
                  <a:ext uri="{FF2B5EF4-FFF2-40B4-BE49-F238E27FC236}">
                    <a16:creationId xmlns:a16="http://schemas.microsoft.com/office/drawing/2014/main" id="{A5237484-2E45-434C-9632-41C122A35AA4}"/>
                  </a:ext>
                </a:extLst>
              </p:cNvPr>
              <p:cNvCxnSpPr>
                <a:cxnSpLocks/>
              </p:cNvCxnSpPr>
              <p:nvPr userDrawn="1"/>
            </p:nvCxnSpPr>
            <p:spPr>
              <a:xfrm>
                <a:off x="242711" y="451304"/>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22" name="Straight Connector 21">
                <a:extLst>
                  <a:ext uri="{FF2B5EF4-FFF2-40B4-BE49-F238E27FC236}">
                    <a16:creationId xmlns:a16="http://schemas.microsoft.com/office/drawing/2014/main" id="{F7EA3B2C-83E0-EE4A-AB6A-EE82F631BF9A}"/>
                  </a:ext>
                </a:extLst>
              </p:cNvPr>
              <p:cNvCxnSpPr>
                <a:cxnSpLocks/>
              </p:cNvCxnSpPr>
              <p:nvPr userDrawn="1"/>
            </p:nvCxnSpPr>
            <p:spPr>
              <a:xfrm>
                <a:off x="242711" y="5689344"/>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23" name="Straight Connector 22">
                <a:extLst>
                  <a:ext uri="{FF2B5EF4-FFF2-40B4-BE49-F238E27FC236}">
                    <a16:creationId xmlns:a16="http://schemas.microsoft.com/office/drawing/2014/main" id="{CC88777A-C5B7-994B-946F-22E7FFAFD2ED}"/>
                  </a:ext>
                </a:extLst>
              </p:cNvPr>
              <p:cNvCxnSpPr>
                <a:cxnSpLocks/>
              </p:cNvCxnSpPr>
              <p:nvPr userDrawn="1"/>
            </p:nvCxnSpPr>
            <p:spPr>
              <a:xfrm>
                <a:off x="242711" y="6344103"/>
                <a:ext cx="11706578"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grpSp>
        <p:cxnSp>
          <p:nvCxnSpPr>
            <p:cNvPr id="25" name="Straight Connector 24">
              <a:extLst>
                <a:ext uri="{FF2B5EF4-FFF2-40B4-BE49-F238E27FC236}">
                  <a16:creationId xmlns:a16="http://schemas.microsoft.com/office/drawing/2014/main" id="{1E41ED1C-5FCE-C24D-8EC5-351C427DF770}"/>
                </a:ext>
              </a:extLst>
            </p:cNvPr>
            <p:cNvCxnSpPr>
              <a:cxnSpLocks/>
            </p:cNvCxnSpPr>
            <p:nvPr userDrawn="1"/>
          </p:nvCxnSpPr>
          <p:spPr>
            <a:xfrm rot="5400000">
              <a:off x="5857764" y="3428999"/>
              <a:ext cx="6857997"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26" name="Straight Connector 25">
              <a:extLst>
                <a:ext uri="{FF2B5EF4-FFF2-40B4-BE49-F238E27FC236}">
                  <a16:creationId xmlns:a16="http://schemas.microsoft.com/office/drawing/2014/main" id="{A6438303-334C-1040-AEDF-7FB16E2E182C}"/>
                </a:ext>
              </a:extLst>
            </p:cNvPr>
            <p:cNvCxnSpPr>
              <a:cxnSpLocks/>
            </p:cNvCxnSpPr>
            <p:nvPr userDrawn="1"/>
          </p:nvCxnSpPr>
          <p:spPr>
            <a:xfrm rot="5400000">
              <a:off x="6512519" y="3428999"/>
              <a:ext cx="6857997"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27" name="Straight Connector 26">
              <a:extLst>
                <a:ext uri="{FF2B5EF4-FFF2-40B4-BE49-F238E27FC236}">
                  <a16:creationId xmlns:a16="http://schemas.microsoft.com/office/drawing/2014/main" id="{EAF83951-984B-794F-ACC2-B5F71B28BC21}"/>
                </a:ext>
              </a:extLst>
            </p:cNvPr>
            <p:cNvCxnSpPr>
              <a:cxnSpLocks/>
            </p:cNvCxnSpPr>
            <p:nvPr userDrawn="1"/>
          </p:nvCxnSpPr>
          <p:spPr>
            <a:xfrm rot="5400000">
              <a:off x="7167274" y="3428999"/>
              <a:ext cx="6857997"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33" name="Straight Connector 32">
              <a:extLst>
                <a:ext uri="{FF2B5EF4-FFF2-40B4-BE49-F238E27FC236}">
                  <a16:creationId xmlns:a16="http://schemas.microsoft.com/office/drawing/2014/main" id="{1675B5DC-7C03-AC4A-A7AB-51B6C2EBDDB3}"/>
                </a:ext>
              </a:extLst>
            </p:cNvPr>
            <p:cNvCxnSpPr>
              <a:cxnSpLocks/>
            </p:cNvCxnSpPr>
            <p:nvPr userDrawn="1"/>
          </p:nvCxnSpPr>
          <p:spPr>
            <a:xfrm rot="5400000">
              <a:off x="5203009" y="3428999"/>
              <a:ext cx="6857997"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cxnSp>
          <p:nvCxnSpPr>
            <p:cNvPr id="34" name="Straight Connector 33">
              <a:extLst>
                <a:ext uri="{FF2B5EF4-FFF2-40B4-BE49-F238E27FC236}">
                  <a16:creationId xmlns:a16="http://schemas.microsoft.com/office/drawing/2014/main" id="{24B79D8F-9C79-8E4D-ABE0-618EBF5D5356}"/>
                </a:ext>
              </a:extLst>
            </p:cNvPr>
            <p:cNvCxnSpPr>
              <a:cxnSpLocks/>
            </p:cNvCxnSpPr>
            <p:nvPr userDrawn="1"/>
          </p:nvCxnSpPr>
          <p:spPr>
            <a:xfrm rot="5400000">
              <a:off x="4548250" y="3428999"/>
              <a:ext cx="6857997" cy="0"/>
            </a:xfrm>
            <a:prstGeom prst="line">
              <a:avLst/>
            </a:prstGeom>
            <a:noFill/>
            <a:ln w="25400" cap="flat" cmpd="sng" algn="ctr">
              <a:gradFill>
                <a:gsLst>
                  <a:gs pos="0">
                    <a:sysClr val="windowText" lastClr="000000">
                      <a:alpha val="20000"/>
                    </a:sysClr>
                  </a:gs>
                  <a:gs pos="23000">
                    <a:srgbClr val="0078D4">
                      <a:alpha val="20000"/>
                    </a:srgbClr>
                  </a:gs>
                  <a:gs pos="77000">
                    <a:srgbClr val="0078D4">
                      <a:alpha val="20000"/>
                    </a:srgbClr>
                  </a:gs>
                  <a:gs pos="100000">
                    <a:sysClr val="windowText" lastClr="000000">
                      <a:alpha val="20000"/>
                    </a:sysClr>
                  </a:gs>
                </a:gsLst>
                <a:lin ang="0" scaled="0"/>
              </a:gradFill>
              <a:prstDash val="solid"/>
              <a:miter lim="800000"/>
              <a:headEnd type="none" w="lg" len="med"/>
              <a:tailEnd type="none" w="lg" len="med"/>
            </a:ln>
            <a:effectLst/>
          </p:spPr>
        </p:cxnSp>
      </p:grpSp>
    </p:spTree>
    <p:extLst>
      <p:ext uri="{BB962C8B-B14F-4D97-AF65-F5344CB8AC3E}">
        <p14:creationId xmlns:p14="http://schemas.microsoft.com/office/powerpoint/2010/main" val="3717719541"/>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guide id="4" orient="horz" pos="768">
          <p15:clr>
            <a:srgbClr val="FBAE40"/>
          </p15:clr>
        </p15:guide>
        <p15:guide id="5" orient="horz" pos="3552">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06550449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E9628A1-6D0B-4C49-9848-3A328EDFE13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3AD74EE-BB23-477C-B547-7FF949AFFC11}"/>
              </a:ext>
            </a:extLst>
          </p:cNvPr>
          <p:cNvSpPr>
            <a:spLocks noGrp="1"/>
          </p:cNvSpPr>
          <p:nvPr>
            <p:ph type="body" sz="quarter" idx="10"/>
          </p:nvPr>
        </p:nvSpPr>
        <p:spPr>
          <a:xfrm>
            <a:off x="584200" y="1809750"/>
            <a:ext cx="5067300" cy="603242"/>
          </a:xfrm>
        </p:spPr>
        <p:txBody>
          <a:bodyPr/>
          <a:lstStyle>
            <a:lvl1pPr marL="0" indent="0">
              <a:buNone/>
              <a:defRPr sz="2000">
                <a:solidFill>
                  <a:schemeClr val="accent2"/>
                </a:solidFill>
                <a:latin typeface="+mj-lt"/>
              </a:defRPr>
            </a:lvl1pPr>
            <a:lvl2pPr marL="285750" indent="-285750">
              <a:buFont typeface="Arial" panose="020B0604020202020204" pitchFamily="34" charset="0"/>
              <a:buChar char="•"/>
              <a:defRPr sz="1600"/>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
        <p:nvSpPr>
          <p:cNvPr id="7" name="Picture Placeholder 6">
            <a:extLst>
              <a:ext uri="{FF2B5EF4-FFF2-40B4-BE49-F238E27FC236}">
                <a16:creationId xmlns:a16="http://schemas.microsoft.com/office/drawing/2014/main" id="{196CCCAE-7C1E-48F5-96F9-217176546A49}"/>
              </a:ext>
            </a:extLst>
          </p:cNvPr>
          <p:cNvSpPr>
            <a:spLocks noGrp="1"/>
          </p:cNvSpPr>
          <p:nvPr>
            <p:ph type="pic" sz="quarter" idx="11"/>
          </p:nvPr>
        </p:nvSpPr>
        <p:spPr>
          <a:xfrm>
            <a:off x="6477000" y="3429000"/>
            <a:ext cx="5715000" cy="3428999"/>
          </a:xfrm>
        </p:spPr>
        <p:txBody>
          <a:bodyPr/>
          <a:lstStyle/>
          <a:p>
            <a:endParaRPr lang="en-US"/>
          </a:p>
        </p:txBody>
      </p:sp>
      <p:sp>
        <p:nvSpPr>
          <p:cNvPr id="8" name="Text Placeholder 3">
            <a:extLst>
              <a:ext uri="{FF2B5EF4-FFF2-40B4-BE49-F238E27FC236}">
                <a16:creationId xmlns:a16="http://schemas.microsoft.com/office/drawing/2014/main" id="{FA1BC9F1-A052-4A55-A548-4E1FE39CFB8C}"/>
              </a:ext>
            </a:extLst>
          </p:cNvPr>
          <p:cNvSpPr>
            <a:spLocks noGrp="1"/>
          </p:cNvSpPr>
          <p:nvPr>
            <p:ph type="body" sz="quarter" idx="12"/>
          </p:nvPr>
        </p:nvSpPr>
        <p:spPr>
          <a:xfrm>
            <a:off x="6477000" y="2025650"/>
            <a:ext cx="5132388" cy="504754"/>
          </a:xfrm>
        </p:spPr>
        <p:txBody>
          <a:bodyPr/>
          <a:lstStyle>
            <a:lvl1pPr marL="0" indent="0">
              <a:buFont typeface="Arial" panose="020B0604020202020204" pitchFamily="34" charset="0"/>
              <a:buNone/>
              <a:defRPr sz="1600">
                <a:solidFill>
                  <a:schemeClr val="accent2"/>
                </a:solidFill>
                <a:latin typeface="+mn-lt"/>
              </a:defRPr>
            </a:lvl1pPr>
            <a:lvl2pPr marL="0" indent="0" algn="l">
              <a:buFont typeface="Arial" panose="020B0604020202020204" pitchFamily="34" charset="0"/>
              <a:buNone/>
              <a:defRPr sz="1400">
                <a:latin typeface="+mj-lt"/>
              </a:defRPr>
            </a:lvl2pPr>
            <a:lvl3pPr marL="457200" indent="0">
              <a:buNone/>
              <a:defRPr/>
            </a:lvl3pPr>
            <a:lvl4pPr marL="661988" indent="0">
              <a:buNone/>
              <a:defRPr/>
            </a:lvl4pPr>
            <a:lvl5pPr marL="855663" indent="0">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2536657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4" name="Picture 3" descr="Woman wearing HoloLens working on an engine.">
            <a:extLst>
              <a:ext uri="{FF2B5EF4-FFF2-40B4-BE49-F238E27FC236}">
                <a16:creationId xmlns:a16="http://schemas.microsoft.com/office/drawing/2014/main" id="{F947430B-164B-4C59-9520-7E982E651D5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16410668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4CA23529-60B4-4D2F-AA38-0F569B5C606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pic>
        <p:nvPicPr>
          <p:cNvPr id="9" name="Picture 8" descr="Woman wearing HoloLens working on an engine.">
            <a:extLst>
              <a:ext uri="{FF2B5EF4-FFF2-40B4-BE49-F238E27FC236}">
                <a16:creationId xmlns:a16="http://schemas.microsoft.com/office/drawing/2014/main" id="{A8199EDF-9BB7-4BAD-B742-BB4C025548B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ltGray">
          <a:xfrm>
            <a:off x="5334000" y="0"/>
            <a:ext cx="6858000" cy="6858000"/>
          </a:xfrm>
          <a:prstGeom prst="rect">
            <a:avLst/>
          </a:prstGeom>
        </p:spPr>
      </p:pic>
    </p:spTree>
    <p:extLst>
      <p:ext uri="{BB962C8B-B14F-4D97-AF65-F5344CB8AC3E}">
        <p14:creationId xmlns:p14="http://schemas.microsoft.com/office/powerpoint/2010/main" val="2599680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94817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660138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065811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49954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763006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18495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10783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97508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ase Study 2">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ED50A-A838-4946-80BC-C7CC0DDCF2A9}"/>
              </a:ext>
            </a:extLst>
          </p:cNvPr>
          <p:cNvSpPr>
            <a:spLocks noGrp="1"/>
          </p:cNvSpPr>
          <p:nvPr>
            <p:ph type="title"/>
          </p:nvPr>
        </p:nvSpPr>
        <p:spPr>
          <a:xfrm>
            <a:off x="588263" y="457200"/>
            <a:ext cx="5012437" cy="430887"/>
          </a:xfrm>
        </p:spPr>
        <p:txBody>
          <a:bodyPr/>
          <a:lstStyle>
            <a:lvl1pPr>
              <a:defRPr sz="2800"/>
            </a:lvl1pPr>
          </a:lstStyle>
          <a:p>
            <a:r>
              <a:rPr lang="en-US"/>
              <a:t>Click to edit Master title style</a:t>
            </a:r>
          </a:p>
        </p:txBody>
      </p:sp>
      <p:sp>
        <p:nvSpPr>
          <p:cNvPr id="3" name="Rectangle 2">
            <a:extLst>
              <a:ext uri="{FF2B5EF4-FFF2-40B4-BE49-F238E27FC236}">
                <a16:creationId xmlns:a16="http://schemas.microsoft.com/office/drawing/2014/main" id="{59E855CA-D049-4FAD-A36A-60B66A27B3AD}"/>
              </a:ext>
              <a:ext uri="{C183D7F6-B498-43B3-948B-1728B52AA6E4}">
                <adec:decorative xmlns:adec="http://schemas.microsoft.com/office/drawing/2017/decorative" val="1"/>
              </a:ext>
            </a:extLst>
          </p:cNvPr>
          <p:cNvSpPr/>
          <p:nvPr userDrawn="1"/>
        </p:nvSpPr>
        <p:spPr>
          <a:xfrm>
            <a:off x="0" y="5684837"/>
            <a:ext cx="12192000" cy="1173163"/>
          </a:xfrm>
          <a:prstGeom prst="rect">
            <a:avLst/>
          </a:prstGeom>
          <a:solidFill>
            <a:schemeClr val="tx2"/>
          </a:solidFill>
          <a:ln w="10795"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18" name="Picture Placeholder 17">
            <a:extLst>
              <a:ext uri="{FF2B5EF4-FFF2-40B4-BE49-F238E27FC236}">
                <a16:creationId xmlns:a16="http://schemas.microsoft.com/office/drawing/2014/main" id="{42BCC36E-831E-4362-815C-ACF7B5F574D4}"/>
              </a:ext>
            </a:extLst>
          </p:cNvPr>
          <p:cNvSpPr>
            <a:spLocks noGrp="1"/>
          </p:cNvSpPr>
          <p:nvPr>
            <p:ph type="pic" sz="quarter" idx="10"/>
          </p:nvPr>
        </p:nvSpPr>
        <p:spPr>
          <a:xfrm>
            <a:off x="6096000" y="0"/>
            <a:ext cx="6096000" cy="5684838"/>
          </a:xfrm>
        </p:spPr>
        <p:txBody>
          <a:bodyPr/>
          <a:lstStyle/>
          <a:p>
            <a:endParaRPr lang="en-US"/>
          </a:p>
        </p:txBody>
      </p:sp>
      <p:sp>
        <p:nvSpPr>
          <p:cNvPr id="20" name="Text Placeholder 19">
            <a:extLst>
              <a:ext uri="{FF2B5EF4-FFF2-40B4-BE49-F238E27FC236}">
                <a16:creationId xmlns:a16="http://schemas.microsoft.com/office/drawing/2014/main" id="{5CB8611F-14EF-49B1-9717-B2D60D9B57F3}"/>
              </a:ext>
            </a:extLst>
          </p:cNvPr>
          <p:cNvSpPr>
            <a:spLocks noGrp="1"/>
          </p:cNvSpPr>
          <p:nvPr>
            <p:ph type="body" sz="quarter" idx="11"/>
          </p:nvPr>
        </p:nvSpPr>
        <p:spPr>
          <a:xfrm>
            <a:off x="588963" y="2683627"/>
            <a:ext cx="5011737" cy="1000274"/>
          </a:xfrm>
        </p:spPr>
        <p:txBody>
          <a:bodyPr/>
          <a:lstStyle>
            <a:lvl1pPr marL="0" indent="0">
              <a:buNone/>
              <a:defRPr sz="1400">
                <a:latin typeface="+mn-lt"/>
              </a:defRPr>
            </a:lvl1pPr>
            <a:lvl2pPr marL="228600" indent="0">
              <a:buNone/>
              <a:defRPr sz="1200">
                <a:latin typeface="+mn-lt"/>
              </a:defRPr>
            </a:lvl2pPr>
            <a:lvl3pPr marL="457200" indent="0">
              <a:buNone/>
              <a:defRPr sz="1050">
                <a:latin typeface="+mn-lt"/>
              </a:defRPr>
            </a:lvl3pPr>
            <a:lvl4pPr marL="661988" indent="0">
              <a:buNone/>
              <a:defRPr sz="1000">
                <a:latin typeface="+mn-lt"/>
              </a:defRPr>
            </a:lvl4pPr>
            <a:lvl5pPr marL="855663" indent="0">
              <a:buNone/>
              <a:defRPr sz="10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53672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585379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0592170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027284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56023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9291062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7620397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60053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9072445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507747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4445632"/>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pli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5146331" cy="1107996"/>
          </a:xfrm>
        </p:spPr>
        <p:txBody>
          <a:bodyPr>
            <a:spAutoFit/>
          </a:bodyPr>
          <a:lstStyle/>
          <a:p>
            <a:r>
              <a:rPr lang="en-US"/>
              <a:t>Click to edit Master title style</a:t>
            </a:r>
          </a:p>
        </p:txBody>
      </p:sp>
      <p:sp>
        <p:nvSpPr>
          <p:cNvPr id="3" name="Text Placeholder 2"/>
          <p:cNvSpPr>
            <a:spLocks noGrp="1"/>
          </p:cNvSpPr>
          <p:nvPr>
            <p:ph type="body" sz="quarter" idx="10"/>
          </p:nvPr>
        </p:nvSpPr>
        <p:spPr>
          <a:xfrm>
            <a:off x="584200" y="1923177"/>
            <a:ext cx="5146331" cy="1268039"/>
          </a:xfrm>
        </p:spPr>
        <p:txBody>
          <a:bodyPr/>
          <a:lstStyle>
            <a:lvl1pPr>
              <a:spcBef>
                <a:spcPts val="800"/>
              </a:spcBef>
              <a:defRPr sz="2000"/>
            </a:lvl1pPr>
            <a:lvl2pPr>
              <a:defRPr sz="16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7">
            <a:extLst>
              <a:ext uri="{FF2B5EF4-FFF2-40B4-BE49-F238E27FC236}">
                <a16:creationId xmlns:a16="http://schemas.microsoft.com/office/drawing/2014/main" id="{30FB4210-801B-4ED3-BCD7-3A36E6E35036}"/>
              </a:ext>
            </a:extLst>
          </p:cNvPr>
          <p:cNvSpPr>
            <a:spLocks noGrp="1"/>
          </p:cNvSpPr>
          <p:nvPr>
            <p:ph type="pic" sz="quarter" idx="11"/>
          </p:nvPr>
        </p:nvSpPr>
        <p:spPr>
          <a:xfrm>
            <a:off x="6096001" y="0"/>
            <a:ext cx="6096000" cy="6858000"/>
          </a:xfrm>
        </p:spPr>
        <p:txBody>
          <a:bodyPr/>
          <a:lstStyle/>
          <a:p>
            <a:endParaRPr lang="en-US"/>
          </a:p>
        </p:txBody>
      </p:sp>
    </p:spTree>
    <p:extLst>
      <p:ext uri="{BB962C8B-B14F-4D97-AF65-F5344CB8AC3E}">
        <p14:creationId xmlns:p14="http://schemas.microsoft.com/office/powerpoint/2010/main" val="202659586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9914957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2957420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8435899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594980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5657885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565320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150805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12412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22359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055622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20.xml"/><Relationship Id="rId18" Type="http://schemas.openxmlformats.org/officeDocument/2006/relationships/slideLayout" Target="../slideLayouts/slideLayout325.xml"/><Relationship Id="rId26" Type="http://schemas.openxmlformats.org/officeDocument/2006/relationships/slideLayout" Target="../slideLayouts/slideLayout333.xml"/><Relationship Id="rId39" Type="http://schemas.openxmlformats.org/officeDocument/2006/relationships/slideLayout" Target="../slideLayouts/slideLayout346.xml"/><Relationship Id="rId21" Type="http://schemas.openxmlformats.org/officeDocument/2006/relationships/slideLayout" Target="../slideLayouts/slideLayout328.xml"/><Relationship Id="rId34" Type="http://schemas.openxmlformats.org/officeDocument/2006/relationships/slideLayout" Target="../slideLayouts/slideLayout341.xml"/><Relationship Id="rId42" Type="http://schemas.openxmlformats.org/officeDocument/2006/relationships/slideLayout" Target="../slideLayouts/slideLayout349.xml"/><Relationship Id="rId47" Type="http://schemas.openxmlformats.org/officeDocument/2006/relationships/slideLayout" Target="../slideLayouts/slideLayout354.xml"/><Relationship Id="rId7" Type="http://schemas.openxmlformats.org/officeDocument/2006/relationships/slideLayout" Target="../slideLayouts/slideLayout314.xml"/><Relationship Id="rId2" Type="http://schemas.openxmlformats.org/officeDocument/2006/relationships/slideLayout" Target="../slideLayouts/slideLayout309.xml"/><Relationship Id="rId16" Type="http://schemas.openxmlformats.org/officeDocument/2006/relationships/slideLayout" Target="../slideLayouts/slideLayout323.xml"/><Relationship Id="rId29" Type="http://schemas.openxmlformats.org/officeDocument/2006/relationships/slideLayout" Target="../slideLayouts/slideLayout336.xml"/><Relationship Id="rId11" Type="http://schemas.openxmlformats.org/officeDocument/2006/relationships/slideLayout" Target="../slideLayouts/slideLayout318.xml"/><Relationship Id="rId24" Type="http://schemas.openxmlformats.org/officeDocument/2006/relationships/slideLayout" Target="../slideLayouts/slideLayout331.xml"/><Relationship Id="rId32" Type="http://schemas.openxmlformats.org/officeDocument/2006/relationships/slideLayout" Target="../slideLayouts/slideLayout339.xml"/><Relationship Id="rId37" Type="http://schemas.openxmlformats.org/officeDocument/2006/relationships/slideLayout" Target="../slideLayouts/slideLayout344.xml"/><Relationship Id="rId40" Type="http://schemas.openxmlformats.org/officeDocument/2006/relationships/slideLayout" Target="../slideLayouts/slideLayout347.xml"/><Relationship Id="rId45" Type="http://schemas.openxmlformats.org/officeDocument/2006/relationships/slideLayout" Target="../slideLayouts/slideLayout352.xml"/><Relationship Id="rId5" Type="http://schemas.openxmlformats.org/officeDocument/2006/relationships/slideLayout" Target="../slideLayouts/slideLayout312.xml"/><Relationship Id="rId15" Type="http://schemas.openxmlformats.org/officeDocument/2006/relationships/slideLayout" Target="../slideLayouts/slideLayout322.xml"/><Relationship Id="rId23" Type="http://schemas.openxmlformats.org/officeDocument/2006/relationships/slideLayout" Target="../slideLayouts/slideLayout330.xml"/><Relationship Id="rId28" Type="http://schemas.openxmlformats.org/officeDocument/2006/relationships/slideLayout" Target="../slideLayouts/slideLayout335.xml"/><Relationship Id="rId36" Type="http://schemas.openxmlformats.org/officeDocument/2006/relationships/slideLayout" Target="../slideLayouts/slideLayout343.xml"/><Relationship Id="rId49" Type="http://schemas.openxmlformats.org/officeDocument/2006/relationships/image" Target="../media/image6.emf"/><Relationship Id="rId10" Type="http://schemas.openxmlformats.org/officeDocument/2006/relationships/slideLayout" Target="../slideLayouts/slideLayout317.xml"/><Relationship Id="rId19" Type="http://schemas.openxmlformats.org/officeDocument/2006/relationships/slideLayout" Target="../slideLayouts/slideLayout326.xml"/><Relationship Id="rId31" Type="http://schemas.openxmlformats.org/officeDocument/2006/relationships/slideLayout" Target="../slideLayouts/slideLayout338.xml"/><Relationship Id="rId44" Type="http://schemas.openxmlformats.org/officeDocument/2006/relationships/slideLayout" Target="../slideLayouts/slideLayout351.xml"/><Relationship Id="rId4" Type="http://schemas.openxmlformats.org/officeDocument/2006/relationships/slideLayout" Target="../slideLayouts/slideLayout311.xml"/><Relationship Id="rId9" Type="http://schemas.openxmlformats.org/officeDocument/2006/relationships/slideLayout" Target="../slideLayouts/slideLayout316.xml"/><Relationship Id="rId14" Type="http://schemas.openxmlformats.org/officeDocument/2006/relationships/slideLayout" Target="../slideLayouts/slideLayout321.xml"/><Relationship Id="rId22" Type="http://schemas.openxmlformats.org/officeDocument/2006/relationships/slideLayout" Target="../slideLayouts/slideLayout329.xml"/><Relationship Id="rId27" Type="http://schemas.openxmlformats.org/officeDocument/2006/relationships/slideLayout" Target="../slideLayouts/slideLayout334.xml"/><Relationship Id="rId30" Type="http://schemas.openxmlformats.org/officeDocument/2006/relationships/slideLayout" Target="../slideLayouts/slideLayout337.xml"/><Relationship Id="rId35" Type="http://schemas.openxmlformats.org/officeDocument/2006/relationships/slideLayout" Target="../slideLayouts/slideLayout342.xml"/><Relationship Id="rId43" Type="http://schemas.openxmlformats.org/officeDocument/2006/relationships/slideLayout" Target="../slideLayouts/slideLayout350.xml"/><Relationship Id="rId48" Type="http://schemas.openxmlformats.org/officeDocument/2006/relationships/theme" Target="../theme/theme10.xml"/><Relationship Id="rId8" Type="http://schemas.openxmlformats.org/officeDocument/2006/relationships/slideLayout" Target="../slideLayouts/slideLayout315.xml"/><Relationship Id="rId3" Type="http://schemas.openxmlformats.org/officeDocument/2006/relationships/slideLayout" Target="../slideLayouts/slideLayout310.xml"/><Relationship Id="rId12" Type="http://schemas.openxmlformats.org/officeDocument/2006/relationships/slideLayout" Target="../slideLayouts/slideLayout319.xml"/><Relationship Id="rId17" Type="http://schemas.openxmlformats.org/officeDocument/2006/relationships/slideLayout" Target="../slideLayouts/slideLayout324.xml"/><Relationship Id="rId25" Type="http://schemas.openxmlformats.org/officeDocument/2006/relationships/slideLayout" Target="../slideLayouts/slideLayout332.xml"/><Relationship Id="rId33" Type="http://schemas.openxmlformats.org/officeDocument/2006/relationships/slideLayout" Target="../slideLayouts/slideLayout340.xml"/><Relationship Id="rId38" Type="http://schemas.openxmlformats.org/officeDocument/2006/relationships/slideLayout" Target="../slideLayouts/slideLayout345.xml"/><Relationship Id="rId46" Type="http://schemas.openxmlformats.org/officeDocument/2006/relationships/slideLayout" Target="../slideLayouts/slideLayout353.xml"/><Relationship Id="rId20" Type="http://schemas.openxmlformats.org/officeDocument/2006/relationships/slideLayout" Target="../slideLayouts/slideLayout327.xml"/><Relationship Id="rId41" Type="http://schemas.openxmlformats.org/officeDocument/2006/relationships/slideLayout" Target="../slideLayouts/slideLayout348.xml"/><Relationship Id="rId1" Type="http://schemas.openxmlformats.org/officeDocument/2006/relationships/slideLayout" Target="../slideLayouts/slideLayout308.xml"/><Relationship Id="rId6" Type="http://schemas.openxmlformats.org/officeDocument/2006/relationships/slideLayout" Target="../slideLayouts/slideLayout313.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367.xml"/><Relationship Id="rId18" Type="http://schemas.openxmlformats.org/officeDocument/2006/relationships/slideLayout" Target="../slideLayouts/slideLayout372.xml"/><Relationship Id="rId26" Type="http://schemas.openxmlformats.org/officeDocument/2006/relationships/slideLayout" Target="../slideLayouts/slideLayout380.xml"/><Relationship Id="rId39" Type="http://schemas.openxmlformats.org/officeDocument/2006/relationships/slideLayout" Target="../slideLayouts/slideLayout393.xml"/><Relationship Id="rId21" Type="http://schemas.openxmlformats.org/officeDocument/2006/relationships/slideLayout" Target="../slideLayouts/slideLayout375.xml"/><Relationship Id="rId34" Type="http://schemas.openxmlformats.org/officeDocument/2006/relationships/slideLayout" Target="../slideLayouts/slideLayout388.xml"/><Relationship Id="rId42" Type="http://schemas.openxmlformats.org/officeDocument/2006/relationships/slideLayout" Target="../slideLayouts/slideLayout396.xml"/><Relationship Id="rId47" Type="http://schemas.openxmlformats.org/officeDocument/2006/relationships/slideLayout" Target="../slideLayouts/slideLayout401.xml"/><Relationship Id="rId50" Type="http://schemas.openxmlformats.org/officeDocument/2006/relationships/image" Target="../media/image79.png"/><Relationship Id="rId7" Type="http://schemas.openxmlformats.org/officeDocument/2006/relationships/slideLayout" Target="../slideLayouts/slideLayout361.xml"/><Relationship Id="rId2" Type="http://schemas.openxmlformats.org/officeDocument/2006/relationships/slideLayout" Target="../slideLayouts/slideLayout356.xml"/><Relationship Id="rId16" Type="http://schemas.openxmlformats.org/officeDocument/2006/relationships/slideLayout" Target="../slideLayouts/slideLayout370.xml"/><Relationship Id="rId29" Type="http://schemas.openxmlformats.org/officeDocument/2006/relationships/slideLayout" Target="../slideLayouts/slideLayout383.xml"/><Relationship Id="rId11" Type="http://schemas.openxmlformats.org/officeDocument/2006/relationships/slideLayout" Target="../slideLayouts/slideLayout365.xml"/><Relationship Id="rId24" Type="http://schemas.openxmlformats.org/officeDocument/2006/relationships/slideLayout" Target="../slideLayouts/slideLayout378.xml"/><Relationship Id="rId32" Type="http://schemas.openxmlformats.org/officeDocument/2006/relationships/slideLayout" Target="../slideLayouts/slideLayout386.xml"/><Relationship Id="rId37" Type="http://schemas.openxmlformats.org/officeDocument/2006/relationships/slideLayout" Target="../slideLayouts/slideLayout391.xml"/><Relationship Id="rId40" Type="http://schemas.openxmlformats.org/officeDocument/2006/relationships/slideLayout" Target="../slideLayouts/slideLayout394.xml"/><Relationship Id="rId45" Type="http://schemas.openxmlformats.org/officeDocument/2006/relationships/slideLayout" Target="../slideLayouts/slideLayout399.xml"/><Relationship Id="rId5" Type="http://schemas.openxmlformats.org/officeDocument/2006/relationships/slideLayout" Target="../slideLayouts/slideLayout359.xml"/><Relationship Id="rId15" Type="http://schemas.openxmlformats.org/officeDocument/2006/relationships/slideLayout" Target="../slideLayouts/slideLayout369.xml"/><Relationship Id="rId23" Type="http://schemas.openxmlformats.org/officeDocument/2006/relationships/slideLayout" Target="../slideLayouts/slideLayout377.xml"/><Relationship Id="rId28" Type="http://schemas.openxmlformats.org/officeDocument/2006/relationships/slideLayout" Target="../slideLayouts/slideLayout382.xml"/><Relationship Id="rId36" Type="http://schemas.openxmlformats.org/officeDocument/2006/relationships/slideLayout" Target="../slideLayouts/slideLayout390.xml"/><Relationship Id="rId49" Type="http://schemas.openxmlformats.org/officeDocument/2006/relationships/theme" Target="../theme/theme11.xml"/><Relationship Id="rId10" Type="http://schemas.openxmlformats.org/officeDocument/2006/relationships/slideLayout" Target="../slideLayouts/slideLayout364.xml"/><Relationship Id="rId19" Type="http://schemas.openxmlformats.org/officeDocument/2006/relationships/slideLayout" Target="../slideLayouts/slideLayout373.xml"/><Relationship Id="rId31" Type="http://schemas.openxmlformats.org/officeDocument/2006/relationships/slideLayout" Target="../slideLayouts/slideLayout385.xml"/><Relationship Id="rId44" Type="http://schemas.openxmlformats.org/officeDocument/2006/relationships/slideLayout" Target="../slideLayouts/slideLayout398.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 Id="rId22" Type="http://schemas.openxmlformats.org/officeDocument/2006/relationships/slideLayout" Target="../slideLayouts/slideLayout376.xml"/><Relationship Id="rId27" Type="http://schemas.openxmlformats.org/officeDocument/2006/relationships/slideLayout" Target="../slideLayouts/slideLayout381.xml"/><Relationship Id="rId30" Type="http://schemas.openxmlformats.org/officeDocument/2006/relationships/slideLayout" Target="../slideLayouts/slideLayout384.xml"/><Relationship Id="rId35" Type="http://schemas.openxmlformats.org/officeDocument/2006/relationships/slideLayout" Target="../slideLayouts/slideLayout389.xml"/><Relationship Id="rId43" Type="http://schemas.openxmlformats.org/officeDocument/2006/relationships/slideLayout" Target="../slideLayouts/slideLayout397.xml"/><Relationship Id="rId48" Type="http://schemas.openxmlformats.org/officeDocument/2006/relationships/slideLayout" Target="../slideLayouts/slideLayout402.xml"/><Relationship Id="rId8" Type="http://schemas.openxmlformats.org/officeDocument/2006/relationships/slideLayout" Target="../slideLayouts/slideLayout362.xml"/><Relationship Id="rId3" Type="http://schemas.openxmlformats.org/officeDocument/2006/relationships/slideLayout" Target="../slideLayouts/slideLayout357.xml"/><Relationship Id="rId12" Type="http://schemas.openxmlformats.org/officeDocument/2006/relationships/slideLayout" Target="../slideLayouts/slideLayout366.xml"/><Relationship Id="rId17" Type="http://schemas.openxmlformats.org/officeDocument/2006/relationships/slideLayout" Target="../slideLayouts/slideLayout371.xml"/><Relationship Id="rId25" Type="http://schemas.openxmlformats.org/officeDocument/2006/relationships/slideLayout" Target="../slideLayouts/slideLayout379.xml"/><Relationship Id="rId33" Type="http://schemas.openxmlformats.org/officeDocument/2006/relationships/slideLayout" Target="../slideLayouts/slideLayout387.xml"/><Relationship Id="rId38" Type="http://schemas.openxmlformats.org/officeDocument/2006/relationships/slideLayout" Target="../slideLayouts/slideLayout392.xml"/><Relationship Id="rId46" Type="http://schemas.openxmlformats.org/officeDocument/2006/relationships/slideLayout" Target="../slideLayouts/slideLayout400.xml"/><Relationship Id="rId20" Type="http://schemas.openxmlformats.org/officeDocument/2006/relationships/slideLayout" Target="../slideLayouts/slideLayout374.xml"/><Relationship Id="rId41" Type="http://schemas.openxmlformats.org/officeDocument/2006/relationships/slideLayout" Target="../slideLayouts/slideLayout395.xml"/><Relationship Id="rId1" Type="http://schemas.openxmlformats.org/officeDocument/2006/relationships/slideLayout" Target="../slideLayouts/slideLayout355.xml"/><Relationship Id="rId6" Type="http://schemas.openxmlformats.org/officeDocument/2006/relationships/slideLayout" Target="../slideLayouts/slideLayout360.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410.xml"/><Relationship Id="rId13" Type="http://schemas.openxmlformats.org/officeDocument/2006/relationships/slideLayout" Target="../slideLayouts/slideLayout415.xml"/><Relationship Id="rId3" Type="http://schemas.openxmlformats.org/officeDocument/2006/relationships/slideLayout" Target="../slideLayouts/slideLayout405.xml"/><Relationship Id="rId7" Type="http://schemas.openxmlformats.org/officeDocument/2006/relationships/slideLayout" Target="../slideLayouts/slideLayout409.xml"/><Relationship Id="rId12" Type="http://schemas.openxmlformats.org/officeDocument/2006/relationships/slideLayout" Target="../slideLayouts/slideLayout414.xml"/><Relationship Id="rId2" Type="http://schemas.openxmlformats.org/officeDocument/2006/relationships/slideLayout" Target="../slideLayouts/slideLayout404.xml"/><Relationship Id="rId1" Type="http://schemas.openxmlformats.org/officeDocument/2006/relationships/slideLayout" Target="../slideLayouts/slideLayout403.xml"/><Relationship Id="rId6" Type="http://schemas.openxmlformats.org/officeDocument/2006/relationships/slideLayout" Target="../slideLayouts/slideLayout408.xml"/><Relationship Id="rId11" Type="http://schemas.openxmlformats.org/officeDocument/2006/relationships/slideLayout" Target="../slideLayouts/slideLayout413.xml"/><Relationship Id="rId5" Type="http://schemas.openxmlformats.org/officeDocument/2006/relationships/slideLayout" Target="../slideLayouts/slideLayout407.xml"/><Relationship Id="rId10" Type="http://schemas.openxmlformats.org/officeDocument/2006/relationships/slideLayout" Target="../slideLayouts/slideLayout412.xml"/><Relationship Id="rId4" Type="http://schemas.openxmlformats.org/officeDocument/2006/relationships/slideLayout" Target="../slideLayouts/slideLayout406.xml"/><Relationship Id="rId9" Type="http://schemas.openxmlformats.org/officeDocument/2006/relationships/slideLayout" Target="../slideLayouts/slideLayout411.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26" Type="http://schemas.openxmlformats.org/officeDocument/2006/relationships/slideLayout" Target="../slideLayouts/slideLayout441.xml"/><Relationship Id="rId3" Type="http://schemas.openxmlformats.org/officeDocument/2006/relationships/slideLayout" Target="../slideLayouts/slideLayout418.xml"/><Relationship Id="rId21" Type="http://schemas.openxmlformats.org/officeDocument/2006/relationships/slideLayout" Target="../slideLayouts/slideLayout436.xml"/><Relationship Id="rId34" Type="http://schemas.openxmlformats.org/officeDocument/2006/relationships/theme" Target="../theme/theme13.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0" Type="http://schemas.openxmlformats.org/officeDocument/2006/relationships/slideLayout" Target="../slideLayouts/slideLayout435.xml"/><Relationship Id="rId29" Type="http://schemas.openxmlformats.org/officeDocument/2006/relationships/slideLayout" Target="../slideLayouts/slideLayout444.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5" Type="http://schemas.openxmlformats.org/officeDocument/2006/relationships/slideLayout" Target="../slideLayouts/slideLayout420.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10" Type="http://schemas.openxmlformats.org/officeDocument/2006/relationships/slideLayout" Target="../slideLayouts/slideLayout425.xml"/><Relationship Id="rId19" Type="http://schemas.openxmlformats.org/officeDocument/2006/relationships/slideLayout" Target="../slideLayouts/slideLayout434.xml"/><Relationship Id="rId31" Type="http://schemas.openxmlformats.org/officeDocument/2006/relationships/slideLayout" Target="../slideLayouts/slideLayout446.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8" Type="http://schemas.openxmlformats.org/officeDocument/2006/relationships/slideLayout" Target="../slideLayouts/slideLayout423.xml"/></Relationships>
</file>

<file path=ppt/slideMasters/_rels/slideMaster14.xml.rels><?xml version="1.0" encoding="UTF-8" standalone="yes"?>
<Relationships xmlns="http://schemas.openxmlformats.org/package/2006/relationships"><Relationship Id="rId3" Type="http://schemas.openxmlformats.org/officeDocument/2006/relationships/theme" Target="../theme/theme14.xml"/><Relationship Id="rId2" Type="http://schemas.openxmlformats.org/officeDocument/2006/relationships/slideLayout" Target="../slideLayouts/slideLayout450.xml"/><Relationship Id="rId1" Type="http://schemas.openxmlformats.org/officeDocument/2006/relationships/slideLayout" Target="../slideLayouts/slideLayout449.xml"/><Relationship Id="rId6" Type="http://schemas.openxmlformats.org/officeDocument/2006/relationships/image" Target="../media/image62.emf"/><Relationship Id="rId5" Type="http://schemas.openxmlformats.org/officeDocument/2006/relationships/image" Target="../media/image90.svg"/><Relationship Id="rId4" Type="http://schemas.openxmlformats.org/officeDocument/2006/relationships/image" Target="../media/image60.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9" Type="http://schemas.openxmlformats.org/officeDocument/2006/relationships/image" Target="../media/image6.emf"/><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38" Type="http://schemas.openxmlformats.org/officeDocument/2006/relationships/theme" Target="../theme/theme2.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slideLayout" Target="../slideLayouts/slideLayout69.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2.xml"/><Relationship Id="rId18" Type="http://schemas.openxmlformats.org/officeDocument/2006/relationships/slideLayout" Target="../slideLayouts/slideLayout87.xml"/><Relationship Id="rId26" Type="http://schemas.openxmlformats.org/officeDocument/2006/relationships/slideLayout" Target="../slideLayouts/slideLayout95.xml"/><Relationship Id="rId39" Type="http://schemas.openxmlformats.org/officeDocument/2006/relationships/slideLayout" Target="../slideLayouts/slideLayout108.xml"/><Relationship Id="rId21" Type="http://schemas.openxmlformats.org/officeDocument/2006/relationships/slideLayout" Target="../slideLayouts/slideLayout90.xml"/><Relationship Id="rId34" Type="http://schemas.openxmlformats.org/officeDocument/2006/relationships/slideLayout" Target="../slideLayouts/slideLayout103.xml"/><Relationship Id="rId42" Type="http://schemas.openxmlformats.org/officeDocument/2006/relationships/slideLayout" Target="../slideLayouts/slideLayout111.xml"/><Relationship Id="rId47" Type="http://schemas.openxmlformats.org/officeDocument/2006/relationships/slideLayout" Target="../slideLayouts/slideLayout116.xml"/><Relationship Id="rId50" Type="http://schemas.openxmlformats.org/officeDocument/2006/relationships/slideLayout" Target="../slideLayouts/slideLayout119.xml"/><Relationship Id="rId7" Type="http://schemas.openxmlformats.org/officeDocument/2006/relationships/slideLayout" Target="../slideLayouts/slideLayout7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9" Type="http://schemas.openxmlformats.org/officeDocument/2006/relationships/slideLayout" Target="../slideLayouts/slideLayout98.xml"/><Relationship Id="rId11" Type="http://schemas.openxmlformats.org/officeDocument/2006/relationships/slideLayout" Target="../slideLayouts/slideLayout80.xml"/><Relationship Id="rId24" Type="http://schemas.openxmlformats.org/officeDocument/2006/relationships/slideLayout" Target="../slideLayouts/slideLayout93.xml"/><Relationship Id="rId32" Type="http://schemas.openxmlformats.org/officeDocument/2006/relationships/slideLayout" Target="../slideLayouts/slideLayout101.xml"/><Relationship Id="rId37" Type="http://schemas.openxmlformats.org/officeDocument/2006/relationships/slideLayout" Target="../slideLayouts/slideLayout106.xml"/><Relationship Id="rId40" Type="http://schemas.openxmlformats.org/officeDocument/2006/relationships/slideLayout" Target="../slideLayouts/slideLayout109.xml"/><Relationship Id="rId45" Type="http://schemas.openxmlformats.org/officeDocument/2006/relationships/slideLayout" Target="../slideLayouts/slideLayout114.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23" Type="http://schemas.openxmlformats.org/officeDocument/2006/relationships/slideLayout" Target="../slideLayouts/slideLayout92.xml"/><Relationship Id="rId28" Type="http://schemas.openxmlformats.org/officeDocument/2006/relationships/slideLayout" Target="../slideLayouts/slideLayout97.xml"/><Relationship Id="rId36" Type="http://schemas.openxmlformats.org/officeDocument/2006/relationships/slideLayout" Target="../slideLayouts/slideLayout105.xml"/><Relationship Id="rId49" Type="http://schemas.openxmlformats.org/officeDocument/2006/relationships/slideLayout" Target="../slideLayouts/slideLayout118.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31" Type="http://schemas.openxmlformats.org/officeDocument/2006/relationships/slideLayout" Target="../slideLayouts/slideLayout100.xml"/><Relationship Id="rId44" Type="http://schemas.openxmlformats.org/officeDocument/2006/relationships/slideLayout" Target="../slideLayouts/slideLayout113.xml"/><Relationship Id="rId52" Type="http://schemas.openxmlformats.org/officeDocument/2006/relationships/image" Target="../media/image6.emf"/><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 Id="rId22" Type="http://schemas.openxmlformats.org/officeDocument/2006/relationships/slideLayout" Target="../slideLayouts/slideLayout91.xml"/><Relationship Id="rId27" Type="http://schemas.openxmlformats.org/officeDocument/2006/relationships/slideLayout" Target="../slideLayouts/slideLayout96.xml"/><Relationship Id="rId30" Type="http://schemas.openxmlformats.org/officeDocument/2006/relationships/slideLayout" Target="../slideLayouts/slideLayout99.xml"/><Relationship Id="rId35" Type="http://schemas.openxmlformats.org/officeDocument/2006/relationships/slideLayout" Target="../slideLayouts/slideLayout104.xml"/><Relationship Id="rId43" Type="http://schemas.openxmlformats.org/officeDocument/2006/relationships/slideLayout" Target="../slideLayouts/slideLayout112.xml"/><Relationship Id="rId48" Type="http://schemas.openxmlformats.org/officeDocument/2006/relationships/slideLayout" Target="../slideLayouts/slideLayout117.xml"/><Relationship Id="rId8" Type="http://schemas.openxmlformats.org/officeDocument/2006/relationships/slideLayout" Target="../slideLayouts/slideLayout77.xml"/><Relationship Id="rId51" Type="http://schemas.openxmlformats.org/officeDocument/2006/relationships/theme" Target="../theme/theme3.xml"/><Relationship Id="rId3" Type="http://schemas.openxmlformats.org/officeDocument/2006/relationships/slideLayout" Target="../slideLayouts/slideLayout72.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5" Type="http://schemas.openxmlformats.org/officeDocument/2006/relationships/slideLayout" Target="../slideLayouts/slideLayout94.xml"/><Relationship Id="rId33" Type="http://schemas.openxmlformats.org/officeDocument/2006/relationships/slideLayout" Target="../slideLayouts/slideLayout102.xml"/><Relationship Id="rId38" Type="http://schemas.openxmlformats.org/officeDocument/2006/relationships/slideLayout" Target="../slideLayouts/slideLayout107.xml"/><Relationship Id="rId46" Type="http://schemas.openxmlformats.org/officeDocument/2006/relationships/slideLayout" Target="../slideLayouts/slideLayout115.xml"/><Relationship Id="rId20" Type="http://schemas.openxmlformats.org/officeDocument/2006/relationships/slideLayout" Target="../slideLayouts/slideLayout89.xml"/><Relationship Id="rId41" Type="http://schemas.openxmlformats.org/officeDocument/2006/relationships/slideLayout" Target="../slideLayouts/slideLayout110.xml"/><Relationship Id="rId1" Type="http://schemas.openxmlformats.org/officeDocument/2006/relationships/slideLayout" Target="../slideLayouts/slideLayout70.xml"/><Relationship Id="rId6" Type="http://schemas.openxmlformats.org/officeDocument/2006/relationships/slideLayout" Target="../slideLayouts/slideLayout75.xml"/></Relationships>
</file>

<file path=ppt/slideMasters/_rels/slideMaster4.xml.rels><?xml version="1.0" encoding="UTF-8" standalone="yes"?>
<Relationships xmlns="http://schemas.openxmlformats.org/package/2006/relationships"><Relationship Id="rId26" Type="http://schemas.openxmlformats.org/officeDocument/2006/relationships/slideLayout" Target="../slideLayouts/slideLayout145.xml"/><Relationship Id="rId21" Type="http://schemas.openxmlformats.org/officeDocument/2006/relationships/slideLayout" Target="../slideLayouts/slideLayout140.xml"/><Relationship Id="rId34" Type="http://schemas.openxmlformats.org/officeDocument/2006/relationships/slideLayout" Target="../slideLayouts/slideLayout153.xml"/><Relationship Id="rId42" Type="http://schemas.openxmlformats.org/officeDocument/2006/relationships/slideLayout" Target="../slideLayouts/slideLayout161.xml"/><Relationship Id="rId47" Type="http://schemas.openxmlformats.org/officeDocument/2006/relationships/slideLayout" Target="../slideLayouts/slideLayout166.xml"/><Relationship Id="rId50" Type="http://schemas.openxmlformats.org/officeDocument/2006/relationships/slideLayout" Target="../slideLayouts/slideLayout169.xml"/><Relationship Id="rId55" Type="http://schemas.openxmlformats.org/officeDocument/2006/relationships/slideLayout" Target="../slideLayouts/slideLayout174.xml"/><Relationship Id="rId63" Type="http://schemas.openxmlformats.org/officeDocument/2006/relationships/slideLayout" Target="../slideLayouts/slideLayout182.xml"/><Relationship Id="rId7" Type="http://schemas.openxmlformats.org/officeDocument/2006/relationships/slideLayout" Target="../slideLayouts/slideLayout12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9" Type="http://schemas.openxmlformats.org/officeDocument/2006/relationships/slideLayout" Target="../slideLayouts/slideLayout148.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32" Type="http://schemas.openxmlformats.org/officeDocument/2006/relationships/slideLayout" Target="../slideLayouts/slideLayout151.xml"/><Relationship Id="rId37" Type="http://schemas.openxmlformats.org/officeDocument/2006/relationships/slideLayout" Target="../slideLayouts/slideLayout156.xml"/><Relationship Id="rId40" Type="http://schemas.openxmlformats.org/officeDocument/2006/relationships/slideLayout" Target="../slideLayouts/slideLayout159.xml"/><Relationship Id="rId45" Type="http://schemas.openxmlformats.org/officeDocument/2006/relationships/slideLayout" Target="../slideLayouts/slideLayout164.xml"/><Relationship Id="rId53" Type="http://schemas.openxmlformats.org/officeDocument/2006/relationships/slideLayout" Target="../slideLayouts/slideLayout172.xml"/><Relationship Id="rId58" Type="http://schemas.openxmlformats.org/officeDocument/2006/relationships/slideLayout" Target="../slideLayouts/slideLayout177.xml"/><Relationship Id="rId66" Type="http://schemas.openxmlformats.org/officeDocument/2006/relationships/image" Target="../media/image6.emf"/><Relationship Id="rId5" Type="http://schemas.openxmlformats.org/officeDocument/2006/relationships/slideLayout" Target="../slideLayouts/slideLayout124.xml"/><Relationship Id="rId61" Type="http://schemas.openxmlformats.org/officeDocument/2006/relationships/slideLayout" Target="../slideLayouts/slideLayout180.xml"/><Relationship Id="rId19" Type="http://schemas.openxmlformats.org/officeDocument/2006/relationships/slideLayout" Target="../slideLayouts/slideLayout13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slideLayout" Target="../slideLayouts/slideLayout146.xml"/><Relationship Id="rId30" Type="http://schemas.openxmlformats.org/officeDocument/2006/relationships/slideLayout" Target="../slideLayouts/slideLayout149.xml"/><Relationship Id="rId35" Type="http://schemas.openxmlformats.org/officeDocument/2006/relationships/slideLayout" Target="../slideLayouts/slideLayout154.xml"/><Relationship Id="rId43" Type="http://schemas.openxmlformats.org/officeDocument/2006/relationships/slideLayout" Target="../slideLayouts/slideLayout162.xml"/><Relationship Id="rId48" Type="http://schemas.openxmlformats.org/officeDocument/2006/relationships/slideLayout" Target="../slideLayouts/slideLayout167.xml"/><Relationship Id="rId56" Type="http://schemas.openxmlformats.org/officeDocument/2006/relationships/slideLayout" Target="../slideLayouts/slideLayout175.xml"/><Relationship Id="rId64" Type="http://schemas.openxmlformats.org/officeDocument/2006/relationships/slideLayout" Target="../slideLayouts/slideLayout183.xml"/><Relationship Id="rId8" Type="http://schemas.openxmlformats.org/officeDocument/2006/relationships/slideLayout" Target="../slideLayouts/slideLayout127.xml"/><Relationship Id="rId51" Type="http://schemas.openxmlformats.org/officeDocument/2006/relationships/slideLayout" Target="../slideLayouts/slideLayout170.xml"/><Relationship Id="rId3" Type="http://schemas.openxmlformats.org/officeDocument/2006/relationships/slideLayout" Target="../slideLayouts/slideLayout122.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33" Type="http://schemas.openxmlformats.org/officeDocument/2006/relationships/slideLayout" Target="../slideLayouts/slideLayout152.xml"/><Relationship Id="rId38" Type="http://schemas.openxmlformats.org/officeDocument/2006/relationships/slideLayout" Target="../slideLayouts/slideLayout157.xml"/><Relationship Id="rId46" Type="http://schemas.openxmlformats.org/officeDocument/2006/relationships/slideLayout" Target="../slideLayouts/slideLayout165.xml"/><Relationship Id="rId59" Type="http://schemas.openxmlformats.org/officeDocument/2006/relationships/slideLayout" Target="../slideLayouts/slideLayout178.xml"/><Relationship Id="rId20" Type="http://schemas.openxmlformats.org/officeDocument/2006/relationships/slideLayout" Target="../slideLayouts/slideLayout139.xml"/><Relationship Id="rId41" Type="http://schemas.openxmlformats.org/officeDocument/2006/relationships/slideLayout" Target="../slideLayouts/slideLayout160.xml"/><Relationship Id="rId54" Type="http://schemas.openxmlformats.org/officeDocument/2006/relationships/slideLayout" Target="../slideLayouts/slideLayout173.xml"/><Relationship Id="rId62" Type="http://schemas.openxmlformats.org/officeDocument/2006/relationships/slideLayout" Target="../slideLayouts/slideLayout181.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slideLayout" Target="../slideLayouts/slideLayout147.xml"/><Relationship Id="rId36" Type="http://schemas.openxmlformats.org/officeDocument/2006/relationships/slideLayout" Target="../slideLayouts/slideLayout155.xml"/><Relationship Id="rId49" Type="http://schemas.openxmlformats.org/officeDocument/2006/relationships/slideLayout" Target="../slideLayouts/slideLayout168.xml"/><Relationship Id="rId57" Type="http://schemas.openxmlformats.org/officeDocument/2006/relationships/slideLayout" Target="../slideLayouts/slideLayout176.xml"/><Relationship Id="rId10" Type="http://schemas.openxmlformats.org/officeDocument/2006/relationships/slideLayout" Target="../slideLayouts/slideLayout129.xml"/><Relationship Id="rId31" Type="http://schemas.openxmlformats.org/officeDocument/2006/relationships/slideLayout" Target="../slideLayouts/slideLayout150.xml"/><Relationship Id="rId44" Type="http://schemas.openxmlformats.org/officeDocument/2006/relationships/slideLayout" Target="../slideLayouts/slideLayout163.xml"/><Relationship Id="rId52" Type="http://schemas.openxmlformats.org/officeDocument/2006/relationships/slideLayout" Target="../slideLayouts/slideLayout171.xml"/><Relationship Id="rId60" Type="http://schemas.openxmlformats.org/officeDocument/2006/relationships/slideLayout" Target="../slideLayouts/slideLayout179.xml"/><Relationship Id="rId65" Type="http://schemas.openxmlformats.org/officeDocument/2006/relationships/theme" Target="../theme/theme4.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39" Type="http://schemas.openxmlformats.org/officeDocument/2006/relationships/slideLayout" Target="../slideLayouts/slideLayout1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26" Type="http://schemas.openxmlformats.org/officeDocument/2006/relationships/slideLayout" Target="../slideLayouts/slideLayout209.xml"/><Relationship Id="rId3" Type="http://schemas.openxmlformats.org/officeDocument/2006/relationships/slideLayout" Target="../slideLayouts/slideLayout186.xml"/><Relationship Id="rId21" Type="http://schemas.openxmlformats.org/officeDocument/2006/relationships/slideLayout" Target="../slideLayouts/slideLayout204.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5" Type="http://schemas.openxmlformats.org/officeDocument/2006/relationships/slideLayout" Target="../slideLayouts/slideLayout208.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slideLayout" Target="../slideLayouts/slideLayout203.xml"/><Relationship Id="rId29" Type="http://schemas.openxmlformats.org/officeDocument/2006/relationships/slideLayout" Target="../slideLayouts/slideLayout212.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24" Type="http://schemas.openxmlformats.org/officeDocument/2006/relationships/slideLayout" Target="../slideLayouts/slideLayout207.xml"/><Relationship Id="rId32" Type="http://schemas.openxmlformats.org/officeDocument/2006/relationships/theme" Target="../theme/theme5.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31" Type="http://schemas.openxmlformats.org/officeDocument/2006/relationships/slideLayout" Target="../slideLayouts/slideLayout21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30" Type="http://schemas.openxmlformats.org/officeDocument/2006/relationships/slideLayout" Target="../slideLayouts/slideLayout21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27.xml"/><Relationship Id="rId18" Type="http://schemas.openxmlformats.org/officeDocument/2006/relationships/slideLayout" Target="../slideLayouts/slideLayout232.xml"/><Relationship Id="rId26" Type="http://schemas.openxmlformats.org/officeDocument/2006/relationships/slideLayout" Target="../slideLayouts/slideLayout240.xml"/><Relationship Id="rId39" Type="http://schemas.openxmlformats.org/officeDocument/2006/relationships/slideLayout" Target="../slideLayouts/slideLayout253.xml"/><Relationship Id="rId21" Type="http://schemas.openxmlformats.org/officeDocument/2006/relationships/slideLayout" Target="../slideLayouts/slideLayout235.xml"/><Relationship Id="rId34" Type="http://schemas.openxmlformats.org/officeDocument/2006/relationships/slideLayout" Target="../slideLayouts/slideLayout248.xml"/><Relationship Id="rId42" Type="http://schemas.openxmlformats.org/officeDocument/2006/relationships/slideLayout" Target="../slideLayouts/slideLayout256.xml"/><Relationship Id="rId47" Type="http://schemas.openxmlformats.org/officeDocument/2006/relationships/slideLayout" Target="../slideLayouts/slideLayout261.xml"/><Relationship Id="rId7" Type="http://schemas.openxmlformats.org/officeDocument/2006/relationships/slideLayout" Target="../slideLayouts/slideLayout221.xml"/><Relationship Id="rId2" Type="http://schemas.openxmlformats.org/officeDocument/2006/relationships/slideLayout" Target="../slideLayouts/slideLayout216.xml"/><Relationship Id="rId16" Type="http://schemas.openxmlformats.org/officeDocument/2006/relationships/slideLayout" Target="../slideLayouts/slideLayout230.xml"/><Relationship Id="rId29" Type="http://schemas.openxmlformats.org/officeDocument/2006/relationships/slideLayout" Target="../slideLayouts/slideLayout243.xml"/><Relationship Id="rId11" Type="http://schemas.openxmlformats.org/officeDocument/2006/relationships/slideLayout" Target="../slideLayouts/slideLayout225.xml"/><Relationship Id="rId24" Type="http://schemas.openxmlformats.org/officeDocument/2006/relationships/slideLayout" Target="../slideLayouts/slideLayout238.xml"/><Relationship Id="rId32" Type="http://schemas.openxmlformats.org/officeDocument/2006/relationships/slideLayout" Target="../slideLayouts/slideLayout246.xml"/><Relationship Id="rId37" Type="http://schemas.openxmlformats.org/officeDocument/2006/relationships/slideLayout" Target="../slideLayouts/slideLayout251.xml"/><Relationship Id="rId40" Type="http://schemas.openxmlformats.org/officeDocument/2006/relationships/slideLayout" Target="../slideLayouts/slideLayout254.xml"/><Relationship Id="rId45" Type="http://schemas.openxmlformats.org/officeDocument/2006/relationships/slideLayout" Target="../slideLayouts/slideLayout259.xml"/><Relationship Id="rId5" Type="http://schemas.openxmlformats.org/officeDocument/2006/relationships/slideLayout" Target="../slideLayouts/slideLayout219.xml"/><Relationship Id="rId15" Type="http://schemas.openxmlformats.org/officeDocument/2006/relationships/slideLayout" Target="../slideLayouts/slideLayout229.xml"/><Relationship Id="rId23" Type="http://schemas.openxmlformats.org/officeDocument/2006/relationships/slideLayout" Target="../slideLayouts/slideLayout237.xml"/><Relationship Id="rId28" Type="http://schemas.openxmlformats.org/officeDocument/2006/relationships/slideLayout" Target="../slideLayouts/slideLayout242.xml"/><Relationship Id="rId36" Type="http://schemas.openxmlformats.org/officeDocument/2006/relationships/slideLayout" Target="../slideLayouts/slideLayout250.xml"/><Relationship Id="rId49" Type="http://schemas.openxmlformats.org/officeDocument/2006/relationships/image" Target="../media/image6.emf"/><Relationship Id="rId10" Type="http://schemas.openxmlformats.org/officeDocument/2006/relationships/slideLayout" Target="../slideLayouts/slideLayout224.xml"/><Relationship Id="rId19" Type="http://schemas.openxmlformats.org/officeDocument/2006/relationships/slideLayout" Target="../slideLayouts/slideLayout233.xml"/><Relationship Id="rId31" Type="http://schemas.openxmlformats.org/officeDocument/2006/relationships/slideLayout" Target="../slideLayouts/slideLayout245.xml"/><Relationship Id="rId44" Type="http://schemas.openxmlformats.org/officeDocument/2006/relationships/slideLayout" Target="../slideLayouts/slideLayout258.xml"/><Relationship Id="rId4" Type="http://schemas.openxmlformats.org/officeDocument/2006/relationships/slideLayout" Target="../slideLayouts/slideLayout218.xml"/><Relationship Id="rId9" Type="http://schemas.openxmlformats.org/officeDocument/2006/relationships/slideLayout" Target="../slideLayouts/slideLayout223.xml"/><Relationship Id="rId14" Type="http://schemas.openxmlformats.org/officeDocument/2006/relationships/slideLayout" Target="../slideLayouts/slideLayout228.xml"/><Relationship Id="rId22" Type="http://schemas.openxmlformats.org/officeDocument/2006/relationships/slideLayout" Target="../slideLayouts/slideLayout236.xml"/><Relationship Id="rId27" Type="http://schemas.openxmlformats.org/officeDocument/2006/relationships/slideLayout" Target="../slideLayouts/slideLayout241.xml"/><Relationship Id="rId30" Type="http://schemas.openxmlformats.org/officeDocument/2006/relationships/slideLayout" Target="../slideLayouts/slideLayout244.xml"/><Relationship Id="rId35" Type="http://schemas.openxmlformats.org/officeDocument/2006/relationships/slideLayout" Target="../slideLayouts/slideLayout249.xml"/><Relationship Id="rId43" Type="http://schemas.openxmlformats.org/officeDocument/2006/relationships/slideLayout" Target="../slideLayouts/slideLayout257.xml"/><Relationship Id="rId48" Type="http://schemas.openxmlformats.org/officeDocument/2006/relationships/theme" Target="../theme/theme6.xml"/><Relationship Id="rId8" Type="http://schemas.openxmlformats.org/officeDocument/2006/relationships/slideLayout" Target="../slideLayouts/slideLayout222.xml"/><Relationship Id="rId3" Type="http://schemas.openxmlformats.org/officeDocument/2006/relationships/slideLayout" Target="../slideLayouts/slideLayout217.xml"/><Relationship Id="rId12" Type="http://schemas.openxmlformats.org/officeDocument/2006/relationships/slideLayout" Target="../slideLayouts/slideLayout226.xml"/><Relationship Id="rId17" Type="http://schemas.openxmlformats.org/officeDocument/2006/relationships/slideLayout" Target="../slideLayouts/slideLayout231.xml"/><Relationship Id="rId25" Type="http://schemas.openxmlformats.org/officeDocument/2006/relationships/slideLayout" Target="../slideLayouts/slideLayout239.xml"/><Relationship Id="rId33" Type="http://schemas.openxmlformats.org/officeDocument/2006/relationships/slideLayout" Target="../slideLayouts/slideLayout247.xml"/><Relationship Id="rId38" Type="http://schemas.openxmlformats.org/officeDocument/2006/relationships/slideLayout" Target="../slideLayouts/slideLayout252.xml"/><Relationship Id="rId46" Type="http://schemas.openxmlformats.org/officeDocument/2006/relationships/slideLayout" Target="../slideLayouts/slideLayout260.xml"/><Relationship Id="rId20" Type="http://schemas.openxmlformats.org/officeDocument/2006/relationships/slideLayout" Target="../slideLayouts/slideLayout234.xml"/><Relationship Id="rId41" Type="http://schemas.openxmlformats.org/officeDocument/2006/relationships/slideLayout" Target="../slideLayouts/slideLayout255.xml"/><Relationship Id="rId1" Type="http://schemas.openxmlformats.org/officeDocument/2006/relationships/slideLayout" Target="../slideLayouts/slideLayout215.xml"/><Relationship Id="rId6" Type="http://schemas.openxmlformats.org/officeDocument/2006/relationships/slideLayout" Target="../slideLayouts/slideLayout220.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69.xml"/><Relationship Id="rId13" Type="http://schemas.openxmlformats.org/officeDocument/2006/relationships/slideLayout" Target="../slideLayouts/slideLayout274.xml"/><Relationship Id="rId18" Type="http://schemas.openxmlformats.org/officeDocument/2006/relationships/slideLayout" Target="../slideLayouts/slideLayout279.xml"/><Relationship Id="rId3" Type="http://schemas.openxmlformats.org/officeDocument/2006/relationships/slideLayout" Target="../slideLayouts/slideLayout264.xml"/><Relationship Id="rId21" Type="http://schemas.openxmlformats.org/officeDocument/2006/relationships/theme" Target="../theme/theme7.xml"/><Relationship Id="rId7" Type="http://schemas.openxmlformats.org/officeDocument/2006/relationships/slideLayout" Target="../slideLayouts/slideLayout268.xml"/><Relationship Id="rId12" Type="http://schemas.openxmlformats.org/officeDocument/2006/relationships/slideLayout" Target="../slideLayouts/slideLayout273.xml"/><Relationship Id="rId17" Type="http://schemas.openxmlformats.org/officeDocument/2006/relationships/slideLayout" Target="../slideLayouts/slideLayout278.xml"/><Relationship Id="rId2" Type="http://schemas.openxmlformats.org/officeDocument/2006/relationships/slideLayout" Target="../slideLayouts/slideLayout263.xml"/><Relationship Id="rId16" Type="http://schemas.openxmlformats.org/officeDocument/2006/relationships/slideLayout" Target="../slideLayouts/slideLayout277.xml"/><Relationship Id="rId20" Type="http://schemas.openxmlformats.org/officeDocument/2006/relationships/slideLayout" Target="../slideLayouts/slideLayout281.xml"/><Relationship Id="rId1" Type="http://schemas.openxmlformats.org/officeDocument/2006/relationships/slideLayout" Target="../slideLayouts/slideLayout262.xml"/><Relationship Id="rId6" Type="http://schemas.openxmlformats.org/officeDocument/2006/relationships/slideLayout" Target="../slideLayouts/slideLayout267.xml"/><Relationship Id="rId11" Type="http://schemas.openxmlformats.org/officeDocument/2006/relationships/slideLayout" Target="../slideLayouts/slideLayout272.xml"/><Relationship Id="rId5" Type="http://schemas.openxmlformats.org/officeDocument/2006/relationships/slideLayout" Target="../slideLayouts/slideLayout266.xml"/><Relationship Id="rId15" Type="http://schemas.openxmlformats.org/officeDocument/2006/relationships/slideLayout" Target="../slideLayouts/slideLayout276.xml"/><Relationship Id="rId10" Type="http://schemas.openxmlformats.org/officeDocument/2006/relationships/slideLayout" Target="../slideLayouts/slideLayout271.xml"/><Relationship Id="rId19" Type="http://schemas.openxmlformats.org/officeDocument/2006/relationships/slideLayout" Target="../slideLayouts/slideLayout280.xml"/><Relationship Id="rId4" Type="http://schemas.openxmlformats.org/officeDocument/2006/relationships/slideLayout" Target="../slideLayouts/slideLayout265.xml"/><Relationship Id="rId9" Type="http://schemas.openxmlformats.org/officeDocument/2006/relationships/slideLayout" Target="../slideLayouts/slideLayout270.xml"/><Relationship Id="rId14" Type="http://schemas.openxmlformats.org/officeDocument/2006/relationships/slideLayout" Target="../slideLayouts/slideLayout275.xml"/><Relationship Id="rId22" Type="http://schemas.openxmlformats.org/officeDocument/2006/relationships/image" Target="../media/image57.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89.xml"/><Relationship Id="rId13" Type="http://schemas.openxmlformats.org/officeDocument/2006/relationships/image" Target="../media/image62.emf"/><Relationship Id="rId3" Type="http://schemas.openxmlformats.org/officeDocument/2006/relationships/slideLayout" Target="../slideLayouts/slideLayout284.xml"/><Relationship Id="rId7" Type="http://schemas.openxmlformats.org/officeDocument/2006/relationships/slideLayout" Target="../slideLayouts/slideLayout288.xml"/><Relationship Id="rId12" Type="http://schemas.openxmlformats.org/officeDocument/2006/relationships/image" Target="../media/image61.svg"/><Relationship Id="rId2" Type="http://schemas.openxmlformats.org/officeDocument/2006/relationships/slideLayout" Target="../slideLayouts/slideLayout283.xml"/><Relationship Id="rId1" Type="http://schemas.openxmlformats.org/officeDocument/2006/relationships/slideLayout" Target="../slideLayouts/slideLayout282.xml"/><Relationship Id="rId6" Type="http://schemas.openxmlformats.org/officeDocument/2006/relationships/slideLayout" Target="../slideLayouts/slideLayout287.xml"/><Relationship Id="rId11" Type="http://schemas.openxmlformats.org/officeDocument/2006/relationships/image" Target="../media/image60.png"/><Relationship Id="rId5" Type="http://schemas.openxmlformats.org/officeDocument/2006/relationships/slideLayout" Target="../slideLayouts/slideLayout286.xml"/><Relationship Id="rId10" Type="http://schemas.openxmlformats.org/officeDocument/2006/relationships/theme" Target="../theme/theme8.xml"/><Relationship Id="rId4" Type="http://schemas.openxmlformats.org/officeDocument/2006/relationships/slideLayout" Target="../slideLayouts/slideLayout285.xml"/><Relationship Id="rId9" Type="http://schemas.openxmlformats.org/officeDocument/2006/relationships/slideLayout" Target="../slideLayouts/slideLayout290.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98.xml"/><Relationship Id="rId13" Type="http://schemas.openxmlformats.org/officeDocument/2006/relationships/slideLayout" Target="../slideLayouts/slideLayout303.xml"/><Relationship Id="rId18" Type="http://schemas.openxmlformats.org/officeDocument/2006/relationships/theme" Target="../theme/theme9.xml"/><Relationship Id="rId3" Type="http://schemas.openxmlformats.org/officeDocument/2006/relationships/slideLayout" Target="../slideLayouts/slideLayout293.xml"/><Relationship Id="rId21" Type="http://schemas.openxmlformats.org/officeDocument/2006/relationships/oleObject" Target="../embeddings/oleObject1.bin"/><Relationship Id="rId7" Type="http://schemas.openxmlformats.org/officeDocument/2006/relationships/slideLayout" Target="../slideLayouts/slideLayout297.xml"/><Relationship Id="rId12" Type="http://schemas.openxmlformats.org/officeDocument/2006/relationships/slideLayout" Target="../slideLayouts/slideLayout302.xml"/><Relationship Id="rId17" Type="http://schemas.openxmlformats.org/officeDocument/2006/relationships/slideLayout" Target="../slideLayouts/slideLayout307.xml"/><Relationship Id="rId2" Type="http://schemas.openxmlformats.org/officeDocument/2006/relationships/slideLayout" Target="../slideLayouts/slideLayout292.xml"/><Relationship Id="rId16" Type="http://schemas.openxmlformats.org/officeDocument/2006/relationships/slideLayout" Target="../slideLayouts/slideLayout306.xml"/><Relationship Id="rId20" Type="http://schemas.openxmlformats.org/officeDocument/2006/relationships/tags" Target="../tags/tag2.xml"/><Relationship Id="rId1" Type="http://schemas.openxmlformats.org/officeDocument/2006/relationships/slideLayout" Target="../slideLayouts/slideLayout291.xml"/><Relationship Id="rId6" Type="http://schemas.openxmlformats.org/officeDocument/2006/relationships/slideLayout" Target="../slideLayouts/slideLayout296.xml"/><Relationship Id="rId11" Type="http://schemas.openxmlformats.org/officeDocument/2006/relationships/slideLayout" Target="../slideLayouts/slideLayout301.xml"/><Relationship Id="rId5" Type="http://schemas.openxmlformats.org/officeDocument/2006/relationships/slideLayout" Target="../slideLayouts/slideLayout295.xml"/><Relationship Id="rId15" Type="http://schemas.openxmlformats.org/officeDocument/2006/relationships/slideLayout" Target="../slideLayouts/slideLayout305.xml"/><Relationship Id="rId10" Type="http://schemas.openxmlformats.org/officeDocument/2006/relationships/slideLayout" Target="../slideLayouts/slideLayout300.xml"/><Relationship Id="rId19" Type="http://schemas.openxmlformats.org/officeDocument/2006/relationships/tags" Target="../tags/tag1.xml"/><Relationship Id="rId4" Type="http://schemas.openxmlformats.org/officeDocument/2006/relationships/slideLayout" Target="../slideLayouts/slideLayout294.xml"/><Relationship Id="rId9" Type="http://schemas.openxmlformats.org/officeDocument/2006/relationships/slideLayout" Target="../slideLayouts/slideLayout299.xml"/><Relationship Id="rId14" Type="http://schemas.openxmlformats.org/officeDocument/2006/relationships/slideLayout" Target="../slideLayouts/slideLayout304.xml"/><Relationship Id="rId22" Type="http://schemas.openxmlformats.org/officeDocument/2006/relationships/image" Target="../media/image63.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4" cstate="screen">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4246735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4013" r:id="rId30"/>
    <p:sldLayoutId id="2147484823" r:id="rId31"/>
    <p:sldLayoutId id="2147484824" r:id="rId3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ctr">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49"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621024643"/>
      </p:ext>
    </p:extLst>
  </p:cSld>
  <p:clrMap bg1="dk1" tx1="lt1" bg2="dk2" tx2="lt2" accent1="accent1" accent2="accent2" accent3="accent3" accent4="accent4" accent5="accent5" accent6="accent6" hlink="hlink" folHlink="folHlink"/>
  <p:sldLayoutIdLst>
    <p:sldLayoutId id="2147484668" r:id="rId1"/>
    <p:sldLayoutId id="2147484669" r:id="rId2"/>
    <p:sldLayoutId id="2147484670" r:id="rId3"/>
    <p:sldLayoutId id="2147484671" r:id="rId4"/>
    <p:sldLayoutId id="2147484672" r:id="rId5"/>
    <p:sldLayoutId id="2147484673" r:id="rId6"/>
    <p:sldLayoutId id="2147484674" r:id="rId7"/>
    <p:sldLayoutId id="2147484675" r:id="rId8"/>
    <p:sldLayoutId id="2147484676" r:id="rId9"/>
    <p:sldLayoutId id="2147484677" r:id="rId10"/>
    <p:sldLayoutId id="2147484678" r:id="rId11"/>
    <p:sldLayoutId id="2147484679" r:id="rId12"/>
    <p:sldLayoutId id="2147484680" r:id="rId13"/>
    <p:sldLayoutId id="2147484681" r:id="rId14"/>
    <p:sldLayoutId id="2147484682" r:id="rId15"/>
    <p:sldLayoutId id="2147484683" r:id="rId16"/>
    <p:sldLayoutId id="2147484684" r:id="rId17"/>
    <p:sldLayoutId id="2147484685" r:id="rId18"/>
    <p:sldLayoutId id="2147484686" r:id="rId19"/>
    <p:sldLayoutId id="2147484687" r:id="rId20"/>
    <p:sldLayoutId id="2147484688" r:id="rId21"/>
    <p:sldLayoutId id="2147484689" r:id="rId22"/>
    <p:sldLayoutId id="2147484690" r:id="rId23"/>
    <p:sldLayoutId id="2147484691" r:id="rId24"/>
    <p:sldLayoutId id="2147484692" r:id="rId25"/>
    <p:sldLayoutId id="2147484693" r:id="rId26"/>
    <p:sldLayoutId id="2147484694" r:id="rId27"/>
    <p:sldLayoutId id="2147484695" r:id="rId28"/>
    <p:sldLayoutId id="2147484696" r:id="rId29"/>
    <p:sldLayoutId id="2147484697" r:id="rId30"/>
    <p:sldLayoutId id="2147484698" r:id="rId31"/>
    <p:sldLayoutId id="2147484699" r:id="rId32"/>
    <p:sldLayoutId id="2147484700" r:id="rId33"/>
    <p:sldLayoutId id="2147484701" r:id="rId34"/>
    <p:sldLayoutId id="2147484702" r:id="rId35"/>
    <p:sldLayoutId id="2147484703" r:id="rId36"/>
    <p:sldLayoutId id="2147484704" r:id="rId37"/>
    <p:sldLayoutId id="2147484705" r:id="rId38"/>
    <p:sldLayoutId id="2147484706" r:id="rId39"/>
    <p:sldLayoutId id="2147484707" r:id="rId40"/>
    <p:sldLayoutId id="2147484708" r:id="rId41"/>
    <p:sldLayoutId id="2147484709" r:id="rId42"/>
    <p:sldLayoutId id="2147484710" r:id="rId43"/>
    <p:sldLayoutId id="2147484711" r:id="rId44"/>
    <p:sldLayoutId id="2147484712" r:id="rId45"/>
    <p:sldLayoutId id="2147484713" r:id="rId46"/>
    <p:sldLayoutId id="2147484714" r:id="rId47"/>
  </p:sldLayoutIdLst>
  <p:transition>
    <p:fade/>
  </p:transition>
  <p:txStyles>
    <p:titleStyle>
      <a:lvl1pPr algn="l" defTabSz="932742" rtl="0" eaLnBrk="1" latinLnBrk="0" hangingPunct="1">
        <a:lnSpc>
          <a:spcPct val="10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D4C6325-C2AD-46F6-A01A-66AA39FB0D6F}"/>
              </a:ext>
            </a:extLst>
          </p:cNvPr>
          <p:cNvPicPr>
            <a:picLocks noChangeAspect="1"/>
          </p:cNvPicPr>
          <p:nvPr userDrawn="1"/>
        </p:nvPicPr>
        <p:blipFill>
          <a:blip r:embed="rId50" cstate="screen">
            <a:extLst>
              <a:ext uri="{28A0092B-C50C-407E-A947-70E740481C1C}">
                <a14:useLocalDpi xmlns:a14="http://schemas.microsoft.com/office/drawing/2010/main"/>
              </a:ext>
            </a:extLst>
          </a:blip>
          <a:stretch>
            <a:fillRect/>
          </a:stretch>
        </p:blipFill>
        <p:spPr>
          <a:xfrm rot="5400000">
            <a:off x="9039878" y="3221594"/>
            <a:ext cx="6858000" cy="414812"/>
          </a:xfrm>
          <a:prstGeom prst="rect">
            <a:avLst/>
          </a:prstGeom>
        </p:spPr>
      </p:pic>
    </p:spTree>
    <p:extLst>
      <p:ext uri="{BB962C8B-B14F-4D97-AF65-F5344CB8AC3E}">
        <p14:creationId xmlns:p14="http://schemas.microsoft.com/office/powerpoint/2010/main" val="2908864082"/>
      </p:ext>
    </p:extLst>
  </p:cSld>
  <p:clrMap bg1="dk1" tx1="lt1" bg2="dk2" tx2="lt2" accent1="accent1" accent2="accent2" accent3="accent3" accent4="accent4" accent5="accent5" accent6="accent6" hlink="hlink" folHlink="folHlink"/>
  <p:sldLayoutIdLst>
    <p:sldLayoutId id="2147484716" r:id="rId1"/>
    <p:sldLayoutId id="2147484717" r:id="rId2"/>
    <p:sldLayoutId id="2147484718" r:id="rId3"/>
    <p:sldLayoutId id="2147484719" r:id="rId4"/>
    <p:sldLayoutId id="2147484720" r:id="rId5"/>
    <p:sldLayoutId id="2147484721" r:id="rId6"/>
    <p:sldLayoutId id="2147484722" r:id="rId7"/>
    <p:sldLayoutId id="2147484723" r:id="rId8"/>
    <p:sldLayoutId id="2147484724" r:id="rId9"/>
    <p:sldLayoutId id="2147484725" r:id="rId10"/>
    <p:sldLayoutId id="2147484726" r:id="rId11"/>
    <p:sldLayoutId id="2147484727" r:id="rId12"/>
    <p:sldLayoutId id="2147484728" r:id="rId13"/>
    <p:sldLayoutId id="2147484729" r:id="rId14"/>
    <p:sldLayoutId id="2147484730" r:id="rId15"/>
    <p:sldLayoutId id="2147484731" r:id="rId16"/>
    <p:sldLayoutId id="2147484732" r:id="rId17"/>
    <p:sldLayoutId id="2147484733" r:id="rId18"/>
    <p:sldLayoutId id="2147484734" r:id="rId19"/>
    <p:sldLayoutId id="2147484735" r:id="rId20"/>
    <p:sldLayoutId id="2147484736" r:id="rId21"/>
    <p:sldLayoutId id="2147484737" r:id="rId22"/>
    <p:sldLayoutId id="2147484738" r:id="rId23"/>
    <p:sldLayoutId id="2147484739" r:id="rId24"/>
    <p:sldLayoutId id="2147484740" r:id="rId25"/>
    <p:sldLayoutId id="2147484741" r:id="rId26"/>
    <p:sldLayoutId id="2147484742" r:id="rId27"/>
    <p:sldLayoutId id="2147484743" r:id="rId28"/>
    <p:sldLayoutId id="2147484744" r:id="rId29"/>
    <p:sldLayoutId id="2147484745" r:id="rId30"/>
    <p:sldLayoutId id="2147484746" r:id="rId31"/>
    <p:sldLayoutId id="2147484747" r:id="rId32"/>
    <p:sldLayoutId id="2147484748" r:id="rId33"/>
    <p:sldLayoutId id="2147484749" r:id="rId34"/>
    <p:sldLayoutId id="2147484750" r:id="rId35"/>
    <p:sldLayoutId id="2147484751" r:id="rId36"/>
    <p:sldLayoutId id="2147484752" r:id="rId37"/>
    <p:sldLayoutId id="2147484753" r:id="rId38"/>
    <p:sldLayoutId id="2147484754" r:id="rId39"/>
    <p:sldLayoutId id="2147484755" r:id="rId40"/>
    <p:sldLayoutId id="2147484756" r:id="rId41"/>
    <p:sldLayoutId id="2147484757" r:id="rId42"/>
    <p:sldLayoutId id="2147484758" r:id="rId43"/>
    <p:sldLayoutId id="2147484759" r:id="rId44"/>
    <p:sldLayoutId id="2147484760" r:id="rId45"/>
    <p:sldLayoutId id="2147484761" r:id="rId46"/>
    <p:sldLayoutId id="2147484762" r:id="rId47"/>
    <p:sldLayoutId id="2147484763"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F62CB6-03B3-4091-AF5E-C25CC0DC4A7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5E54025-28AC-49F9-AED3-9156F458CA7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7A5632-84A4-4B4A-91AE-3EC3572959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B94BAA-C50A-4DFB-8934-A9DB3EE8EBC6}" type="datetimeFigureOut">
              <a:rPr lang="en-US" smtClean="0"/>
              <a:t>4/11/2023</a:t>
            </a:fld>
            <a:endParaRPr lang="en-US"/>
          </a:p>
        </p:txBody>
      </p:sp>
      <p:sp>
        <p:nvSpPr>
          <p:cNvPr id="5" name="Footer Placeholder 4">
            <a:extLst>
              <a:ext uri="{FF2B5EF4-FFF2-40B4-BE49-F238E27FC236}">
                <a16:creationId xmlns:a16="http://schemas.microsoft.com/office/drawing/2014/main" id="{E250D4F3-83CA-486A-97BD-F7C48CCA7A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B774C5-3FE4-4E44-8B1E-9240B8C7D1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C46238-CC7F-4475-8F07-CB7E6D17DF6A}" type="slidenum">
              <a:rPr lang="en-US" smtClean="0"/>
              <a:t>‹#›</a:t>
            </a:fld>
            <a:endParaRPr lang="en-US"/>
          </a:p>
        </p:txBody>
      </p:sp>
    </p:spTree>
    <p:extLst>
      <p:ext uri="{BB962C8B-B14F-4D97-AF65-F5344CB8AC3E}">
        <p14:creationId xmlns:p14="http://schemas.microsoft.com/office/powerpoint/2010/main" val="1483355148"/>
      </p:ext>
    </p:extLst>
  </p:cSld>
  <p:clrMap bg1="lt1" tx1="dk1" bg2="lt2" tx2="dk2" accent1="accent1" accent2="accent2" accent3="accent3" accent4="accent4" accent5="accent5" accent6="accent6" hlink="hlink" folHlink="folHlink"/>
  <p:sldLayoutIdLst>
    <p:sldLayoutId id="2147484765" r:id="rId1"/>
    <p:sldLayoutId id="2147484766" r:id="rId2"/>
    <p:sldLayoutId id="2147484767" r:id="rId3"/>
    <p:sldLayoutId id="2147484768" r:id="rId4"/>
    <p:sldLayoutId id="2147484769" r:id="rId5"/>
    <p:sldLayoutId id="2147484770" r:id="rId6"/>
    <p:sldLayoutId id="2147484771" r:id="rId7"/>
    <p:sldLayoutId id="2147484772" r:id="rId8"/>
    <p:sldLayoutId id="2147484773" r:id="rId9"/>
    <p:sldLayoutId id="2147484774" r:id="rId10"/>
    <p:sldLayoutId id="2147484775" r:id="rId11"/>
    <p:sldLayoutId id="2147484776" r:id="rId12"/>
    <p:sldLayoutId id="214748477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63369" y="473236"/>
            <a:ext cx="11081177" cy="1020602"/>
          </a:xfrm>
          <a:prstGeom prst="rect">
            <a:avLst/>
          </a:prstGeom>
        </p:spPr>
        <p:txBody>
          <a:bodyPr vert="horz" lIns="0" tIns="45720" rIns="91440" bIns="45720" rtlCol="0" anchor="t">
            <a:noAutofit/>
          </a:bodyPr>
          <a:lstStyle/>
          <a:p>
            <a:r>
              <a:rPr lang="en-US"/>
              <a:t>Click to edit Master title style</a:t>
            </a:r>
          </a:p>
        </p:txBody>
      </p:sp>
      <p:sp>
        <p:nvSpPr>
          <p:cNvPr id="3" name="Text Placeholder 2"/>
          <p:cNvSpPr>
            <a:spLocks noGrp="1"/>
          </p:cNvSpPr>
          <p:nvPr>
            <p:ph type="body" idx="1"/>
          </p:nvPr>
        </p:nvSpPr>
        <p:spPr>
          <a:xfrm>
            <a:off x="563369" y="1620572"/>
            <a:ext cx="11081177" cy="4689743"/>
          </a:xfrm>
          <a:prstGeom prst="rect">
            <a:avLst/>
          </a:prstGeom>
        </p:spPr>
        <p:txBody>
          <a:bodyPr vert="horz" lIns="0" tIns="45720" rIns="9144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3"/>
          </p:nvPr>
        </p:nvSpPr>
        <p:spPr>
          <a:xfrm>
            <a:off x="4038600" y="6492716"/>
            <a:ext cx="4114800" cy="182880"/>
          </a:xfrm>
          <a:prstGeom prst="rect">
            <a:avLst/>
          </a:prstGeom>
        </p:spPr>
        <p:txBody>
          <a:bodyPr vert="horz" lIns="91440" tIns="45720" rIns="91440" bIns="45720" rtlCol="0" anchor="ctr"/>
          <a:lstStyle>
            <a:lvl1pPr algn="ctr">
              <a:defRPr sz="800">
                <a:ln>
                  <a:noFill/>
                </a:ln>
                <a:solidFill>
                  <a:schemeClr val="bg2"/>
                </a:solidFill>
              </a:defRPr>
            </a:lvl1pPr>
          </a:lstStyle>
          <a:p>
            <a:r>
              <a:rPr lang="en-IN"/>
              <a:t>Microsoft Confidential</a:t>
            </a:r>
          </a:p>
        </p:txBody>
      </p:sp>
      <p:sp>
        <p:nvSpPr>
          <p:cNvPr id="6" name="Slide Number Placeholder 5"/>
          <p:cNvSpPr>
            <a:spLocks noGrp="1"/>
          </p:cNvSpPr>
          <p:nvPr>
            <p:ph type="sldNum" sz="quarter" idx="4"/>
          </p:nvPr>
        </p:nvSpPr>
        <p:spPr>
          <a:xfrm>
            <a:off x="11734143" y="6401594"/>
            <a:ext cx="366667" cy="365125"/>
          </a:xfrm>
          <a:prstGeom prst="rect">
            <a:avLst/>
          </a:prstGeom>
        </p:spPr>
        <p:txBody>
          <a:bodyPr vert="horz" lIns="91440" tIns="45720" rIns="91440" bIns="45720" rtlCol="0" anchor="ctr"/>
          <a:lstStyle>
            <a:lvl1pPr algn="r">
              <a:defRPr sz="800">
                <a:solidFill>
                  <a:schemeClr val="bg2"/>
                </a:solidFill>
                <a:latin typeface="+mn-lt"/>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958385967"/>
      </p:ext>
    </p:extLst>
  </p:cSld>
  <p:clrMap bg1="lt1" tx1="dk1" bg2="lt2" tx2="dk2" accent1="accent1" accent2="accent2" accent3="accent3" accent4="accent4" accent5="accent5" accent6="accent6" hlink="hlink" folHlink="folHlink"/>
  <p:sldLayoutIdLst>
    <p:sldLayoutId id="2147484782" r:id="rId1"/>
    <p:sldLayoutId id="2147484783" r:id="rId2"/>
    <p:sldLayoutId id="2147484784" r:id="rId3"/>
    <p:sldLayoutId id="2147484785" r:id="rId4"/>
    <p:sldLayoutId id="2147484786" r:id="rId5"/>
    <p:sldLayoutId id="2147484787" r:id="rId6"/>
    <p:sldLayoutId id="2147484788" r:id="rId7"/>
    <p:sldLayoutId id="2147484791" r:id="rId8"/>
    <p:sldLayoutId id="2147484792" r:id="rId9"/>
    <p:sldLayoutId id="2147484793" r:id="rId10"/>
    <p:sldLayoutId id="2147484794" r:id="rId11"/>
    <p:sldLayoutId id="2147484795" r:id="rId12"/>
    <p:sldLayoutId id="2147484796" r:id="rId13"/>
    <p:sldLayoutId id="2147484797" r:id="rId14"/>
    <p:sldLayoutId id="2147484798" r:id="rId15"/>
    <p:sldLayoutId id="2147484799" r:id="rId16"/>
    <p:sldLayoutId id="2147484800" r:id="rId17"/>
    <p:sldLayoutId id="2147484801" r:id="rId18"/>
    <p:sldLayoutId id="2147484802" r:id="rId19"/>
    <p:sldLayoutId id="2147484803" r:id="rId20"/>
    <p:sldLayoutId id="2147484804" r:id="rId21"/>
    <p:sldLayoutId id="2147484805" r:id="rId22"/>
    <p:sldLayoutId id="2147484808" r:id="rId23"/>
    <p:sldLayoutId id="2147484810" r:id="rId24"/>
    <p:sldLayoutId id="2147484811" r:id="rId25"/>
    <p:sldLayoutId id="2147484812" r:id="rId26"/>
    <p:sldLayoutId id="2147484813" r:id="rId27"/>
    <p:sldLayoutId id="2147484814" r:id="rId28"/>
    <p:sldLayoutId id="2147484815" r:id="rId29"/>
    <p:sldLayoutId id="2147484816" r:id="rId30"/>
    <p:sldLayoutId id="2147484817" r:id="rId31"/>
    <p:sldLayoutId id="2147484818" r:id="rId32"/>
    <p:sldLayoutId id="2147484819" r:id="rId33"/>
  </p:sldLayoutIdLst>
  <p:hf sldNum="0" hdr="0" ftr="0" dt="0"/>
  <p:txStyles>
    <p:titleStyle>
      <a:lvl1pPr algn="l" defTabSz="911939" rtl="0" eaLnBrk="1" latinLnBrk="0" hangingPunct="1">
        <a:lnSpc>
          <a:spcPct val="90000"/>
        </a:lnSpc>
        <a:spcBef>
          <a:spcPct val="0"/>
        </a:spcBef>
        <a:buNone/>
        <a:defRPr sz="3600" kern="1200">
          <a:solidFill>
            <a:schemeClr val="bg2"/>
          </a:solidFill>
          <a:latin typeface="+mj-lt"/>
          <a:ea typeface="+mj-ea"/>
          <a:cs typeface="+mj-cs"/>
        </a:defRPr>
      </a:lvl1pPr>
    </p:titleStyle>
    <p:body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bg2"/>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bg2"/>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bg2"/>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bg2"/>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p:bodyStyle>
    <p:otherStyle>
      <a:defPPr>
        <a:defRPr lang="en-US"/>
      </a:defPPr>
      <a:lvl1pPr marL="0" algn="l" defTabSz="911939" rtl="0" eaLnBrk="1" latinLnBrk="0" hangingPunct="1">
        <a:defRPr sz="1795" kern="1200">
          <a:solidFill>
            <a:schemeClr val="tx1"/>
          </a:solidFill>
          <a:latin typeface="+mn-lt"/>
          <a:ea typeface="+mn-ea"/>
          <a:cs typeface="+mn-cs"/>
        </a:defRPr>
      </a:lvl1pPr>
      <a:lvl2pPr marL="455970" algn="l" defTabSz="911939" rtl="0" eaLnBrk="1" latinLnBrk="0" hangingPunct="1">
        <a:defRPr sz="1795" kern="1200">
          <a:solidFill>
            <a:schemeClr val="tx1"/>
          </a:solidFill>
          <a:latin typeface="+mn-lt"/>
          <a:ea typeface="+mn-ea"/>
          <a:cs typeface="+mn-cs"/>
        </a:defRPr>
      </a:lvl2pPr>
      <a:lvl3pPr marL="911939" algn="l" defTabSz="911939" rtl="0" eaLnBrk="1" latinLnBrk="0" hangingPunct="1">
        <a:defRPr sz="1795" kern="1200">
          <a:solidFill>
            <a:schemeClr val="tx1"/>
          </a:solidFill>
          <a:latin typeface="+mn-lt"/>
          <a:ea typeface="+mn-ea"/>
          <a:cs typeface="+mn-cs"/>
        </a:defRPr>
      </a:lvl3pPr>
      <a:lvl4pPr marL="1367909" algn="l" defTabSz="911939" rtl="0" eaLnBrk="1" latinLnBrk="0" hangingPunct="1">
        <a:defRPr sz="1795" kern="1200">
          <a:solidFill>
            <a:schemeClr val="tx1"/>
          </a:solidFill>
          <a:latin typeface="+mn-lt"/>
          <a:ea typeface="+mn-ea"/>
          <a:cs typeface="+mn-cs"/>
        </a:defRPr>
      </a:lvl4pPr>
      <a:lvl5pPr marL="1823878" algn="l" defTabSz="911939" rtl="0" eaLnBrk="1" latinLnBrk="0" hangingPunct="1">
        <a:defRPr sz="1795" kern="1200">
          <a:solidFill>
            <a:schemeClr val="tx1"/>
          </a:solidFill>
          <a:latin typeface="+mn-lt"/>
          <a:ea typeface="+mn-ea"/>
          <a:cs typeface="+mn-cs"/>
        </a:defRPr>
      </a:lvl5pPr>
      <a:lvl6pPr marL="2279847" algn="l" defTabSz="911939" rtl="0" eaLnBrk="1" latinLnBrk="0" hangingPunct="1">
        <a:defRPr sz="1795" kern="1200">
          <a:solidFill>
            <a:schemeClr val="tx1"/>
          </a:solidFill>
          <a:latin typeface="+mn-lt"/>
          <a:ea typeface="+mn-ea"/>
          <a:cs typeface="+mn-cs"/>
        </a:defRPr>
      </a:lvl6pPr>
      <a:lvl7pPr marL="2735816" algn="l" defTabSz="911939" rtl="0" eaLnBrk="1" latinLnBrk="0" hangingPunct="1">
        <a:defRPr sz="1795" kern="1200">
          <a:solidFill>
            <a:schemeClr val="tx1"/>
          </a:solidFill>
          <a:latin typeface="+mn-lt"/>
          <a:ea typeface="+mn-ea"/>
          <a:cs typeface="+mn-cs"/>
        </a:defRPr>
      </a:lvl7pPr>
      <a:lvl8pPr marL="3191786" algn="l" defTabSz="911939" rtl="0" eaLnBrk="1" latinLnBrk="0" hangingPunct="1">
        <a:defRPr sz="1795" kern="1200">
          <a:solidFill>
            <a:schemeClr val="tx1"/>
          </a:solidFill>
          <a:latin typeface="+mn-lt"/>
          <a:ea typeface="+mn-ea"/>
          <a:cs typeface="+mn-cs"/>
        </a:defRPr>
      </a:lvl8pPr>
      <a:lvl9pPr marL="3647755" algn="l" defTabSz="911939" rtl="0" eaLnBrk="1" latinLnBrk="0" hangingPunct="1">
        <a:defRPr sz="1795"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317">
          <p15:clr>
            <a:srgbClr val="F26B43"/>
          </p15:clr>
        </p15:guide>
        <p15:guide id="3" pos="348">
          <p15:clr>
            <a:srgbClr val="F26B43"/>
          </p15:clr>
        </p15:guide>
        <p15:guide id="13" orient="horz" pos="3975">
          <p15:clr>
            <a:srgbClr val="F26B43"/>
          </p15:clr>
        </p15:guide>
        <p15:guide id="14" orient="horz" pos="348">
          <p15:clr>
            <a:srgbClr val="F26B43"/>
          </p15:clr>
        </p15:guide>
        <p15:guide id="15" orient="horz" pos="833">
          <p15:clr>
            <a:srgbClr val="F26B43"/>
          </p15:clr>
        </p15:guide>
        <p15:guide id="16" orient="horz" pos="941">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FB4DEDCF-0C0A-499C-B0A2-252B91BF4009}"/>
              </a:ext>
              <a:ext uri="{C183D7F6-B498-43B3-948B-1728B52AA6E4}">
                <adec:decorative xmlns:adec="http://schemas.microsoft.com/office/drawing/2017/decorative" val="1"/>
              </a:ext>
            </a:extLst>
          </p:cNvPr>
          <p:cNvGrpSpPr/>
          <p:nvPr userDrawn="1"/>
        </p:nvGrpSpPr>
        <p:grpSpPr>
          <a:xfrm rot="5400000">
            <a:off x="9899199" y="2410407"/>
            <a:ext cx="6858001" cy="2019761"/>
            <a:chOff x="2664459" y="4351495"/>
            <a:chExt cx="6858001" cy="2019761"/>
          </a:xfrm>
        </p:grpSpPr>
        <p:pic>
          <p:nvPicPr>
            <p:cNvPr id="50" name="Graphic 49">
              <a:extLst>
                <a:ext uri="{FF2B5EF4-FFF2-40B4-BE49-F238E27FC236}">
                  <a16:creationId xmlns:a16="http://schemas.microsoft.com/office/drawing/2014/main" id="{CEFEBDD6-1C98-4B9F-A4B4-7116B09552F8}"/>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9D3E95D4-A6E9-4DCD-B209-F249BD15415C}"/>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583321791"/>
      </p:ext>
    </p:extLst>
  </p:cSld>
  <p:clrMap bg1="lt1" tx1="dk1" bg2="lt2" tx2="dk2" accent1="accent1" accent2="accent2" accent3="accent3" accent4="accent4" accent5="accent5" accent6="accent6" hlink="hlink" folHlink="folHlink"/>
  <p:sldLayoutIdLst>
    <p:sldLayoutId id="2147484821" r:id="rId1"/>
    <p:sldLayoutId id="2147484822"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308855590"/>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 id="2147483816" r:id="rId18"/>
    <p:sldLayoutId id="2147483817" r:id="rId19"/>
    <p:sldLayoutId id="2147483818" r:id="rId20"/>
    <p:sldLayoutId id="2147483819" r:id="rId21"/>
    <p:sldLayoutId id="2147483820" r:id="rId22"/>
    <p:sldLayoutId id="2147483821" r:id="rId23"/>
    <p:sldLayoutId id="2147483822" r:id="rId24"/>
    <p:sldLayoutId id="2147483823" r:id="rId25"/>
    <p:sldLayoutId id="2147483824" r:id="rId26"/>
    <p:sldLayoutId id="2147483825" r:id="rId27"/>
    <p:sldLayoutId id="2147483826" r:id="rId28"/>
    <p:sldLayoutId id="2147483827" r:id="rId29"/>
    <p:sldLayoutId id="2147483828" r:id="rId30"/>
    <p:sldLayoutId id="2147483829" r:id="rId31"/>
    <p:sldLayoutId id="2147483831" r:id="rId32"/>
    <p:sldLayoutId id="2147483832" r:id="rId33"/>
    <p:sldLayoutId id="2147483833" r:id="rId34"/>
    <p:sldLayoutId id="2147483834" r:id="rId35"/>
    <p:sldLayoutId id="2147483835" r:id="rId36"/>
    <p:sldLayoutId id="2147483836" r:id="rId3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2"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49" name="Text Placeholder 8">
            <a:extLst>
              <a:ext uri="{FF2B5EF4-FFF2-40B4-BE49-F238E27FC236}">
                <a16:creationId xmlns:a16="http://schemas.microsoft.com/office/drawing/2014/main" id="{659C9DE1-5972-43A7-8F33-A3EC403E129D}"/>
              </a:ext>
            </a:extLst>
          </p:cNvPr>
          <p:cNvSpPr txBox="1">
            <a:spLocks/>
          </p:cNvSpPr>
          <p:nvPr userDrawn="1"/>
        </p:nvSpPr>
        <p:spPr>
          <a:xfrm>
            <a:off x="588963" y="6269038"/>
            <a:ext cx="1079500" cy="215444"/>
          </a:xfrm>
          <a:prstGeom prst="rect">
            <a:avLst/>
          </a:prstGeom>
        </p:spPr>
        <p:txBody>
          <a:bodyPr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913748" eaLnBrk="0" hangingPunct="0">
              <a:spcBef>
                <a:spcPts val="0"/>
              </a:spcBef>
              <a:buSzTx/>
              <a:buFont typeface="Wingdings" panose="05000000000000000000" pitchFamily="2" charset="2"/>
              <a:buNone/>
              <a:defRPr/>
            </a:pPr>
            <a:r>
              <a:rPr lang="en-US" sz="700">
                <a:solidFill>
                  <a:prstClr val="white"/>
                </a:solidFill>
                <a:latin typeface="Segoe UI"/>
              </a:rPr>
              <a:t>©Microsoft Corporation Azure </a:t>
            </a:r>
          </a:p>
        </p:txBody>
      </p:sp>
    </p:spTree>
    <p:extLst>
      <p:ext uri="{BB962C8B-B14F-4D97-AF65-F5344CB8AC3E}">
        <p14:creationId xmlns:p14="http://schemas.microsoft.com/office/powerpoint/2010/main" val="1379842820"/>
      </p:ext>
    </p:extLst>
  </p:cSld>
  <p:clrMap bg1="dk1" tx1="lt1" bg2="dk2" tx2="lt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 id="2147484128" r:id="rId18"/>
    <p:sldLayoutId id="2147484129" r:id="rId19"/>
    <p:sldLayoutId id="2147484130" r:id="rId20"/>
    <p:sldLayoutId id="2147484131" r:id="rId21"/>
    <p:sldLayoutId id="2147484132" r:id="rId22"/>
    <p:sldLayoutId id="2147484133" r:id="rId23"/>
    <p:sldLayoutId id="2147484134" r:id="rId24"/>
    <p:sldLayoutId id="2147484135" r:id="rId25"/>
    <p:sldLayoutId id="2147484136" r:id="rId26"/>
    <p:sldLayoutId id="2147484137" r:id="rId27"/>
    <p:sldLayoutId id="2147484138" r:id="rId28"/>
    <p:sldLayoutId id="2147484139" r:id="rId29"/>
    <p:sldLayoutId id="2147484140" r:id="rId30"/>
    <p:sldLayoutId id="2147484141" r:id="rId31"/>
    <p:sldLayoutId id="2147484142" r:id="rId32"/>
    <p:sldLayoutId id="2147484143" r:id="rId33"/>
    <p:sldLayoutId id="2147484144" r:id="rId34"/>
    <p:sldLayoutId id="2147484145" r:id="rId35"/>
    <p:sldLayoutId id="2147484146" r:id="rId36"/>
    <p:sldLayoutId id="2147484147" r:id="rId37"/>
    <p:sldLayoutId id="2147484148" r:id="rId38"/>
    <p:sldLayoutId id="2147484149" r:id="rId39"/>
    <p:sldLayoutId id="2147484150" r:id="rId40"/>
    <p:sldLayoutId id="2147484151" r:id="rId41"/>
    <p:sldLayoutId id="2147484152" r:id="rId42"/>
    <p:sldLayoutId id="2147484153" r:id="rId43"/>
    <p:sldLayoutId id="2147484154" r:id="rId44"/>
    <p:sldLayoutId id="2147484155" r:id="rId45"/>
    <p:sldLayoutId id="2147484156" r:id="rId46"/>
    <p:sldLayoutId id="2147484157" r:id="rId47"/>
    <p:sldLayoutId id="2147484158" r:id="rId48"/>
    <p:sldLayoutId id="2147484159" r:id="rId49"/>
    <p:sldLayoutId id="2147484160"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6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3216093683"/>
      </p:ext>
    </p:extLst>
  </p:cSld>
  <p:clrMap bg1="dk1" tx1="lt1" bg2="dk2" tx2="lt2" accent1="accent1" accent2="accent2" accent3="accent3" accent4="accent4" accent5="accent5" accent6="accent6" hlink="hlink" folHlink="folHlink"/>
  <p:sldLayoutIdLst>
    <p:sldLayoutId id="2147484183" r:id="rId1"/>
    <p:sldLayoutId id="2147484184" r:id="rId2"/>
    <p:sldLayoutId id="2147484185" r:id="rId3"/>
    <p:sldLayoutId id="2147484186" r:id="rId4"/>
    <p:sldLayoutId id="2147484187" r:id="rId5"/>
    <p:sldLayoutId id="2147484188" r:id="rId6"/>
    <p:sldLayoutId id="2147484189" r:id="rId7"/>
    <p:sldLayoutId id="2147484190" r:id="rId8"/>
    <p:sldLayoutId id="2147484191" r:id="rId9"/>
    <p:sldLayoutId id="2147484192" r:id="rId10"/>
    <p:sldLayoutId id="2147484193" r:id="rId11"/>
    <p:sldLayoutId id="2147484194" r:id="rId12"/>
    <p:sldLayoutId id="2147484195" r:id="rId13"/>
    <p:sldLayoutId id="2147484196" r:id="rId14"/>
    <p:sldLayoutId id="2147484197" r:id="rId15"/>
    <p:sldLayoutId id="2147484198" r:id="rId16"/>
    <p:sldLayoutId id="2147484199" r:id="rId17"/>
    <p:sldLayoutId id="2147484200" r:id="rId18"/>
    <p:sldLayoutId id="2147484201" r:id="rId19"/>
    <p:sldLayoutId id="2147484202" r:id="rId20"/>
    <p:sldLayoutId id="2147484203" r:id="rId21"/>
    <p:sldLayoutId id="2147484204" r:id="rId22"/>
    <p:sldLayoutId id="2147484205" r:id="rId23"/>
    <p:sldLayoutId id="2147484206" r:id="rId24"/>
    <p:sldLayoutId id="2147484207" r:id="rId25"/>
    <p:sldLayoutId id="2147484208" r:id="rId26"/>
    <p:sldLayoutId id="2147484209" r:id="rId27"/>
    <p:sldLayoutId id="2147484210" r:id="rId28"/>
    <p:sldLayoutId id="2147484211" r:id="rId29"/>
    <p:sldLayoutId id="2147484212" r:id="rId30"/>
    <p:sldLayoutId id="2147484213" r:id="rId31"/>
    <p:sldLayoutId id="2147484214" r:id="rId32"/>
    <p:sldLayoutId id="2147484215" r:id="rId33"/>
    <p:sldLayoutId id="2147484216" r:id="rId34"/>
    <p:sldLayoutId id="2147484217" r:id="rId35"/>
    <p:sldLayoutId id="2147484218" r:id="rId36"/>
    <p:sldLayoutId id="2147484219" r:id="rId37"/>
    <p:sldLayoutId id="2147484220" r:id="rId38"/>
    <p:sldLayoutId id="2147484221" r:id="rId39"/>
    <p:sldLayoutId id="2147484222" r:id="rId40"/>
    <p:sldLayoutId id="2147484223" r:id="rId41"/>
    <p:sldLayoutId id="2147484224" r:id="rId42"/>
    <p:sldLayoutId id="2147484225" r:id="rId43"/>
    <p:sldLayoutId id="2147484226" r:id="rId44"/>
    <p:sldLayoutId id="2147484227" r:id="rId45"/>
    <p:sldLayoutId id="2147484228" r:id="rId46"/>
    <p:sldLayoutId id="2147484229" r:id="rId47"/>
    <p:sldLayoutId id="2147484230" r:id="rId48"/>
    <p:sldLayoutId id="2147484231" r:id="rId49"/>
    <p:sldLayoutId id="2147484232" r:id="rId50"/>
    <p:sldLayoutId id="2147484233" r:id="rId51"/>
    <p:sldLayoutId id="2147484234" r:id="rId52"/>
    <p:sldLayoutId id="2147484235" r:id="rId53"/>
    <p:sldLayoutId id="2147484236" r:id="rId54"/>
    <p:sldLayoutId id="2147484237" r:id="rId55"/>
    <p:sldLayoutId id="2147484238" r:id="rId56"/>
    <p:sldLayoutId id="2147484239" r:id="rId57"/>
    <p:sldLayoutId id="2147484240" r:id="rId58"/>
    <p:sldLayoutId id="2147484241" r:id="rId59"/>
    <p:sldLayoutId id="2147484242" r:id="rId60"/>
    <p:sldLayoutId id="2147484243" r:id="rId61"/>
    <p:sldLayoutId id="2147484244" r:id="rId62"/>
    <p:sldLayoutId id="2147484245" r:id="rId63"/>
    <p:sldLayoutId id="2147484246" r:id="rId6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792173737"/>
      </p:ext>
    </p:extLst>
  </p:cSld>
  <p:clrMap bg1="lt1" tx1="dk1" bg2="lt2" tx2="dk2" accent1="accent1" accent2="accent2" accent3="accent3" accent4="accent4" accent5="accent5" accent6="accent6" hlink="hlink" folHlink="folHlink"/>
  <p:sldLayoutIdLst>
    <p:sldLayoutId id="2147484278" r:id="rId1"/>
    <p:sldLayoutId id="2147484279" r:id="rId2"/>
    <p:sldLayoutId id="2147484280" r:id="rId3"/>
    <p:sldLayoutId id="2147484281" r:id="rId4"/>
    <p:sldLayoutId id="2147484282" r:id="rId5"/>
    <p:sldLayoutId id="2147484283" r:id="rId6"/>
    <p:sldLayoutId id="2147484284" r:id="rId7"/>
    <p:sldLayoutId id="2147484285" r:id="rId8"/>
    <p:sldLayoutId id="2147484286" r:id="rId9"/>
    <p:sldLayoutId id="2147484287" r:id="rId10"/>
    <p:sldLayoutId id="2147484288" r:id="rId11"/>
    <p:sldLayoutId id="2147484289" r:id="rId12"/>
    <p:sldLayoutId id="2147484290" r:id="rId13"/>
    <p:sldLayoutId id="2147484291" r:id="rId14"/>
    <p:sldLayoutId id="2147484292" r:id="rId15"/>
    <p:sldLayoutId id="2147484293" r:id="rId16"/>
    <p:sldLayoutId id="2147484294" r:id="rId17"/>
    <p:sldLayoutId id="2147484295" r:id="rId18"/>
    <p:sldLayoutId id="2147484296" r:id="rId19"/>
    <p:sldLayoutId id="2147484297" r:id="rId20"/>
    <p:sldLayoutId id="2147484298" r:id="rId21"/>
    <p:sldLayoutId id="2147484299" r:id="rId22"/>
    <p:sldLayoutId id="2147484300" r:id="rId23"/>
    <p:sldLayoutId id="2147484301" r:id="rId24"/>
    <p:sldLayoutId id="2147484302" r:id="rId25"/>
    <p:sldLayoutId id="2147484303" r:id="rId26"/>
    <p:sldLayoutId id="2147484304" r:id="rId27"/>
    <p:sldLayoutId id="2147484305" r:id="rId28"/>
    <p:sldLayoutId id="2147484306" r:id="rId29"/>
    <p:sldLayoutId id="2147484307" r:id="rId30"/>
    <p:sldLayoutId id="2147484308" r:id="rId31"/>
  </p:sldLayoutIdLst>
  <p:transition>
    <p:fade/>
  </p:transition>
  <p:hf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49" cstate="screen">
            <a:extLst>
              <a:ext uri="{28A0092B-C50C-407E-A947-70E740481C1C}">
                <a14:useLocalDpi xmlns:a14="http://schemas.microsoft.com/office/drawing/2010/main"/>
              </a:ext>
            </a:extLst>
          </a:blip>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251663528"/>
      </p:ext>
    </p:extLst>
  </p:cSld>
  <p:clrMap bg1="dk1" tx1="lt1" bg2="dk2" tx2="lt2" accent1="accent1" accent2="accent2" accent3="accent3" accent4="accent4" accent5="accent5" accent6="accent6" hlink="hlink" folHlink="folHlink"/>
  <p:sldLayoutIdLst>
    <p:sldLayoutId id="2147484313" r:id="rId1"/>
    <p:sldLayoutId id="2147484314" r:id="rId2"/>
    <p:sldLayoutId id="2147484315" r:id="rId3"/>
    <p:sldLayoutId id="2147484316" r:id="rId4"/>
    <p:sldLayoutId id="2147484317" r:id="rId5"/>
    <p:sldLayoutId id="2147484318" r:id="rId6"/>
    <p:sldLayoutId id="2147484319" r:id="rId7"/>
    <p:sldLayoutId id="2147484320" r:id="rId8"/>
    <p:sldLayoutId id="2147484321" r:id="rId9"/>
    <p:sldLayoutId id="2147484322" r:id="rId10"/>
    <p:sldLayoutId id="2147484323" r:id="rId11"/>
    <p:sldLayoutId id="2147484324" r:id="rId12"/>
    <p:sldLayoutId id="2147484325" r:id="rId13"/>
    <p:sldLayoutId id="2147484326" r:id="rId14"/>
    <p:sldLayoutId id="2147484327" r:id="rId15"/>
    <p:sldLayoutId id="2147484328" r:id="rId16"/>
    <p:sldLayoutId id="2147484329" r:id="rId17"/>
    <p:sldLayoutId id="2147484330" r:id="rId18"/>
    <p:sldLayoutId id="2147484331" r:id="rId19"/>
    <p:sldLayoutId id="2147484332" r:id="rId20"/>
    <p:sldLayoutId id="2147484333" r:id="rId21"/>
    <p:sldLayoutId id="2147484334" r:id="rId22"/>
    <p:sldLayoutId id="2147484335" r:id="rId23"/>
    <p:sldLayoutId id="2147484336" r:id="rId24"/>
    <p:sldLayoutId id="2147484337" r:id="rId25"/>
    <p:sldLayoutId id="2147484338" r:id="rId26"/>
    <p:sldLayoutId id="2147484339" r:id="rId27"/>
    <p:sldLayoutId id="2147484340" r:id="rId28"/>
    <p:sldLayoutId id="2147484341" r:id="rId29"/>
    <p:sldLayoutId id="2147484342" r:id="rId30"/>
    <p:sldLayoutId id="2147484343" r:id="rId31"/>
    <p:sldLayoutId id="2147484344" r:id="rId32"/>
    <p:sldLayoutId id="2147484345" r:id="rId33"/>
    <p:sldLayoutId id="2147484346" r:id="rId34"/>
    <p:sldLayoutId id="2147484347" r:id="rId35"/>
    <p:sldLayoutId id="2147484348" r:id="rId36"/>
    <p:sldLayoutId id="2147484349" r:id="rId37"/>
    <p:sldLayoutId id="2147484350" r:id="rId38"/>
    <p:sldLayoutId id="2147484351" r:id="rId39"/>
    <p:sldLayoutId id="2147484352" r:id="rId40"/>
    <p:sldLayoutId id="2147484353" r:id="rId41"/>
    <p:sldLayoutId id="2147484354" r:id="rId42"/>
    <p:sldLayoutId id="2147484355" r:id="rId43"/>
    <p:sldLayoutId id="2147484356" r:id="rId44"/>
    <p:sldLayoutId id="2147484357" r:id="rId45"/>
    <p:sldLayoutId id="2147484358" r:id="rId46"/>
    <p:sldLayoutId id="2147484825" r:id="rId4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34394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243608"/>
            <a:ext cx="11653521" cy="1326517"/>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209416557"/>
      </p:ext>
    </p:extLst>
  </p:cSld>
  <p:clrMap bg1="lt1" tx1="dk1" bg2="lt2" tx2="dk2" accent1="accent1" accent2="accent2" accent3="accent3" accent4="accent4" accent5="accent5" accent6="accent6" hlink="hlink" folHlink="folHlink"/>
  <p:sldLayoutIdLst>
    <p:sldLayoutId id="2147484360" r:id="rId1"/>
    <p:sldLayoutId id="2147484361" r:id="rId2"/>
    <p:sldLayoutId id="2147484362" r:id="rId3"/>
    <p:sldLayoutId id="2147484363" r:id="rId4"/>
    <p:sldLayoutId id="2147484364" r:id="rId5"/>
    <p:sldLayoutId id="2147484365" r:id="rId6"/>
    <p:sldLayoutId id="2147484366" r:id="rId7"/>
    <p:sldLayoutId id="2147484367" r:id="rId8"/>
    <p:sldLayoutId id="2147484368" r:id="rId9"/>
    <p:sldLayoutId id="2147484369" r:id="rId10"/>
    <p:sldLayoutId id="2147484370" r:id="rId11"/>
    <p:sldLayoutId id="2147484371" r:id="rId12"/>
    <p:sldLayoutId id="2147484372" r:id="rId13"/>
    <p:sldLayoutId id="2147484373" r:id="rId14"/>
    <p:sldLayoutId id="2147484374" r:id="rId15"/>
    <p:sldLayoutId id="2147484375" r:id="rId16"/>
    <p:sldLayoutId id="2147484376" r:id="rId17"/>
    <p:sldLayoutId id="2147484377" r:id="rId18"/>
    <p:sldLayoutId id="2147484378" r:id="rId19"/>
    <p:sldLayoutId id="2147484420" r:id="rId20"/>
  </p:sldLayoutIdLst>
  <p:transition>
    <p:fade/>
  </p:transition>
  <p:txStyles>
    <p:titleStyle>
      <a:lvl1pPr algn="l" defTabSz="914367" rtl="0" eaLnBrk="1" latinLnBrk="0" hangingPunct="1">
        <a:lnSpc>
          <a:spcPct val="90000"/>
        </a:lnSpc>
        <a:spcBef>
          <a:spcPct val="0"/>
        </a:spcBef>
        <a:buNone/>
        <a:defRPr lang="en-US" sz="3600" b="0" i="0" kern="1200" cap="none" spc="0" baseline="0" dirty="0" smtClean="0">
          <a:ln w="3175">
            <a:noFill/>
          </a:ln>
          <a:solidFill>
            <a:srgbClr val="000000"/>
          </a:solidFill>
          <a:effectLst/>
          <a:latin typeface="Segoe UI Semibold" panose="020B0502040204020203" pitchFamily="34" charset="0"/>
          <a:ea typeface="+mn-ea"/>
          <a:cs typeface="Segoe UI Semibold" panose="020B0502040204020203" pitchFamily="34" charset="0"/>
        </a:defRPr>
      </a:lvl1pPr>
    </p:titleStyle>
    <p:body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1pPr>
      <a:lvl2pPr marL="336145"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2pPr>
      <a:lvl3pPr marL="560241"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3pPr>
      <a:lvl4pPr marL="784338"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4pPr>
      <a:lvl5pPr marL="1008434" marR="0" indent="0" algn="l" defTabSz="914367" rtl="0" eaLnBrk="1" fontAlgn="auto" latinLnBrk="0" hangingPunct="1">
        <a:lnSpc>
          <a:spcPct val="90000"/>
        </a:lnSpc>
        <a:spcBef>
          <a:spcPct val="20000"/>
        </a:spcBef>
        <a:spcAft>
          <a:spcPts val="0"/>
        </a:spcAft>
        <a:buClrTx/>
        <a:buSzPct val="90000"/>
        <a:buFont typeface="Arial" pitchFamily="34" charset="0"/>
        <a:buNone/>
        <a:tabLst/>
        <a:defRPr sz="1400" b="0" i="0" kern="1200" spc="0" baseline="0">
          <a:solidFill>
            <a:srgbClr val="000000"/>
          </a:solidFill>
          <a:latin typeface="Segoe UI" panose="020B0502040204020203" pitchFamily="34" charset="0"/>
          <a:ea typeface="+mn-ea"/>
          <a:cs typeface="Segoe UI" panose="020B0502040204020203" pitchFamily="34" charset="0"/>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4">
          <p15:clr>
            <a:srgbClr val="C35EA4"/>
          </p15:clr>
        </p15:guide>
        <p15:guide id="17" pos="7416">
          <p15:clr>
            <a:srgbClr val="C35EA4"/>
          </p15:clr>
        </p15:guide>
        <p15:guide id="25" orient="horz" pos="302">
          <p15:clr>
            <a:srgbClr val="C35EA4"/>
          </p15:clr>
        </p15:guide>
        <p15:guide id="26" orient="horz" pos="4032">
          <p15:clr>
            <a:srgbClr val="C35E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a:extLst>
              <a:ext uri="{FF2B5EF4-FFF2-40B4-BE49-F238E27FC236}">
                <a16:creationId xmlns:a16="http://schemas.microsoft.com/office/drawing/2014/main" id="{14A06A64-4873-4D17-A4A1-748F87D9845E}"/>
              </a:ext>
              <a:ext uri="{C183D7F6-B498-43B3-948B-1728B52AA6E4}">
                <adec:decorative xmlns:adec="http://schemas.microsoft.com/office/drawing/2017/decorative" val="1"/>
              </a:ext>
            </a:extLst>
          </p:cNvPr>
          <p:cNvGrpSpPr/>
          <p:nvPr userDrawn="1"/>
        </p:nvGrpSpPr>
        <p:grpSpPr>
          <a:xfrm rot="5400000">
            <a:off x="9899199" y="2410408"/>
            <a:ext cx="6858001" cy="2019761"/>
            <a:chOff x="2664459" y="4351495"/>
            <a:chExt cx="6858001" cy="2019761"/>
          </a:xfrm>
        </p:grpSpPr>
        <p:pic>
          <p:nvPicPr>
            <p:cNvPr id="50" name="Graphic 49">
              <a:extLst>
                <a:ext uri="{FF2B5EF4-FFF2-40B4-BE49-F238E27FC236}">
                  <a16:creationId xmlns:a16="http://schemas.microsoft.com/office/drawing/2014/main" id="{35C7C6AB-BBA5-42D2-BCC5-60B329C1F225}"/>
                </a:ext>
              </a:extLst>
            </p:cNvPr>
            <p:cNvPicPr>
              <a:picLocks noChangeAspect="1"/>
            </p:cNvPicPr>
            <p:nvPr userDrawn="1"/>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2664459" y="5224639"/>
              <a:ext cx="6858001" cy="1146617"/>
            </a:xfrm>
            <a:prstGeom prst="rect">
              <a:avLst/>
            </a:prstGeom>
          </p:spPr>
        </p:pic>
        <p:pic>
          <p:nvPicPr>
            <p:cNvPr id="51" name="Picture 50">
              <a:extLst>
                <a:ext uri="{FF2B5EF4-FFF2-40B4-BE49-F238E27FC236}">
                  <a16:creationId xmlns:a16="http://schemas.microsoft.com/office/drawing/2014/main" id="{73E1D949-BE7A-4603-BC98-7ECED58816E1}"/>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2664459" y="4351495"/>
              <a:ext cx="6793992" cy="690372"/>
            </a:xfrm>
            <a:prstGeom prst="rect">
              <a:avLst/>
            </a:prstGeom>
          </p:spPr>
        </p:pic>
      </p:grpSp>
    </p:spTree>
    <p:extLst>
      <p:ext uri="{BB962C8B-B14F-4D97-AF65-F5344CB8AC3E}">
        <p14:creationId xmlns:p14="http://schemas.microsoft.com/office/powerpoint/2010/main" val="1889188570"/>
      </p:ext>
    </p:extLst>
  </p:cSld>
  <p:clrMap bg1="dk1" tx1="lt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1">
          <p15:clr>
            <a:srgbClr val="C35EA4"/>
          </p15:clr>
        </p15:guide>
        <p15:guide id="17" pos="7169">
          <p15:clr>
            <a:srgbClr val="C35EA4"/>
          </p15:clr>
        </p15:guide>
        <p15:guide id="25" orient="horz" pos="362">
          <p15:clr>
            <a:srgbClr val="C35EA4"/>
          </p15:clr>
        </p15:guide>
        <p15:guide id="26" orient="horz" pos="3872">
          <p15:clr>
            <a:srgbClr val="C35EA4"/>
          </p15:clr>
        </p15:guide>
        <p15:guide id="27" orient="horz" pos="180">
          <p15:clr>
            <a:srgbClr val="A4A3A4"/>
          </p15:clr>
        </p15:guide>
        <p15:guide id="28" pos="181">
          <p15:clr>
            <a:srgbClr val="A4A3A4"/>
          </p15:clr>
        </p15:guide>
        <p15:guide id="29" orient="horz" pos="4054">
          <p15:clr>
            <a:srgbClr val="A4A3A4"/>
          </p15:clr>
        </p15:guide>
        <p15:guide id="30" pos="7348">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9"/>
            </p:custDataLst>
          </p:nvPr>
        </p:nvGraphicFramePr>
        <p:xfrm>
          <a:off x="1557" y="1558"/>
          <a:ext cx="1556" cy="1556"/>
        </p:xfrm>
        <a:graphic>
          <a:graphicData uri="http://schemas.openxmlformats.org/presentationml/2006/ole">
            <mc:AlternateContent xmlns:mc="http://schemas.openxmlformats.org/markup-compatibility/2006">
              <mc:Choice xmlns:v="urn:schemas-microsoft-com:vml" Requires="v">
                <p:oleObj name="think-cell Slide" r:id="rId21" imgW="378" imgH="377" progId="TCLayout.ActiveDocument.1">
                  <p:embed/>
                </p:oleObj>
              </mc:Choice>
              <mc:Fallback>
                <p:oleObj name="think-cell Slide" r:id="rId21" imgW="378" imgH="377" progId="TCLayout.ActiveDocument.1">
                  <p:embed/>
                  <p:pic>
                    <p:nvPicPr>
                      <p:cNvPr id="3" name="Object 2" hidden="1"/>
                      <p:cNvPicPr/>
                      <p:nvPr/>
                    </p:nvPicPr>
                    <p:blipFill>
                      <a:blip r:embed="rId22"/>
                      <a:stretch>
                        <a:fillRect/>
                      </a:stretch>
                    </p:blipFill>
                    <p:spPr>
                      <a:xfrm>
                        <a:off x="1557" y="1558"/>
                        <a:ext cx="1556" cy="1556"/>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0DDBAA73-21AA-4A9D-8B9F-530C4FE033D4}"/>
              </a:ext>
            </a:extLst>
          </p:cNvPr>
          <p:cNvSpPr/>
          <p:nvPr userDrawn="1">
            <p:custDataLst>
              <p:tags r:id="rId20"/>
            </p:custDataLst>
          </p:nvPr>
        </p:nvSpPr>
        <p:spPr bwMode="auto">
          <a:xfrm>
            <a:off x="0" y="0"/>
            <a:ext cx="158750" cy="1587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lvl="0" indent="0" algn="ctr" defTabSz="932293" fontAlgn="base">
              <a:lnSpc>
                <a:spcPct val="90000"/>
              </a:lnSpc>
              <a:spcBef>
                <a:spcPct val="0"/>
              </a:spcBef>
              <a:spcAft>
                <a:spcPct val="0"/>
              </a:spcAft>
            </a:pPr>
            <a:endParaRPr lang="en-US" sz="4000" b="0" i="0" baseline="0">
              <a:gradFill>
                <a:gsLst>
                  <a:gs pos="0">
                    <a:srgbClr val="FFFFFF"/>
                  </a:gs>
                  <a:gs pos="100000">
                    <a:srgbClr val="FFFFFF"/>
                  </a:gs>
                </a:gsLst>
                <a:lin ang="5400000" scaled="0"/>
              </a:gradFill>
              <a:latin typeface="Segoe UI Semibold" panose="020B0702040204020203" pitchFamily="34" charset="0"/>
              <a:ea typeface="+mn-ea"/>
              <a:cs typeface="Segoe UI" pitchFamily="34" charset="0"/>
              <a:sym typeface="Segoe UI Semibold" panose="020B0702040204020203" pitchFamily="34" charset="0"/>
            </a:endParaRPr>
          </a:p>
        </p:txBody>
      </p:sp>
      <p:sp>
        <p:nvSpPr>
          <p:cNvPr id="2" name="Title Placeholder 1"/>
          <p:cNvSpPr>
            <a:spLocks noGrp="1"/>
          </p:cNvSpPr>
          <p:nvPr>
            <p:ph type="title"/>
          </p:nvPr>
        </p:nvSpPr>
        <p:spPr>
          <a:xfrm>
            <a:off x="427038" y="411163"/>
            <a:ext cx="11343254" cy="778013"/>
          </a:xfrm>
          <a:prstGeom prst="rect">
            <a:avLst/>
          </a:prstGeom>
        </p:spPr>
        <p:txBody>
          <a:bodyPr vert="horz" wrap="square" lIns="0" tIns="0" rIns="0" bIns="0" rtlCol="0" anchor="ctr">
            <a:noAutofit/>
          </a:bodyPr>
          <a:lstStyle/>
          <a:p>
            <a:pPr lvl="0"/>
            <a:r>
              <a:rPr lang="en-US"/>
              <a:t>Click to edit Master title style</a:t>
            </a:r>
          </a:p>
        </p:txBody>
      </p:sp>
      <p:sp>
        <p:nvSpPr>
          <p:cNvPr id="4" name="Text Placeholder 3"/>
          <p:cNvSpPr>
            <a:spLocks noGrp="1"/>
          </p:cNvSpPr>
          <p:nvPr>
            <p:ph type="body" idx="1"/>
          </p:nvPr>
        </p:nvSpPr>
        <p:spPr>
          <a:xfrm>
            <a:off x="421022" y="1348823"/>
            <a:ext cx="11343280" cy="1457545"/>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A67ECEE1-360A-4D0C-BB63-3ED2B274AD85}"/>
              </a:ext>
            </a:extLst>
          </p:cNvPr>
          <p:cNvSpPr>
            <a:spLocks noGrp="1"/>
          </p:cNvSpPr>
          <p:nvPr>
            <p:ph type="ftr" sz="quarter" idx="3"/>
          </p:nvPr>
        </p:nvSpPr>
        <p:spPr>
          <a:xfrm>
            <a:off x="4038600" y="6656321"/>
            <a:ext cx="4114800" cy="123111"/>
          </a:xfrm>
          <a:prstGeom prst="rect">
            <a:avLst/>
          </a:prstGeom>
        </p:spPr>
        <p:txBody>
          <a:bodyPr vert="horz" lIns="0" tIns="0" rIns="0" bIns="0" rtlCol="0" anchor="ctr">
            <a:spAutoFit/>
          </a:bodyPr>
          <a:lstStyle>
            <a:lvl1pPr algn="ctr">
              <a:defRPr sz="800">
                <a:solidFill>
                  <a:schemeClr val="bg1"/>
                </a:solidFill>
              </a:defRPr>
            </a:lvl1pPr>
          </a:lstStyle>
          <a:p>
            <a:r>
              <a:rPr lang="en-US"/>
              <a:t>Microsoft-Confidential</a:t>
            </a:r>
          </a:p>
        </p:txBody>
      </p:sp>
      <p:sp>
        <p:nvSpPr>
          <p:cNvPr id="7" name="Slide Number Placeholder 6">
            <a:extLst>
              <a:ext uri="{FF2B5EF4-FFF2-40B4-BE49-F238E27FC236}">
                <a16:creationId xmlns:a16="http://schemas.microsoft.com/office/drawing/2014/main" id="{8D03C83E-1D44-4FA0-AC22-8E4851956053}"/>
              </a:ext>
            </a:extLst>
          </p:cNvPr>
          <p:cNvSpPr>
            <a:spLocks noGrp="1"/>
          </p:cNvSpPr>
          <p:nvPr>
            <p:ph type="sldNum" sz="quarter" idx="4"/>
          </p:nvPr>
        </p:nvSpPr>
        <p:spPr>
          <a:xfrm>
            <a:off x="11865902" y="6656321"/>
            <a:ext cx="219075" cy="123111"/>
          </a:xfrm>
          <a:prstGeom prst="rect">
            <a:avLst/>
          </a:prstGeom>
        </p:spPr>
        <p:txBody>
          <a:bodyPr vert="horz" wrap="square" lIns="0" tIns="0" rIns="0" bIns="0" rtlCol="0" anchor="ctr">
            <a:spAutoFit/>
          </a:bodyPr>
          <a:lstStyle>
            <a:lvl1pPr algn="ctr">
              <a:defRPr sz="800">
                <a:solidFill>
                  <a:schemeClr val="bg1"/>
                </a:solidFill>
              </a:defRPr>
            </a:lvl1pPr>
          </a:lstStyle>
          <a:p>
            <a:fld id="{B7412DE2-F619-4EDA-8408-1FC8BB19B6FF}" type="slidenum">
              <a:rPr lang="en-US" smtClean="0"/>
              <a:pPr/>
              <a:t>‹#›</a:t>
            </a:fld>
            <a:endParaRPr lang="en-US"/>
          </a:p>
        </p:txBody>
      </p:sp>
    </p:spTree>
    <p:extLst>
      <p:ext uri="{BB962C8B-B14F-4D97-AF65-F5344CB8AC3E}">
        <p14:creationId xmlns:p14="http://schemas.microsoft.com/office/powerpoint/2010/main" val="3883784957"/>
      </p:ext>
    </p:extLst>
  </p:cSld>
  <p:clrMap bg1="dk1" tx1="lt1" bg2="dk2" tx2="lt2" accent1="accent1" accent2="accent2" accent3="accent3" accent4="accent4" accent5="accent5" accent6="accent6" hlink="hlink" folHlink="folHlink"/>
  <p:sldLayoutIdLst>
    <p:sldLayoutId id="2147484423" r:id="rId1"/>
    <p:sldLayoutId id="2147484424" r:id="rId2"/>
    <p:sldLayoutId id="2147484425" r:id="rId3"/>
    <p:sldLayoutId id="2147484426" r:id="rId4"/>
    <p:sldLayoutId id="2147484427" r:id="rId5"/>
    <p:sldLayoutId id="2147484428" r:id="rId6"/>
    <p:sldLayoutId id="2147484429" r:id="rId7"/>
    <p:sldLayoutId id="2147484432" r:id="rId8"/>
    <p:sldLayoutId id="2147484433" r:id="rId9"/>
    <p:sldLayoutId id="2147484434" r:id="rId10"/>
    <p:sldLayoutId id="2147484435" r:id="rId11"/>
    <p:sldLayoutId id="2147484436" r:id="rId12"/>
    <p:sldLayoutId id="2147484437" r:id="rId13"/>
    <p:sldLayoutId id="2147484438" r:id="rId14"/>
    <p:sldLayoutId id="2147484439" r:id="rId15"/>
    <p:sldLayoutId id="2147484440" r:id="rId16"/>
    <p:sldLayoutId id="2147484441" r:id="rId17"/>
  </p:sldLayoutIdLst>
  <p:transition>
    <p:fade/>
  </p:transition>
  <p:hf hdr="0" dt="0"/>
  <p:txStyles>
    <p:titleStyle>
      <a:lvl1pPr algn="l" defTabSz="913841" rtl="0" eaLnBrk="1" latinLnBrk="0" hangingPunct="1">
        <a:lnSpc>
          <a:spcPct val="100000"/>
        </a:lnSpc>
        <a:spcBef>
          <a:spcPct val="0"/>
        </a:spcBef>
        <a:buNone/>
        <a:defRPr lang="en-US" sz="3200" b="0" kern="1200" cap="none" spc="0" baseline="0" dirty="0">
          <a:ln w="3175">
            <a:noFill/>
          </a:ln>
          <a:solidFill>
            <a:schemeClr val="bg1"/>
          </a:solidFill>
          <a:effectLst/>
          <a:latin typeface="+mj-lt"/>
          <a:ea typeface="+mn-ea"/>
          <a:cs typeface="Segoe UI" pitchFamily="34" charset="0"/>
        </a:defRPr>
      </a:lvl1pPr>
    </p:titleStyle>
    <p:bodyStyle>
      <a:lvl1pPr marL="224054" marR="0" indent="-224054" algn="l" defTabSz="913841" rtl="0" eaLnBrk="1" fontAlgn="auto" latinLnBrk="0" hangingPunct="1">
        <a:lnSpc>
          <a:spcPct val="90000"/>
        </a:lnSpc>
        <a:spcBef>
          <a:spcPct val="20000"/>
        </a:spcBef>
        <a:spcAft>
          <a:spcPts val="0"/>
        </a:spcAft>
        <a:buClrTx/>
        <a:buSzPct val="90000"/>
        <a:buFont typeface="Arial" pitchFamily="34" charset="0"/>
        <a:buChar char="•"/>
        <a:tabLst/>
        <a:defRPr sz="2745" kern="1200" spc="0" baseline="0">
          <a:solidFill>
            <a:schemeClr val="bg1"/>
          </a:solidFill>
          <a:latin typeface="+mj-lt"/>
          <a:ea typeface="+mn-ea"/>
          <a:cs typeface="+mn-cs"/>
        </a:defRPr>
      </a:lvl1pPr>
      <a:lvl2pPr marL="507233" marR="0" indent="-182044" algn="l" defTabSz="913841" rtl="0" eaLnBrk="1" fontAlgn="auto" latinLnBrk="0" hangingPunct="1">
        <a:lnSpc>
          <a:spcPct val="90000"/>
        </a:lnSpc>
        <a:spcBef>
          <a:spcPct val="20000"/>
        </a:spcBef>
        <a:spcAft>
          <a:spcPts val="0"/>
        </a:spcAft>
        <a:buClrTx/>
        <a:buSzPct val="90000"/>
        <a:buFont typeface="Arial" pitchFamily="34" charset="0"/>
        <a:buChar char="•"/>
        <a:tabLst/>
        <a:defRPr sz="1567" kern="1200" spc="0" baseline="0">
          <a:solidFill>
            <a:schemeClr val="bg1"/>
          </a:solidFill>
          <a:latin typeface="+mn-lt"/>
          <a:ea typeface="+mn-ea"/>
          <a:cs typeface="+mn-cs"/>
        </a:defRPr>
      </a:lvl2pPr>
      <a:lvl3pPr marL="731285" marR="0" indent="-171153" algn="l" defTabSz="913841" rtl="0" eaLnBrk="1" fontAlgn="auto" latinLnBrk="0" hangingPunct="1">
        <a:lnSpc>
          <a:spcPct val="90000"/>
        </a:lnSpc>
        <a:spcBef>
          <a:spcPct val="20000"/>
        </a:spcBef>
        <a:spcAft>
          <a:spcPts val="0"/>
        </a:spcAft>
        <a:buClrTx/>
        <a:buSzPct val="90000"/>
        <a:buFont typeface="Arial" pitchFamily="34" charset="0"/>
        <a:buChar char="•"/>
        <a:tabLst/>
        <a:defRPr sz="1370" kern="1200" spc="0" baseline="0">
          <a:solidFill>
            <a:schemeClr val="bg1"/>
          </a:solidFill>
          <a:latin typeface="+mn-lt"/>
          <a:ea typeface="+mn-ea"/>
          <a:cs typeface="+mn-cs"/>
        </a:defRPr>
      </a:lvl3pPr>
      <a:lvl4pPr marL="896214" marR="0" indent="-112027" algn="l" defTabSz="913841" rtl="0" eaLnBrk="1" fontAlgn="auto" latinLnBrk="0" hangingPunct="1">
        <a:lnSpc>
          <a:spcPct val="90000"/>
        </a:lnSpc>
        <a:spcBef>
          <a:spcPct val="20000"/>
        </a:spcBef>
        <a:spcAft>
          <a:spcPts val="0"/>
        </a:spcAft>
        <a:buClrTx/>
        <a:buSzPct val="90000"/>
        <a:buFont typeface="Arial" pitchFamily="34" charset="0"/>
        <a:buChar char="•"/>
        <a:tabLst/>
        <a:defRPr sz="1174" kern="1200" spc="0" baseline="0">
          <a:solidFill>
            <a:schemeClr val="bg1"/>
          </a:solidFill>
          <a:latin typeface="+mn-lt"/>
          <a:ea typeface="+mn-ea"/>
          <a:cs typeface="+mn-cs"/>
        </a:defRPr>
      </a:lvl4pPr>
      <a:lvl5pPr marL="1120268" marR="0" indent="-112027" algn="l" defTabSz="913841" rtl="0" eaLnBrk="1" fontAlgn="auto" latinLnBrk="0" hangingPunct="1">
        <a:lnSpc>
          <a:spcPct val="90000"/>
        </a:lnSpc>
        <a:spcBef>
          <a:spcPct val="20000"/>
        </a:spcBef>
        <a:spcAft>
          <a:spcPts val="0"/>
        </a:spcAft>
        <a:buClrTx/>
        <a:buSzPct val="90000"/>
        <a:buFont typeface="Arial" pitchFamily="34" charset="0"/>
        <a:buChar char="•"/>
        <a:tabLst/>
        <a:defRPr sz="1174" kern="1200" spc="0" baseline="0">
          <a:solidFill>
            <a:schemeClr val="bg1"/>
          </a:solidFill>
          <a:latin typeface="+mn-lt"/>
          <a:ea typeface="+mn-ea"/>
          <a:cs typeface="+mn-cs"/>
        </a:defRPr>
      </a:lvl5pPr>
      <a:lvl6pPr marL="2513061"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6998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6902"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3823" indent="-228460" algn="l" defTabSz="913841"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3841" rtl="0" eaLnBrk="1" latinLnBrk="0" hangingPunct="1">
        <a:defRPr sz="1765" kern="1200">
          <a:solidFill>
            <a:schemeClr val="tx1"/>
          </a:solidFill>
          <a:latin typeface="+mn-lt"/>
          <a:ea typeface="+mn-ea"/>
          <a:cs typeface="+mn-cs"/>
        </a:defRPr>
      </a:lvl1pPr>
      <a:lvl2pPr marL="456919" algn="l" defTabSz="913841" rtl="0" eaLnBrk="1" latinLnBrk="0" hangingPunct="1">
        <a:defRPr sz="1765" kern="1200">
          <a:solidFill>
            <a:schemeClr val="tx1"/>
          </a:solidFill>
          <a:latin typeface="+mn-lt"/>
          <a:ea typeface="+mn-ea"/>
          <a:cs typeface="+mn-cs"/>
        </a:defRPr>
      </a:lvl2pPr>
      <a:lvl3pPr marL="913841" algn="l" defTabSz="913841" rtl="0" eaLnBrk="1" latinLnBrk="0" hangingPunct="1">
        <a:defRPr sz="1765" kern="1200">
          <a:solidFill>
            <a:schemeClr val="tx1"/>
          </a:solidFill>
          <a:latin typeface="+mn-lt"/>
          <a:ea typeface="+mn-ea"/>
          <a:cs typeface="+mn-cs"/>
        </a:defRPr>
      </a:lvl3pPr>
      <a:lvl4pPr marL="1370760" algn="l" defTabSz="913841" rtl="0" eaLnBrk="1" latinLnBrk="0" hangingPunct="1">
        <a:defRPr sz="1765" kern="1200">
          <a:solidFill>
            <a:schemeClr val="tx1"/>
          </a:solidFill>
          <a:latin typeface="+mn-lt"/>
          <a:ea typeface="+mn-ea"/>
          <a:cs typeface="+mn-cs"/>
        </a:defRPr>
      </a:lvl4pPr>
      <a:lvl5pPr marL="1827681" algn="l" defTabSz="913841" rtl="0" eaLnBrk="1" latinLnBrk="0" hangingPunct="1">
        <a:defRPr sz="1765" kern="1200">
          <a:solidFill>
            <a:schemeClr val="tx1"/>
          </a:solidFill>
          <a:latin typeface="+mn-lt"/>
          <a:ea typeface="+mn-ea"/>
          <a:cs typeface="+mn-cs"/>
        </a:defRPr>
      </a:lvl5pPr>
      <a:lvl6pPr marL="2284601" algn="l" defTabSz="913841" rtl="0" eaLnBrk="1" latinLnBrk="0" hangingPunct="1">
        <a:defRPr sz="1765" kern="1200">
          <a:solidFill>
            <a:schemeClr val="tx1"/>
          </a:solidFill>
          <a:latin typeface="+mn-lt"/>
          <a:ea typeface="+mn-ea"/>
          <a:cs typeface="+mn-cs"/>
        </a:defRPr>
      </a:lvl6pPr>
      <a:lvl7pPr marL="2741522" algn="l" defTabSz="913841" rtl="0" eaLnBrk="1" latinLnBrk="0" hangingPunct="1">
        <a:defRPr sz="1765" kern="1200">
          <a:solidFill>
            <a:schemeClr val="tx1"/>
          </a:solidFill>
          <a:latin typeface="+mn-lt"/>
          <a:ea typeface="+mn-ea"/>
          <a:cs typeface="+mn-cs"/>
        </a:defRPr>
      </a:lvl7pPr>
      <a:lvl8pPr marL="3198440" algn="l" defTabSz="913841" rtl="0" eaLnBrk="1" latinLnBrk="0" hangingPunct="1">
        <a:defRPr sz="1765" kern="1200">
          <a:solidFill>
            <a:schemeClr val="tx1"/>
          </a:solidFill>
          <a:latin typeface="+mn-lt"/>
          <a:ea typeface="+mn-ea"/>
          <a:cs typeface="+mn-cs"/>
        </a:defRPr>
      </a:lvl8pPr>
      <a:lvl9pPr marL="3655363" algn="l" defTabSz="913841"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69">
          <p15:clr>
            <a:srgbClr val="C35EA4"/>
          </p15:clr>
        </p15:guide>
        <p15:guide id="17" pos="7416">
          <p15:clr>
            <a:srgbClr val="C35EA4"/>
          </p15:clr>
        </p15:guide>
        <p15:guide id="18" orient="horz" pos="763">
          <p15:clr>
            <a:srgbClr val="C35EA4"/>
          </p15:clr>
        </p15:guide>
        <p15:guide id="25" orient="horz" pos="259">
          <p15:clr>
            <a:srgbClr val="C35EA4"/>
          </p15:clr>
        </p15:guide>
        <p15:guide id="26" orient="horz" pos="4068">
          <p15:clr>
            <a:srgbClr val="C35EA4"/>
          </p15:clr>
        </p15:guide>
        <p15:guide id="27" orient="horz" pos="859">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principledtechnologies.com/Microsoft/Azure-SQL-Managed-Instance-0522.pdf" TargetMode="External"/><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12.xml.rels><?xml version="1.0" encoding="UTF-8" standalone="yes"?>
<Relationships xmlns="http://schemas.openxmlformats.org/package/2006/relationships"><Relationship Id="rId8" Type="http://schemas.openxmlformats.org/officeDocument/2006/relationships/image" Target="../media/image147.png"/><Relationship Id="rId13" Type="http://schemas.openxmlformats.org/officeDocument/2006/relationships/image" Target="../media/image156.svg"/><Relationship Id="rId18" Type="http://schemas.openxmlformats.org/officeDocument/2006/relationships/image" Target="../media/image161.svg"/><Relationship Id="rId3" Type="http://schemas.openxmlformats.org/officeDocument/2006/relationships/image" Target="../media/image152.png"/><Relationship Id="rId7" Type="http://schemas.openxmlformats.org/officeDocument/2006/relationships/hyperlink" Target="https://customers.microsoft.com/en-us/story/komatsu-australia-manufacturing-azure" TargetMode="External"/><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notesSlide" Target="../notesSlides/notesSlide12.xml"/><Relationship Id="rId16" Type="http://schemas.openxmlformats.org/officeDocument/2006/relationships/image" Target="../media/image159.svg"/><Relationship Id="rId1" Type="http://schemas.openxmlformats.org/officeDocument/2006/relationships/slideLayout" Target="../slideLayouts/slideLayout403.xml"/><Relationship Id="rId6" Type="http://schemas.microsoft.com/office/2007/relationships/hdphoto" Target="../media/hdphoto4.wdp"/><Relationship Id="rId11" Type="http://schemas.openxmlformats.org/officeDocument/2006/relationships/image" Target="../media/image150.svg"/><Relationship Id="rId5" Type="http://schemas.openxmlformats.org/officeDocument/2006/relationships/image" Target="../media/image154.png"/><Relationship Id="rId15" Type="http://schemas.openxmlformats.org/officeDocument/2006/relationships/image" Target="../media/image158.png"/><Relationship Id="rId10" Type="http://schemas.openxmlformats.org/officeDocument/2006/relationships/image" Target="../media/image149.png"/><Relationship Id="rId4" Type="http://schemas.openxmlformats.org/officeDocument/2006/relationships/image" Target="../media/image153.svg"/><Relationship Id="rId9" Type="http://schemas.openxmlformats.org/officeDocument/2006/relationships/image" Target="../media/image148.svg"/><Relationship Id="rId14" Type="http://schemas.openxmlformats.org/officeDocument/2006/relationships/image" Target="../media/image157.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4.xml"/><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67.svg"/><Relationship Id="rId18" Type="http://schemas.openxmlformats.org/officeDocument/2006/relationships/hyperlink" Target="https://azure.microsoft.com/mediahandler/files/resourcefiles/cloud-analytics-platform-total-cost-of-ownership/Cloud%20Analytics%20Platform%20TCO%20-%20Gigaom.pdf" TargetMode="External"/><Relationship Id="rId3" Type="http://schemas.openxmlformats.org/officeDocument/2006/relationships/image" Target="../media/image163.png"/><Relationship Id="rId7" Type="http://schemas.openxmlformats.org/officeDocument/2006/relationships/image" Target="../media/image146.svg"/><Relationship Id="rId12" Type="http://schemas.openxmlformats.org/officeDocument/2006/relationships/image" Target="../media/image166.png"/><Relationship Id="rId17" Type="http://schemas.openxmlformats.org/officeDocument/2006/relationships/image" Target="../media/image171.svg"/><Relationship Id="rId2" Type="http://schemas.openxmlformats.org/officeDocument/2006/relationships/notesSlide" Target="../notesSlides/notesSlide15.xml"/><Relationship Id="rId16" Type="http://schemas.openxmlformats.org/officeDocument/2006/relationships/image" Target="../media/image170.png"/><Relationship Id="rId1" Type="http://schemas.openxmlformats.org/officeDocument/2006/relationships/slideLayout" Target="../slideLayouts/slideLayout403.xml"/><Relationship Id="rId6" Type="http://schemas.openxmlformats.org/officeDocument/2006/relationships/image" Target="../media/image145.png"/><Relationship Id="rId11" Type="http://schemas.openxmlformats.org/officeDocument/2006/relationships/image" Target="../media/image165.svg"/><Relationship Id="rId5" Type="http://schemas.openxmlformats.org/officeDocument/2006/relationships/image" Target="../media/image144.svg"/><Relationship Id="rId15" Type="http://schemas.openxmlformats.org/officeDocument/2006/relationships/image" Target="../media/image169.svg"/><Relationship Id="rId10" Type="http://schemas.openxmlformats.org/officeDocument/2006/relationships/image" Target="../media/image164.png"/><Relationship Id="rId4" Type="http://schemas.openxmlformats.org/officeDocument/2006/relationships/image" Target="../media/image143.png"/><Relationship Id="rId9" Type="http://schemas.openxmlformats.org/officeDocument/2006/relationships/image" Target="../media/image150.svg"/><Relationship Id="rId14" Type="http://schemas.openxmlformats.org/officeDocument/2006/relationships/image" Target="../media/image168.png"/></Relationships>
</file>

<file path=ppt/slides/_rels/slide16.xml.rels><?xml version="1.0" encoding="UTF-8" standalone="yes"?>
<Relationships xmlns="http://schemas.openxmlformats.org/package/2006/relationships"><Relationship Id="rId3" Type="http://schemas.openxmlformats.org/officeDocument/2006/relationships/hyperlink" Target="https://azure.microsoft.com/mediahandler/files/resourcefiles/cloud-analytics-platform-total-cost-of-ownership/Cloud%20Analytics%20Platform%20TCO%20-%20Gigaom.pdf" TargetMode="External"/><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www.bing.com/ck/a?!&amp;&amp;p=a09b8a47f9f8b41ed5da228b1da3b2f177e0904571e1d2659cdc2e92fc7a80d7JmltdHM9MTY1NDE5NjYyNSZpZ3VpZD03ZDAwM2Q0OC1iNjBkLTQzZjktODEyZC0xZGVkZDBhNWFkM2ImaW5zaWQ9NTE3OA&amp;ptn=3&amp;fclid=b9aef8a9-e2a6-11ec-8dc6-aa046f93166c&amp;u=a1aHR0cHM6Ly9henVyZS5taWNyb3NvZnQuY29tL2VuLXVzL3NlcnZpY2VzL2F6dXJlLW1pZ3JhdGUv&amp;ntb=1" TargetMode="External"/><Relationship Id="rId2" Type="http://schemas.openxmlformats.org/officeDocument/2006/relationships/notesSlide" Target="../notesSlides/notesSlide17.xml"/><Relationship Id="rId1" Type="http://schemas.openxmlformats.org/officeDocument/2006/relationships/slideLayout" Target="../slideLayouts/slideLayout431.xml"/><Relationship Id="rId4" Type="http://schemas.openxmlformats.org/officeDocument/2006/relationships/hyperlink" Target="https://azure.microsoft.com/en-us/migration/migration-modernization-program/#program-form"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8" Type="http://schemas.openxmlformats.org/officeDocument/2006/relationships/hyperlink" Target="https://channel9.msdn.com/events/Build/2018/BRK2203" TargetMode="External"/><Relationship Id="rId13" Type="http://schemas.openxmlformats.org/officeDocument/2006/relationships/hyperlink" Target="https://research.gigaom.com/report/sql-transaction-processing-and-analytic-performance-price-performance-testing/" TargetMode="External"/><Relationship Id="rId3" Type="http://schemas.openxmlformats.org/officeDocument/2006/relationships/hyperlink" Target="https://azure.microsoft.com/en-us/migration/" TargetMode="External"/><Relationship Id="rId7" Type="http://schemas.openxmlformats.org/officeDocument/2006/relationships/hyperlink" Target="https://aka.ms/dms-docs" TargetMode="External"/><Relationship Id="rId12" Type="http://schemas.openxmlformats.org/officeDocument/2006/relationships/hyperlink" Target="https://facts.pt/GZUp6xk" TargetMode="External"/><Relationship Id="rId17" Type="http://schemas.openxmlformats.org/officeDocument/2006/relationships/hyperlink" Target="https://microsoft.sharepoint.com/sites/Infopedia_G01KC/KCDOCs/Azure%20SQL%20Database/SQL%20DB%20and%20App%20Services%20Datasheet.pdf" TargetMode="External"/><Relationship Id="rId2" Type="http://schemas.openxmlformats.org/officeDocument/2006/relationships/notesSlide" Target="../notesSlides/notesSlide19.xml"/><Relationship Id="rId16" Type="http://schemas.openxmlformats.org/officeDocument/2006/relationships/hyperlink" Target="https://azure.microsoft.com/en-us/resources/azure-sql-database-serverless-infographic/" TargetMode="External"/><Relationship Id="rId1" Type="http://schemas.openxmlformats.org/officeDocument/2006/relationships/slideLayout" Target="../slideLayouts/slideLayout5.xml"/><Relationship Id="rId6" Type="http://schemas.openxmlformats.org/officeDocument/2006/relationships/hyperlink" Target="https://aka.ms/get-dms" TargetMode="External"/><Relationship Id="rId11" Type="http://schemas.openxmlformats.org/officeDocument/2006/relationships/hyperlink" Target="https://azure.microsoft.com/en-us/services/azure-sql/" TargetMode="External"/><Relationship Id="rId5" Type="http://schemas.openxmlformats.org/officeDocument/2006/relationships/hyperlink" Target="http://migration/Pages/SearchPartners.aspx" TargetMode="External"/><Relationship Id="rId15" Type="http://schemas.openxmlformats.org/officeDocument/2006/relationships/hyperlink" Target="https://azure.microsoft.com/en-us/resources/the-total-economic-impacttm-of-migration-to-microsoft-azure-sql-managed-databases/" TargetMode="External"/><Relationship Id="rId10" Type="http://schemas.openxmlformats.org/officeDocument/2006/relationships/hyperlink" Target="http://blogs.msdn.microsoft.com/datamigration/" TargetMode="External"/><Relationship Id="rId4" Type="http://schemas.openxmlformats.org/officeDocument/2006/relationships/hyperlink" Target="https://aka.ms/dmguide" TargetMode="External"/><Relationship Id="rId9" Type="http://schemas.openxmlformats.org/officeDocument/2006/relationships/hyperlink" Target="https://channel9.msdn.com/events/Ignite/Microsoft-Ignite-Orlando-2017/BRK2213" TargetMode="External"/><Relationship Id="rId14" Type="http://schemas.openxmlformats.org/officeDocument/2006/relationships/hyperlink" Target="https://azure.microsoft.com/en-us/resources/get-to-know-azure-sql/"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jpe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2.xml"/><Relationship Id="rId1" Type="http://schemas.openxmlformats.org/officeDocument/2006/relationships/slideLayout" Target="../slideLayouts/slideLayout398.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5" Type="http://schemas.openxmlformats.org/officeDocument/2006/relationships/image" Target="../media/image10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 Id="rId14" Type="http://schemas.openxmlformats.org/officeDocument/2006/relationships/image" Target="../media/image102.png"/></Relationships>
</file>

<file path=ppt/slides/_rels/slide20.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60.png"/><Relationship Id="rId7" Type="http://schemas.openxmlformats.org/officeDocument/2006/relationships/image" Target="../media/image155.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57.svg"/><Relationship Id="rId11" Type="http://schemas.openxmlformats.org/officeDocument/2006/relationships/image" Target="../media/image172.emf"/><Relationship Id="rId5" Type="http://schemas.openxmlformats.org/officeDocument/2006/relationships/image" Target="../media/image149.png"/><Relationship Id="rId10" Type="http://schemas.openxmlformats.org/officeDocument/2006/relationships/image" Target="../media/image159.svg"/><Relationship Id="rId4" Type="http://schemas.openxmlformats.org/officeDocument/2006/relationships/image" Target="../media/image161.svg"/><Relationship Id="rId9" Type="http://schemas.openxmlformats.org/officeDocument/2006/relationships/image" Target="../media/image15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77.svg"/><Relationship Id="rId5" Type="http://schemas.openxmlformats.org/officeDocument/2006/relationships/image" Target="../media/image176.png"/><Relationship Id="rId4" Type="http://schemas.openxmlformats.org/officeDocument/2006/relationships/image" Target="../media/image175.svg"/></Relationships>
</file>

<file path=ppt/slides/_rels/slide24.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12" Type="http://schemas.openxmlformats.org/officeDocument/2006/relationships/image" Target="../media/image187.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81.png"/><Relationship Id="rId11" Type="http://schemas.openxmlformats.org/officeDocument/2006/relationships/image" Target="../media/image186.svg"/><Relationship Id="rId5" Type="http://schemas.openxmlformats.org/officeDocument/2006/relationships/image" Target="../media/image180.png"/><Relationship Id="rId10" Type="http://schemas.openxmlformats.org/officeDocument/2006/relationships/image" Target="../media/image185.png"/><Relationship Id="rId4" Type="http://schemas.openxmlformats.org/officeDocument/2006/relationships/image" Target="../media/image179.svg"/><Relationship Id="rId9" Type="http://schemas.openxmlformats.org/officeDocument/2006/relationships/image" Target="../media/image184.svg"/></Relationships>
</file>

<file path=ppt/slides/_rels/slide25.xml.rels><?xml version="1.0" encoding="UTF-8" standalone="yes"?>
<Relationships xmlns="http://schemas.openxmlformats.org/package/2006/relationships"><Relationship Id="rId8" Type="http://schemas.openxmlformats.org/officeDocument/2006/relationships/hyperlink" Target="https://tpc.org/3382" TargetMode="External"/><Relationship Id="rId13" Type="http://schemas.openxmlformats.org/officeDocument/2006/relationships/image" Target="../media/image190.png"/><Relationship Id="rId18" Type="http://schemas.openxmlformats.org/officeDocument/2006/relationships/image" Target="../media/image153.svg"/><Relationship Id="rId26" Type="http://schemas.openxmlformats.org/officeDocument/2006/relationships/image" Target="../media/image198.png"/><Relationship Id="rId3" Type="http://schemas.openxmlformats.org/officeDocument/2006/relationships/hyperlink" Target="http://www.tpc.org/4087" TargetMode="External"/><Relationship Id="rId21" Type="http://schemas.openxmlformats.org/officeDocument/2006/relationships/image" Target="../media/image169.svg"/><Relationship Id="rId7" Type="http://schemas.openxmlformats.org/officeDocument/2006/relationships/hyperlink" Target="http://www.tpc.org/3364" TargetMode="External"/><Relationship Id="rId12" Type="http://schemas.openxmlformats.org/officeDocument/2006/relationships/image" Target="../media/image175.svg"/><Relationship Id="rId17" Type="http://schemas.openxmlformats.org/officeDocument/2006/relationships/image" Target="../media/image152.png"/><Relationship Id="rId25" Type="http://schemas.openxmlformats.org/officeDocument/2006/relationships/image" Target="../media/image197.svg"/><Relationship Id="rId2" Type="http://schemas.openxmlformats.org/officeDocument/2006/relationships/notesSlide" Target="../notesSlides/notesSlide25.xml"/><Relationship Id="rId16" Type="http://schemas.openxmlformats.org/officeDocument/2006/relationships/image" Target="../media/image192.png"/><Relationship Id="rId20" Type="http://schemas.openxmlformats.org/officeDocument/2006/relationships/image" Target="../media/image168.png"/><Relationship Id="rId1" Type="http://schemas.openxmlformats.org/officeDocument/2006/relationships/slideLayout" Target="../slideLayouts/slideLayout273.xml"/><Relationship Id="rId6" Type="http://schemas.openxmlformats.org/officeDocument/2006/relationships/hyperlink" Target="https://nam06.safelinks.protection.outlook.com/?url=https%3A%2F%2Ftpc.org%2F3383&amp;data=05%7C01%7Cmattbu%40microsoft.com%7C89192dae4c6a48dbf9b608da27a7ea53%7C72f988bf86f141af91ab2d7cd011db47%7C1%7C0%7C637865899399242514%7CUnknown%7CTWFpbGZsb3d8eyJWIjoiMC4wLjAwMDAiLCJQIjoiV2luMzIiLCJBTiI6Ik1haWwiLCJXVCI6Mn0%3D%7C3000%7C%7C%7C&amp;sdata=b7xSp6EODskc75ay2EnGEfO0fn8E0eTmSKUiOPWbTjs%3D&amp;reserved=0" TargetMode="External"/><Relationship Id="rId11" Type="http://schemas.openxmlformats.org/officeDocument/2006/relationships/image" Target="../media/image174.png"/><Relationship Id="rId24" Type="http://schemas.openxmlformats.org/officeDocument/2006/relationships/image" Target="../media/image196.png"/><Relationship Id="rId5" Type="http://schemas.openxmlformats.org/officeDocument/2006/relationships/hyperlink" Target="http://www.tpc.org/3380" TargetMode="External"/><Relationship Id="rId15" Type="http://schemas.openxmlformats.org/officeDocument/2006/relationships/chart" Target="../charts/chart1.xml"/><Relationship Id="rId23" Type="http://schemas.openxmlformats.org/officeDocument/2006/relationships/image" Target="../media/image195.svg"/><Relationship Id="rId10" Type="http://schemas.openxmlformats.org/officeDocument/2006/relationships/image" Target="../media/image189.svg"/><Relationship Id="rId19" Type="http://schemas.openxmlformats.org/officeDocument/2006/relationships/image" Target="../media/image193.png"/><Relationship Id="rId4" Type="http://schemas.openxmlformats.org/officeDocument/2006/relationships/hyperlink" Target="http://www.tpc.org/3374" TargetMode="External"/><Relationship Id="rId9" Type="http://schemas.openxmlformats.org/officeDocument/2006/relationships/image" Target="../media/image188.png"/><Relationship Id="rId14" Type="http://schemas.openxmlformats.org/officeDocument/2006/relationships/image" Target="../media/image191.svg"/><Relationship Id="rId22" Type="http://schemas.openxmlformats.org/officeDocument/2006/relationships/image" Target="../media/image194.png"/><Relationship Id="rId27" Type="http://schemas.openxmlformats.org/officeDocument/2006/relationships/image" Target="../media/image199.svg"/></Relationships>
</file>

<file path=ppt/slides/_rels/slide26.xml.rels><?xml version="1.0" encoding="UTF-8" standalone="yes"?>
<Relationships xmlns="http://schemas.openxmlformats.org/package/2006/relationships"><Relationship Id="rId8" Type="http://schemas.openxmlformats.org/officeDocument/2006/relationships/image" Target="../media/image205.svg"/><Relationship Id="rId13" Type="http://schemas.openxmlformats.org/officeDocument/2006/relationships/image" Target="../media/image210.png"/><Relationship Id="rId18" Type="http://schemas.openxmlformats.org/officeDocument/2006/relationships/image" Target="../media/image215.svg"/><Relationship Id="rId3" Type="http://schemas.openxmlformats.org/officeDocument/2006/relationships/image" Target="../media/image200.png"/><Relationship Id="rId7" Type="http://schemas.openxmlformats.org/officeDocument/2006/relationships/image" Target="../media/image204.png"/><Relationship Id="rId12" Type="http://schemas.openxmlformats.org/officeDocument/2006/relationships/image" Target="../media/image209.svg"/><Relationship Id="rId17" Type="http://schemas.openxmlformats.org/officeDocument/2006/relationships/image" Target="../media/image214.png"/><Relationship Id="rId2" Type="http://schemas.openxmlformats.org/officeDocument/2006/relationships/notesSlide" Target="../notesSlides/notesSlide26.xml"/><Relationship Id="rId16" Type="http://schemas.openxmlformats.org/officeDocument/2006/relationships/image" Target="../media/image213.svg"/><Relationship Id="rId20" Type="http://schemas.openxmlformats.org/officeDocument/2006/relationships/image" Target="../media/image217.svg"/><Relationship Id="rId1" Type="http://schemas.openxmlformats.org/officeDocument/2006/relationships/slideLayout" Target="../slideLayouts/slideLayout5.xml"/><Relationship Id="rId6" Type="http://schemas.openxmlformats.org/officeDocument/2006/relationships/image" Target="../media/image203.svg"/><Relationship Id="rId11" Type="http://schemas.openxmlformats.org/officeDocument/2006/relationships/image" Target="../media/image208.png"/><Relationship Id="rId5" Type="http://schemas.openxmlformats.org/officeDocument/2006/relationships/image" Target="../media/image202.png"/><Relationship Id="rId15" Type="http://schemas.openxmlformats.org/officeDocument/2006/relationships/image" Target="../media/image212.png"/><Relationship Id="rId10" Type="http://schemas.openxmlformats.org/officeDocument/2006/relationships/image" Target="../media/image207.svg"/><Relationship Id="rId19" Type="http://schemas.openxmlformats.org/officeDocument/2006/relationships/image" Target="../media/image216.png"/><Relationship Id="rId4" Type="http://schemas.openxmlformats.org/officeDocument/2006/relationships/image" Target="../media/image201.svg"/><Relationship Id="rId9" Type="http://schemas.openxmlformats.org/officeDocument/2006/relationships/image" Target="../media/image206.png"/><Relationship Id="rId14" Type="http://schemas.openxmlformats.org/officeDocument/2006/relationships/image" Target="../media/image211.svg"/></Relationships>
</file>

<file path=ppt/slides/_rels/slide27.xml.rels><?xml version="1.0" encoding="UTF-8" standalone="yes"?>
<Relationships xmlns="http://schemas.openxmlformats.org/package/2006/relationships"><Relationship Id="rId8" Type="http://schemas.openxmlformats.org/officeDocument/2006/relationships/image" Target="../media/image156.svg"/><Relationship Id="rId3" Type="http://schemas.openxmlformats.org/officeDocument/2006/relationships/image" Target="../media/image158.png"/><Relationship Id="rId7" Type="http://schemas.openxmlformats.org/officeDocument/2006/relationships/image" Target="../media/image155.pn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161.svg"/><Relationship Id="rId5" Type="http://schemas.openxmlformats.org/officeDocument/2006/relationships/image" Target="../media/image160.png"/><Relationship Id="rId10" Type="http://schemas.openxmlformats.org/officeDocument/2006/relationships/image" Target="../media/image157.svg"/><Relationship Id="rId4" Type="http://schemas.openxmlformats.org/officeDocument/2006/relationships/image" Target="../media/image159.svg"/><Relationship Id="rId9" Type="http://schemas.openxmlformats.org/officeDocument/2006/relationships/image" Target="../media/image149.png"/></Relationships>
</file>

<file path=ppt/slides/_rels/slide28.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21.svg"/><Relationship Id="rId5" Type="http://schemas.openxmlformats.org/officeDocument/2006/relationships/image" Target="../media/image220.png"/><Relationship Id="rId4" Type="http://schemas.openxmlformats.org/officeDocument/2006/relationships/image" Target="../media/image219.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xml"/><Relationship Id="rId1" Type="http://schemas.openxmlformats.org/officeDocument/2006/relationships/slideLayout" Target="../slideLayouts/slideLayout43.xml"/><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3" Type="http://schemas.openxmlformats.org/officeDocument/2006/relationships/hyperlink" Target="https://learn.microsoft.com/en-us/azure/azure-sql/virtual-machines/windows/sql-server-iaas-agent-extension-automate-management?view=azuresql&amp;tabs=azure-powershell" TargetMode="External"/><Relationship Id="rId2" Type="http://schemas.openxmlformats.org/officeDocument/2006/relationships/notesSlide" Target="../notesSlides/notesSlide30.xml"/><Relationship Id="rId1" Type="http://schemas.openxmlformats.org/officeDocument/2006/relationships/slideLayout" Target="../slideLayouts/slideLayout5.xml"/><Relationship Id="rId5" Type="http://schemas.openxmlformats.org/officeDocument/2006/relationships/image" Target="../media/image217.svg"/><Relationship Id="rId4" Type="http://schemas.openxmlformats.org/officeDocument/2006/relationships/image" Target="../media/image21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227.svg"/><Relationship Id="rId13" Type="http://schemas.openxmlformats.org/officeDocument/2006/relationships/image" Target="../media/image166.png"/><Relationship Id="rId3" Type="http://schemas.openxmlformats.org/officeDocument/2006/relationships/image" Target="../media/image223.png"/><Relationship Id="rId7" Type="http://schemas.openxmlformats.org/officeDocument/2006/relationships/image" Target="../media/image226.png"/><Relationship Id="rId12" Type="http://schemas.openxmlformats.org/officeDocument/2006/relationships/image" Target="../media/image231.svg"/><Relationship Id="rId2" Type="http://schemas.openxmlformats.org/officeDocument/2006/relationships/notesSlide" Target="../notesSlides/notesSlide33.xml"/><Relationship Id="rId16" Type="http://schemas.openxmlformats.org/officeDocument/2006/relationships/image" Target="../media/image233.svg"/><Relationship Id="rId1" Type="http://schemas.openxmlformats.org/officeDocument/2006/relationships/slideLayout" Target="../slideLayouts/slideLayout198.xml"/><Relationship Id="rId6" Type="http://schemas.openxmlformats.org/officeDocument/2006/relationships/image" Target="../media/image225.sv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2.png"/><Relationship Id="rId10" Type="http://schemas.openxmlformats.org/officeDocument/2006/relationships/image" Target="../media/image229.svg"/><Relationship Id="rId4" Type="http://schemas.microsoft.com/office/2007/relationships/hdphoto" Target="../media/hdphoto5.wdp"/><Relationship Id="rId9" Type="http://schemas.openxmlformats.org/officeDocument/2006/relationships/image" Target="../media/image228.png"/><Relationship Id="rId14" Type="http://schemas.openxmlformats.org/officeDocument/2006/relationships/image" Target="../media/image167.svg"/></Relationships>
</file>

<file path=ppt/slides/_rels/slide34.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235.sv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6.xml.rels><?xml version="1.0" encoding="UTF-8" standalone="yes"?>
<Relationships xmlns="http://schemas.openxmlformats.org/package/2006/relationships"><Relationship Id="rId8" Type="http://schemas.openxmlformats.org/officeDocument/2006/relationships/image" Target="../media/image155.png"/><Relationship Id="rId13" Type="http://schemas.openxmlformats.org/officeDocument/2006/relationships/image" Target="../media/image238.svg"/><Relationship Id="rId3" Type="http://schemas.openxmlformats.org/officeDocument/2006/relationships/image" Target="../media/image236.png"/><Relationship Id="rId7" Type="http://schemas.openxmlformats.org/officeDocument/2006/relationships/image" Target="../media/image157.svg"/><Relationship Id="rId12" Type="http://schemas.openxmlformats.org/officeDocument/2006/relationships/image" Target="../media/image237.png"/><Relationship Id="rId2" Type="http://schemas.openxmlformats.org/officeDocument/2006/relationships/notesSlide" Target="../notesSlides/notesSlide35.xml"/><Relationship Id="rId1" Type="http://schemas.openxmlformats.org/officeDocument/2006/relationships/slideLayout" Target="../slideLayouts/slideLayout283.xml"/><Relationship Id="rId6" Type="http://schemas.openxmlformats.org/officeDocument/2006/relationships/image" Target="../media/image149.png"/><Relationship Id="rId11" Type="http://schemas.openxmlformats.org/officeDocument/2006/relationships/image" Target="../media/image159.svg"/><Relationship Id="rId5" Type="http://schemas.openxmlformats.org/officeDocument/2006/relationships/image" Target="../media/image161.svg"/><Relationship Id="rId15" Type="http://schemas.openxmlformats.org/officeDocument/2006/relationships/image" Target="../media/image227.svg"/><Relationship Id="rId10" Type="http://schemas.openxmlformats.org/officeDocument/2006/relationships/image" Target="../media/image158.png"/><Relationship Id="rId4" Type="http://schemas.openxmlformats.org/officeDocument/2006/relationships/image" Target="../media/image160.png"/><Relationship Id="rId9" Type="http://schemas.openxmlformats.org/officeDocument/2006/relationships/image" Target="../media/image156.svg"/><Relationship Id="rId14" Type="http://schemas.openxmlformats.org/officeDocument/2006/relationships/image" Target="../media/image2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50.xml"/></Relationships>
</file>

<file path=ppt/slides/_rels/slide38.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notesSlide" Target="../notesSlides/notesSlide37.xml"/><Relationship Id="rId1" Type="http://schemas.openxmlformats.org/officeDocument/2006/relationships/slideLayout" Target="../slideLayouts/slideLayout450.xml"/><Relationship Id="rId4" Type="http://schemas.openxmlformats.org/officeDocument/2006/relationships/image" Target="../media/image240.png"/></Relationships>
</file>

<file path=ppt/slides/_rels/slide39.xml.rels><?xml version="1.0" encoding="UTF-8" standalone="yes"?>
<Relationships xmlns="http://schemas.openxmlformats.org/package/2006/relationships"><Relationship Id="rId8" Type="http://schemas.openxmlformats.org/officeDocument/2006/relationships/image" Target="../media/image246.svg"/><Relationship Id="rId13" Type="http://schemas.openxmlformats.org/officeDocument/2006/relationships/image" Target="../media/image251.png"/><Relationship Id="rId18" Type="http://schemas.openxmlformats.org/officeDocument/2006/relationships/image" Target="../media/image256.svg"/><Relationship Id="rId3" Type="http://schemas.openxmlformats.org/officeDocument/2006/relationships/image" Target="../media/image241.png"/><Relationship Id="rId21" Type="http://schemas.openxmlformats.org/officeDocument/2006/relationships/image" Target="../media/image259.png"/><Relationship Id="rId7" Type="http://schemas.openxmlformats.org/officeDocument/2006/relationships/image" Target="../media/image245.png"/><Relationship Id="rId12" Type="http://schemas.openxmlformats.org/officeDocument/2006/relationships/image" Target="../media/image250.svg"/><Relationship Id="rId17" Type="http://schemas.openxmlformats.org/officeDocument/2006/relationships/image" Target="../media/image255.png"/><Relationship Id="rId2" Type="http://schemas.openxmlformats.org/officeDocument/2006/relationships/notesSlide" Target="../notesSlides/notesSlide38.xml"/><Relationship Id="rId16" Type="http://schemas.openxmlformats.org/officeDocument/2006/relationships/image" Target="../media/image254.svg"/><Relationship Id="rId20" Type="http://schemas.openxmlformats.org/officeDocument/2006/relationships/image" Target="../media/image258.svg"/><Relationship Id="rId1" Type="http://schemas.openxmlformats.org/officeDocument/2006/relationships/slideLayout" Target="../slideLayouts/slideLayout224.xml"/><Relationship Id="rId6" Type="http://schemas.openxmlformats.org/officeDocument/2006/relationships/image" Target="../media/image244.svg"/><Relationship Id="rId11" Type="http://schemas.openxmlformats.org/officeDocument/2006/relationships/image" Target="../media/image249.png"/><Relationship Id="rId5" Type="http://schemas.openxmlformats.org/officeDocument/2006/relationships/image" Target="../media/image243.png"/><Relationship Id="rId15" Type="http://schemas.openxmlformats.org/officeDocument/2006/relationships/image" Target="../media/image253.png"/><Relationship Id="rId23" Type="http://schemas.openxmlformats.org/officeDocument/2006/relationships/image" Target="../media/image261.png"/><Relationship Id="rId10" Type="http://schemas.openxmlformats.org/officeDocument/2006/relationships/image" Target="../media/image248.svg"/><Relationship Id="rId19" Type="http://schemas.openxmlformats.org/officeDocument/2006/relationships/image" Target="../media/image257.png"/><Relationship Id="rId4" Type="http://schemas.openxmlformats.org/officeDocument/2006/relationships/image" Target="../media/image242.png"/><Relationship Id="rId9" Type="http://schemas.openxmlformats.org/officeDocument/2006/relationships/image" Target="../media/image247.png"/><Relationship Id="rId14" Type="http://schemas.openxmlformats.org/officeDocument/2006/relationships/image" Target="../media/image252.svg"/><Relationship Id="rId22" Type="http://schemas.openxmlformats.org/officeDocument/2006/relationships/image" Target="../media/image260.svg"/></Relationships>
</file>

<file path=ppt/slides/_rels/slide4.xml.rels><?xml version="1.0" encoding="UTF-8" standalone="yes"?>
<Relationships xmlns="http://schemas.openxmlformats.org/package/2006/relationships"><Relationship Id="rId8" Type="http://schemas.openxmlformats.org/officeDocument/2006/relationships/image" Target="../media/image110.jpeg"/><Relationship Id="rId13" Type="http://schemas.openxmlformats.org/officeDocument/2006/relationships/image" Target="../media/image115.jpeg"/><Relationship Id="rId18" Type="http://schemas.openxmlformats.org/officeDocument/2006/relationships/image" Target="../media/image120.svg"/><Relationship Id="rId3" Type="http://schemas.openxmlformats.org/officeDocument/2006/relationships/image" Target="../media/image105.jpeg"/><Relationship Id="rId21" Type="http://schemas.openxmlformats.org/officeDocument/2006/relationships/image" Target="../media/image123.png"/><Relationship Id="rId7" Type="http://schemas.openxmlformats.org/officeDocument/2006/relationships/image" Target="../media/image109.jpeg"/><Relationship Id="rId12" Type="http://schemas.openxmlformats.org/officeDocument/2006/relationships/image" Target="../media/image114.jpeg"/><Relationship Id="rId17" Type="http://schemas.openxmlformats.org/officeDocument/2006/relationships/image" Target="../media/image119.png"/><Relationship Id="rId2" Type="http://schemas.openxmlformats.org/officeDocument/2006/relationships/notesSlide" Target="../notesSlides/notesSlide4.xml"/><Relationship Id="rId16" Type="http://schemas.openxmlformats.org/officeDocument/2006/relationships/image" Target="../media/image118.svg"/><Relationship Id="rId20" Type="http://schemas.openxmlformats.org/officeDocument/2006/relationships/image" Target="../media/image122.svg"/><Relationship Id="rId1" Type="http://schemas.openxmlformats.org/officeDocument/2006/relationships/slideLayout" Target="../slideLayouts/slideLayout175.xml"/><Relationship Id="rId6" Type="http://schemas.openxmlformats.org/officeDocument/2006/relationships/image" Target="../media/image108.jpeg"/><Relationship Id="rId11" Type="http://schemas.openxmlformats.org/officeDocument/2006/relationships/image" Target="../media/image113.jpeg"/><Relationship Id="rId5" Type="http://schemas.openxmlformats.org/officeDocument/2006/relationships/image" Target="../media/image107.jpeg"/><Relationship Id="rId15" Type="http://schemas.openxmlformats.org/officeDocument/2006/relationships/image" Target="../media/image117.png"/><Relationship Id="rId10" Type="http://schemas.openxmlformats.org/officeDocument/2006/relationships/image" Target="../media/image112.jpeg"/><Relationship Id="rId19" Type="http://schemas.openxmlformats.org/officeDocument/2006/relationships/image" Target="../media/image121.png"/><Relationship Id="rId4" Type="http://schemas.openxmlformats.org/officeDocument/2006/relationships/image" Target="../media/image106.jpeg"/><Relationship Id="rId9" Type="http://schemas.openxmlformats.org/officeDocument/2006/relationships/image" Target="../media/image111.jpeg"/><Relationship Id="rId14" Type="http://schemas.openxmlformats.org/officeDocument/2006/relationships/image" Target="../media/image116.jpeg"/><Relationship Id="rId22" Type="http://schemas.openxmlformats.org/officeDocument/2006/relationships/image" Target="../media/image124.svg"/></Relationships>
</file>

<file path=ppt/slides/_rels/slide40.xml.rels><?xml version="1.0" encoding="UTF-8" standalone="yes"?>
<Relationships xmlns="http://schemas.openxmlformats.org/package/2006/relationships"><Relationship Id="rId13" Type="http://schemas.openxmlformats.org/officeDocument/2006/relationships/image" Target="../media/image272.png"/><Relationship Id="rId18" Type="http://schemas.openxmlformats.org/officeDocument/2006/relationships/image" Target="../media/image246.svg"/><Relationship Id="rId26" Type="http://schemas.openxmlformats.org/officeDocument/2006/relationships/image" Target="../media/image283.svg"/><Relationship Id="rId39" Type="http://schemas.openxmlformats.org/officeDocument/2006/relationships/image" Target="../media/image296.png"/><Relationship Id="rId21" Type="http://schemas.openxmlformats.org/officeDocument/2006/relationships/image" Target="../media/image278.png"/><Relationship Id="rId34" Type="http://schemas.openxmlformats.org/officeDocument/2006/relationships/image" Target="../media/image291.svg"/><Relationship Id="rId42" Type="http://schemas.openxmlformats.org/officeDocument/2006/relationships/image" Target="../media/image299.svg"/><Relationship Id="rId47" Type="http://schemas.openxmlformats.org/officeDocument/2006/relationships/image" Target="../media/image304.png"/><Relationship Id="rId7" Type="http://schemas.openxmlformats.org/officeDocument/2006/relationships/image" Target="../media/image266.png"/><Relationship Id="rId2" Type="http://schemas.openxmlformats.org/officeDocument/2006/relationships/notesSlide" Target="../notesSlides/notesSlide39.xml"/><Relationship Id="rId16" Type="http://schemas.openxmlformats.org/officeDocument/2006/relationships/image" Target="../media/image275.svg"/><Relationship Id="rId29" Type="http://schemas.openxmlformats.org/officeDocument/2006/relationships/image" Target="../media/image286.png"/><Relationship Id="rId1" Type="http://schemas.openxmlformats.org/officeDocument/2006/relationships/slideLayout" Target="../slideLayouts/slideLayout224.xml"/><Relationship Id="rId6" Type="http://schemas.openxmlformats.org/officeDocument/2006/relationships/image" Target="../media/image265.svg"/><Relationship Id="rId11" Type="http://schemas.openxmlformats.org/officeDocument/2006/relationships/image" Target="../media/image270.png"/><Relationship Id="rId24" Type="http://schemas.openxmlformats.org/officeDocument/2006/relationships/image" Target="../media/image281.svg"/><Relationship Id="rId32" Type="http://schemas.openxmlformats.org/officeDocument/2006/relationships/image" Target="../media/image289.svg"/><Relationship Id="rId37" Type="http://schemas.openxmlformats.org/officeDocument/2006/relationships/image" Target="../media/image294.png"/><Relationship Id="rId40" Type="http://schemas.openxmlformats.org/officeDocument/2006/relationships/image" Target="../media/image297.svg"/><Relationship Id="rId45" Type="http://schemas.openxmlformats.org/officeDocument/2006/relationships/image" Target="../media/image302.png"/><Relationship Id="rId5" Type="http://schemas.openxmlformats.org/officeDocument/2006/relationships/image" Target="../media/image264.png"/><Relationship Id="rId15" Type="http://schemas.openxmlformats.org/officeDocument/2006/relationships/image" Target="../media/image274.png"/><Relationship Id="rId23" Type="http://schemas.openxmlformats.org/officeDocument/2006/relationships/image" Target="../media/image280.png"/><Relationship Id="rId28" Type="http://schemas.openxmlformats.org/officeDocument/2006/relationships/image" Target="../media/image285.svg"/><Relationship Id="rId36" Type="http://schemas.openxmlformats.org/officeDocument/2006/relationships/image" Target="../media/image293.svg"/><Relationship Id="rId10" Type="http://schemas.openxmlformats.org/officeDocument/2006/relationships/image" Target="../media/image269.svg"/><Relationship Id="rId19" Type="http://schemas.openxmlformats.org/officeDocument/2006/relationships/image" Target="../media/image276.png"/><Relationship Id="rId31" Type="http://schemas.openxmlformats.org/officeDocument/2006/relationships/image" Target="../media/image288.png"/><Relationship Id="rId44" Type="http://schemas.openxmlformats.org/officeDocument/2006/relationships/image" Target="../media/image301.svg"/><Relationship Id="rId4" Type="http://schemas.openxmlformats.org/officeDocument/2006/relationships/image" Target="../media/image263.svg"/><Relationship Id="rId9" Type="http://schemas.openxmlformats.org/officeDocument/2006/relationships/image" Target="../media/image268.png"/><Relationship Id="rId14" Type="http://schemas.openxmlformats.org/officeDocument/2006/relationships/image" Target="../media/image273.svg"/><Relationship Id="rId22" Type="http://schemas.openxmlformats.org/officeDocument/2006/relationships/image" Target="../media/image279.svg"/><Relationship Id="rId27" Type="http://schemas.openxmlformats.org/officeDocument/2006/relationships/image" Target="../media/image284.png"/><Relationship Id="rId30" Type="http://schemas.openxmlformats.org/officeDocument/2006/relationships/image" Target="../media/image287.svg"/><Relationship Id="rId35" Type="http://schemas.openxmlformats.org/officeDocument/2006/relationships/image" Target="../media/image292.png"/><Relationship Id="rId43" Type="http://schemas.openxmlformats.org/officeDocument/2006/relationships/image" Target="../media/image300.png"/><Relationship Id="rId48" Type="http://schemas.openxmlformats.org/officeDocument/2006/relationships/image" Target="../media/image305.svg"/><Relationship Id="rId8" Type="http://schemas.openxmlformats.org/officeDocument/2006/relationships/image" Target="../media/image267.svg"/><Relationship Id="rId3" Type="http://schemas.openxmlformats.org/officeDocument/2006/relationships/image" Target="../media/image262.png"/><Relationship Id="rId12" Type="http://schemas.openxmlformats.org/officeDocument/2006/relationships/image" Target="../media/image271.svg"/><Relationship Id="rId17" Type="http://schemas.openxmlformats.org/officeDocument/2006/relationships/image" Target="../media/image245.png"/><Relationship Id="rId25" Type="http://schemas.openxmlformats.org/officeDocument/2006/relationships/image" Target="../media/image282.png"/><Relationship Id="rId33" Type="http://schemas.openxmlformats.org/officeDocument/2006/relationships/image" Target="../media/image290.png"/><Relationship Id="rId38" Type="http://schemas.openxmlformats.org/officeDocument/2006/relationships/image" Target="../media/image295.svg"/><Relationship Id="rId46" Type="http://schemas.openxmlformats.org/officeDocument/2006/relationships/image" Target="../media/image303.svg"/><Relationship Id="rId20" Type="http://schemas.openxmlformats.org/officeDocument/2006/relationships/image" Target="../media/image277.svg"/><Relationship Id="rId41" Type="http://schemas.openxmlformats.org/officeDocument/2006/relationships/image" Target="../media/image298.png"/></Relationships>
</file>

<file path=ppt/slides/_rels/slide41.xml.rels><?xml version="1.0" encoding="UTF-8" standalone="yes"?>
<Relationships xmlns="http://schemas.openxmlformats.org/package/2006/relationships"><Relationship Id="rId8" Type="http://schemas.openxmlformats.org/officeDocument/2006/relationships/image" Target="../media/image254.svg"/><Relationship Id="rId13" Type="http://schemas.openxmlformats.org/officeDocument/2006/relationships/image" Target="../media/image261.png"/><Relationship Id="rId3" Type="http://schemas.openxmlformats.org/officeDocument/2006/relationships/image" Target="../media/image243.png"/><Relationship Id="rId7" Type="http://schemas.openxmlformats.org/officeDocument/2006/relationships/image" Target="../media/image253.png"/><Relationship Id="rId12" Type="http://schemas.openxmlformats.org/officeDocument/2006/relationships/image" Target="../media/image258.svg"/><Relationship Id="rId2" Type="http://schemas.openxmlformats.org/officeDocument/2006/relationships/notesSlide" Target="../notesSlides/notesSlide40.xml"/><Relationship Id="rId1" Type="http://schemas.openxmlformats.org/officeDocument/2006/relationships/slideLayout" Target="../slideLayouts/slideLayout224.xml"/><Relationship Id="rId6" Type="http://schemas.openxmlformats.org/officeDocument/2006/relationships/image" Target="../media/image246.svg"/><Relationship Id="rId11" Type="http://schemas.openxmlformats.org/officeDocument/2006/relationships/image" Target="../media/image257.png"/><Relationship Id="rId5" Type="http://schemas.openxmlformats.org/officeDocument/2006/relationships/image" Target="../media/image245.png"/><Relationship Id="rId15" Type="http://schemas.openxmlformats.org/officeDocument/2006/relationships/image" Target="../media/image260.svg"/><Relationship Id="rId10" Type="http://schemas.openxmlformats.org/officeDocument/2006/relationships/image" Target="../media/image256.svg"/><Relationship Id="rId4" Type="http://schemas.openxmlformats.org/officeDocument/2006/relationships/image" Target="../media/image244.svg"/><Relationship Id="rId9" Type="http://schemas.openxmlformats.org/officeDocument/2006/relationships/image" Target="../media/image255.png"/><Relationship Id="rId14" Type="http://schemas.openxmlformats.org/officeDocument/2006/relationships/image" Target="../media/image259.png"/></Relationships>
</file>

<file path=ppt/slides/_rels/slide42.xml.rels><?xml version="1.0" encoding="UTF-8" standalone="yes"?>
<Relationships xmlns="http://schemas.openxmlformats.org/package/2006/relationships"><Relationship Id="rId8" Type="http://schemas.openxmlformats.org/officeDocument/2006/relationships/hyperlink" Target="https://azure.microsoft.com/en-us/services/azure-migrate/" TargetMode="External"/><Relationship Id="rId3" Type="http://schemas.openxmlformats.org/officeDocument/2006/relationships/image" Target="../media/image306.emf"/><Relationship Id="rId7" Type="http://schemas.openxmlformats.org/officeDocument/2006/relationships/image" Target="../media/image308.emf"/><Relationship Id="rId2" Type="http://schemas.openxmlformats.org/officeDocument/2006/relationships/notesSlide" Target="../notesSlides/notesSlide41.xml"/><Relationship Id="rId1" Type="http://schemas.openxmlformats.org/officeDocument/2006/relationships/slideLayout" Target="../slideLayouts/slideLayout116.xml"/><Relationship Id="rId6" Type="http://schemas.openxmlformats.org/officeDocument/2006/relationships/hyperlink" Target="https://azure.microsoft.com/en-us/migration/migration-program/" TargetMode="External"/><Relationship Id="rId5" Type="http://schemas.openxmlformats.org/officeDocument/2006/relationships/image" Target="../media/image307.emf"/><Relationship Id="rId4" Type="http://schemas.openxmlformats.org/officeDocument/2006/relationships/hyperlink" Target="https://docs.microsoft.com/en-us/azure/cloud-adoption-framework/"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309.jpeg"/><Relationship Id="rId2" Type="http://schemas.openxmlformats.org/officeDocument/2006/relationships/notesSlide" Target="../notesSlides/notesSlide42.xml"/><Relationship Id="rId1" Type="http://schemas.openxmlformats.org/officeDocument/2006/relationships/slideLayout" Target="../slideLayouts/slideLayout295.xml"/><Relationship Id="rId4" Type="http://schemas.openxmlformats.org/officeDocument/2006/relationships/hyperlink" Target="https://partner.microsoft.com/en-US/licensing/solution-assessments#Navigated_Rich_Text_Node_1A" TargetMode="Externa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16.xml"/></Relationships>
</file>

<file path=ppt/slides/_rels/slide45.xml.rels><?xml version="1.0" encoding="UTF-8" standalone="yes"?>
<Relationships xmlns="http://schemas.openxmlformats.org/package/2006/relationships"><Relationship Id="rId8" Type="http://schemas.openxmlformats.org/officeDocument/2006/relationships/image" Target="../media/image314.emf"/><Relationship Id="rId3" Type="http://schemas.openxmlformats.org/officeDocument/2006/relationships/notesSlide" Target="../notesSlides/notesSlide44.xml"/><Relationship Id="rId7" Type="http://schemas.openxmlformats.org/officeDocument/2006/relationships/image" Target="../media/image313.emf"/><Relationship Id="rId2" Type="http://schemas.openxmlformats.org/officeDocument/2006/relationships/slideLayout" Target="../slideLayouts/slideLayout354.xml"/><Relationship Id="rId1" Type="http://schemas.openxmlformats.org/officeDocument/2006/relationships/themeOverride" Target="../theme/themeOverride2.xml"/><Relationship Id="rId6" Type="http://schemas.openxmlformats.org/officeDocument/2006/relationships/image" Target="../media/image312.emf"/><Relationship Id="rId5" Type="http://schemas.openxmlformats.org/officeDocument/2006/relationships/image" Target="../media/image311.emf"/><Relationship Id="rId10" Type="http://schemas.openxmlformats.org/officeDocument/2006/relationships/hyperlink" Target="https://azure.microsoft.com/migration/migration-program/" TargetMode="External"/><Relationship Id="rId4" Type="http://schemas.openxmlformats.org/officeDocument/2006/relationships/image" Target="../media/image310.emf"/><Relationship Id="rId9" Type="http://schemas.openxmlformats.org/officeDocument/2006/relationships/image" Target="../media/image315.emf"/></Relationships>
</file>

<file path=ppt/slides/_rels/slide46.xml.rels><?xml version="1.0" encoding="UTF-8" standalone="yes"?>
<Relationships xmlns="http://schemas.openxmlformats.org/package/2006/relationships"><Relationship Id="rId8" Type="http://schemas.microsoft.com/office/2007/relationships/hdphoto" Target="../media/hdphoto8.wdp"/><Relationship Id="rId13" Type="http://schemas.microsoft.com/office/2007/relationships/hdphoto" Target="../media/hdphoto10.wdp"/><Relationship Id="rId18" Type="http://schemas.openxmlformats.org/officeDocument/2006/relationships/image" Target="../media/image229.svg"/><Relationship Id="rId3" Type="http://schemas.openxmlformats.org/officeDocument/2006/relationships/image" Target="../media/image316.png"/><Relationship Id="rId21" Type="http://schemas.openxmlformats.org/officeDocument/2006/relationships/image" Target="../media/image226.png"/><Relationship Id="rId7" Type="http://schemas.openxmlformats.org/officeDocument/2006/relationships/image" Target="../media/image318.png"/><Relationship Id="rId12" Type="http://schemas.openxmlformats.org/officeDocument/2006/relationships/image" Target="../media/image321.png"/><Relationship Id="rId17" Type="http://schemas.openxmlformats.org/officeDocument/2006/relationships/image" Target="../media/image228.png"/><Relationship Id="rId2" Type="http://schemas.openxmlformats.org/officeDocument/2006/relationships/notesSlide" Target="../notesSlides/notesSlide45.xml"/><Relationship Id="rId16" Type="http://schemas.openxmlformats.org/officeDocument/2006/relationships/image" Target="../media/image323.png"/><Relationship Id="rId20" Type="http://schemas.openxmlformats.org/officeDocument/2006/relationships/image" Target="../media/image238.svg"/><Relationship Id="rId1" Type="http://schemas.openxmlformats.org/officeDocument/2006/relationships/slideLayout" Target="../slideLayouts/slideLayout5.xml"/><Relationship Id="rId6" Type="http://schemas.microsoft.com/office/2007/relationships/hdphoto" Target="../media/hdphoto7.wdp"/><Relationship Id="rId11" Type="http://schemas.openxmlformats.org/officeDocument/2006/relationships/image" Target="../media/image320.png"/><Relationship Id="rId24" Type="http://schemas.openxmlformats.org/officeDocument/2006/relationships/image" Target="../media/image225.svg"/><Relationship Id="rId5" Type="http://schemas.openxmlformats.org/officeDocument/2006/relationships/image" Target="../media/image317.png"/><Relationship Id="rId15" Type="http://schemas.microsoft.com/office/2007/relationships/hdphoto" Target="../media/hdphoto11.wdp"/><Relationship Id="rId23" Type="http://schemas.openxmlformats.org/officeDocument/2006/relationships/image" Target="../media/image224.png"/><Relationship Id="rId10" Type="http://schemas.microsoft.com/office/2007/relationships/hdphoto" Target="../media/hdphoto9.wdp"/><Relationship Id="rId19" Type="http://schemas.openxmlformats.org/officeDocument/2006/relationships/image" Target="../media/image237.png"/><Relationship Id="rId4" Type="http://schemas.microsoft.com/office/2007/relationships/hdphoto" Target="../media/hdphoto6.wdp"/><Relationship Id="rId9" Type="http://schemas.openxmlformats.org/officeDocument/2006/relationships/image" Target="../media/image319.png"/><Relationship Id="rId14" Type="http://schemas.openxmlformats.org/officeDocument/2006/relationships/image" Target="../media/image322.png"/><Relationship Id="rId22" Type="http://schemas.openxmlformats.org/officeDocument/2006/relationships/image" Target="../media/image227.svg"/></Relationships>
</file>

<file path=ppt/slides/_rels/slide47.xml.rels><?xml version="1.0" encoding="UTF-8" standalone="yes"?>
<Relationships xmlns="http://schemas.openxmlformats.org/package/2006/relationships"><Relationship Id="rId3" Type="http://schemas.openxmlformats.org/officeDocument/2006/relationships/image" Target="../media/image324.jpeg"/><Relationship Id="rId2" Type="http://schemas.openxmlformats.org/officeDocument/2006/relationships/notesSlide" Target="../notesSlides/notesSlide46.xml"/><Relationship Id="rId1" Type="http://schemas.openxmlformats.org/officeDocument/2006/relationships/slideLayout" Target="../slideLayouts/slideLayout8.xml"/><Relationship Id="rId6" Type="http://schemas.openxmlformats.org/officeDocument/2006/relationships/image" Target="../media/image326.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325.png"/></Relationships>
</file>

<file path=ppt/slides/_rels/slide48.xml.rels><?xml version="1.0" encoding="UTF-8" standalone="yes"?>
<Relationships xmlns="http://schemas.openxmlformats.org/package/2006/relationships"><Relationship Id="rId3" Type="http://schemas.openxmlformats.org/officeDocument/2006/relationships/image" Target="../media/image327.jpeg"/><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326.emf"/><Relationship Id="rId5" Type="http://schemas.openxmlformats.org/officeDocument/2006/relationships/hyperlink" Target="https://customers.microsoft.com/en-us/story/komatsu-australia-manufacturing-azure" TargetMode="External"/><Relationship Id="rId4" Type="http://schemas.openxmlformats.org/officeDocument/2006/relationships/image" Target="../media/image328.gif"/></Relationships>
</file>

<file path=ppt/slides/_rels/slide49.xml.rels><?xml version="1.0" encoding="UTF-8" standalone="yes"?>
<Relationships xmlns="http://schemas.openxmlformats.org/package/2006/relationships"><Relationship Id="rId3" Type="http://schemas.openxmlformats.org/officeDocument/2006/relationships/image" Target="../media/image329.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326.emf"/><Relationship Id="rId5" Type="http://schemas.openxmlformats.org/officeDocument/2006/relationships/hyperlink" Target="https://customers.microsoft.com/en-us/story/allscripts-partner-professional-services-azure" TargetMode="External"/><Relationship Id="rId4" Type="http://schemas.openxmlformats.org/officeDocument/2006/relationships/image" Target="../media/image330.jpeg"/></Relationships>
</file>

<file path=ppt/slides/_rels/slide5.xml.rels><?xml version="1.0" encoding="UTF-8" standalone="yes"?>
<Relationships xmlns="http://schemas.openxmlformats.org/package/2006/relationships"><Relationship Id="rId8" Type="http://schemas.openxmlformats.org/officeDocument/2006/relationships/image" Target="../media/image130.sv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notesSlide" Target="../notesSlides/notesSlide5.xml"/><Relationship Id="rId1" Type="http://schemas.openxmlformats.org/officeDocument/2006/relationships/slideLayout" Target="../slideLayouts/slideLayout64.xml"/><Relationship Id="rId6" Type="http://schemas.openxmlformats.org/officeDocument/2006/relationships/image" Target="../media/image128.svg"/><Relationship Id="rId5" Type="http://schemas.openxmlformats.org/officeDocument/2006/relationships/image" Target="../media/image127.png"/><Relationship Id="rId10" Type="http://schemas.openxmlformats.org/officeDocument/2006/relationships/image" Target="../media/image132.svg"/><Relationship Id="rId4" Type="http://schemas.openxmlformats.org/officeDocument/2006/relationships/image" Target="../media/image126.svg"/><Relationship Id="rId9" Type="http://schemas.openxmlformats.org/officeDocument/2006/relationships/image" Target="../media/image131.png"/></Relationships>
</file>

<file path=ppt/slides/_rels/slide50.xml.rels><?xml version="1.0" encoding="UTF-8" standalone="yes"?>
<Relationships xmlns="http://schemas.openxmlformats.org/package/2006/relationships"><Relationship Id="rId3" Type="http://schemas.openxmlformats.org/officeDocument/2006/relationships/image" Target="../media/image331.jpeg"/><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image" Target="../media/image332.png"/></Relationships>
</file>

<file path=ppt/slides/_rels/slide51.xml.rels><?xml version="1.0" encoding="UTF-8" standalone="yes"?>
<Relationships xmlns="http://schemas.openxmlformats.org/package/2006/relationships"><Relationship Id="rId3" Type="http://schemas.openxmlformats.org/officeDocument/2006/relationships/image" Target="../media/image334.jpeg"/><Relationship Id="rId2" Type="http://schemas.openxmlformats.org/officeDocument/2006/relationships/image" Target="../media/image33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35.png"/><Relationship Id="rId2" Type="http://schemas.openxmlformats.org/officeDocument/2006/relationships/notesSlide" Target="../notesSlides/notesSlide50.xml"/><Relationship Id="rId1" Type="http://schemas.openxmlformats.org/officeDocument/2006/relationships/slideLayout" Target="../slideLayouts/slideLayout31.xml"/><Relationship Id="rId5" Type="http://schemas.openxmlformats.org/officeDocument/2006/relationships/image" Target="../media/image336.png"/><Relationship Id="rId4" Type="http://schemas.microsoft.com/office/2007/relationships/hdphoto" Target="../media/hdphoto12.wdp"/></Relationships>
</file>

<file path=ppt/slides/_rels/slide53.xml.rels><?xml version="1.0" encoding="UTF-8" standalone="yes"?>
<Relationships xmlns="http://schemas.openxmlformats.org/package/2006/relationships"><Relationship Id="rId3" Type="http://schemas.openxmlformats.org/officeDocument/2006/relationships/image" Target="../media/image337.png"/><Relationship Id="rId2" Type="http://schemas.openxmlformats.org/officeDocument/2006/relationships/notesSlide" Target="../notesSlides/notesSlide51.xml"/><Relationship Id="rId1" Type="http://schemas.openxmlformats.org/officeDocument/2006/relationships/slideLayout" Target="../slideLayouts/slideLayout32.xml"/><Relationship Id="rId5" Type="http://schemas.openxmlformats.org/officeDocument/2006/relationships/image" Target="../media/image338.jpeg"/><Relationship Id="rId4" Type="http://schemas.microsoft.com/office/2007/relationships/hdphoto" Target="../media/hdphoto13.wdp"/></Relationships>
</file>

<file path=ppt/slides/_rels/slide54.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52.xml"/><Relationship Id="rId1" Type="http://schemas.openxmlformats.org/officeDocument/2006/relationships/slideLayout" Target="../slideLayouts/slideLayout224.xml"/><Relationship Id="rId4" Type="http://schemas.openxmlformats.org/officeDocument/2006/relationships/image" Target="../media/image163.png"/></Relationships>
</file>

<file path=ppt/slides/_rels/slide55.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53.xml"/><Relationship Id="rId1" Type="http://schemas.openxmlformats.org/officeDocument/2006/relationships/slideLayout" Target="../slideLayouts/slideLayout224.xml"/><Relationship Id="rId4" Type="http://schemas.openxmlformats.org/officeDocument/2006/relationships/image" Target="../media/image341.png"/></Relationships>
</file>

<file path=ppt/slides/_rels/slide56.xml.rels><?xml version="1.0" encoding="UTF-8" standalone="yes"?>
<Relationships xmlns="http://schemas.openxmlformats.org/package/2006/relationships"><Relationship Id="rId3" Type="http://schemas.openxmlformats.org/officeDocument/2006/relationships/image" Target="../media/image342.png"/><Relationship Id="rId2" Type="http://schemas.openxmlformats.org/officeDocument/2006/relationships/notesSlide" Target="../notesSlides/notesSlide54.xml"/><Relationship Id="rId1" Type="http://schemas.openxmlformats.org/officeDocument/2006/relationships/slideLayout" Target="../slideLayouts/slideLayout261.xml"/><Relationship Id="rId4" Type="http://schemas.openxmlformats.org/officeDocument/2006/relationships/image" Target="../media/image34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6.xml"/></Relationships>
</file>

<file path=ppt/slides/_rels/slide8.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41.png"/><Relationship Id="rId3" Type="http://schemas.openxmlformats.org/officeDocument/2006/relationships/image" Target="../media/image133.png"/><Relationship Id="rId7" Type="http://schemas.openxmlformats.org/officeDocument/2006/relationships/image" Target="../media/image137.png"/><Relationship Id="rId12" Type="http://schemas.openxmlformats.org/officeDocument/2006/relationships/image" Target="../media/image140.png"/><Relationship Id="rId2" Type="http://schemas.openxmlformats.org/officeDocument/2006/relationships/notesSlide" Target="../notesSlides/notesSlide8.xml"/><Relationship Id="rId1" Type="http://schemas.openxmlformats.org/officeDocument/2006/relationships/slideLayout" Target="../slideLayouts/slideLayout128.xml"/><Relationship Id="rId6" Type="http://schemas.openxmlformats.org/officeDocument/2006/relationships/image" Target="../media/image136.svg"/><Relationship Id="rId11" Type="http://schemas.openxmlformats.org/officeDocument/2006/relationships/image" Target="../media/image139.png"/><Relationship Id="rId5" Type="http://schemas.openxmlformats.org/officeDocument/2006/relationships/image" Target="../media/image135.png"/><Relationship Id="rId15" Type="http://schemas.openxmlformats.org/officeDocument/2006/relationships/image" Target="../media/image142.png"/><Relationship Id="rId10" Type="http://schemas.microsoft.com/office/2007/relationships/hdphoto" Target="../media/hdphoto2.wdp"/><Relationship Id="rId4" Type="http://schemas.openxmlformats.org/officeDocument/2006/relationships/image" Target="../media/image134.svg"/><Relationship Id="rId9" Type="http://schemas.openxmlformats.org/officeDocument/2006/relationships/image" Target="../media/image138.png"/><Relationship Id="rId1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45.png"/><Relationship Id="rId18" Type="http://schemas.openxmlformats.org/officeDocument/2006/relationships/image" Target="../media/image150.svg"/><Relationship Id="rId3" Type="http://schemas.openxmlformats.org/officeDocument/2006/relationships/image" Target="../media/image133.png"/><Relationship Id="rId7" Type="http://schemas.openxmlformats.org/officeDocument/2006/relationships/image" Target="../media/image138.png"/><Relationship Id="rId12" Type="http://schemas.openxmlformats.org/officeDocument/2006/relationships/image" Target="../media/image144.svg"/><Relationship Id="rId17" Type="http://schemas.openxmlformats.org/officeDocument/2006/relationships/image" Target="../media/image149.png"/><Relationship Id="rId2" Type="http://schemas.openxmlformats.org/officeDocument/2006/relationships/notesSlide" Target="../notesSlides/notesSlide9.xml"/><Relationship Id="rId16" Type="http://schemas.openxmlformats.org/officeDocument/2006/relationships/image" Target="../media/image148.svg"/><Relationship Id="rId1" Type="http://schemas.openxmlformats.org/officeDocument/2006/relationships/slideLayout" Target="../slideLayouts/slideLayout5.xml"/><Relationship Id="rId6" Type="http://schemas.openxmlformats.org/officeDocument/2006/relationships/image" Target="../media/image136.svg"/><Relationship Id="rId11" Type="http://schemas.openxmlformats.org/officeDocument/2006/relationships/image" Target="../media/image143.png"/><Relationship Id="rId5" Type="http://schemas.openxmlformats.org/officeDocument/2006/relationships/image" Target="../media/image135.png"/><Relationship Id="rId15" Type="http://schemas.openxmlformats.org/officeDocument/2006/relationships/image" Target="../media/image147.png"/><Relationship Id="rId10" Type="http://schemas.microsoft.com/office/2007/relationships/hdphoto" Target="../media/hdphoto1.wdp"/><Relationship Id="rId4" Type="http://schemas.openxmlformats.org/officeDocument/2006/relationships/image" Target="../media/image134.svg"/><Relationship Id="rId9" Type="http://schemas.openxmlformats.org/officeDocument/2006/relationships/image" Target="../media/image137.png"/><Relationship Id="rId14" Type="http://schemas.openxmlformats.org/officeDocument/2006/relationships/image" Target="../media/image146.svg"/></Relationships>
</file>

<file path=ppt/slides/slide1.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8B8A-150A-4ED0-8511-FC6820F1BB8A}"/>
              </a:ext>
            </a:extLst>
          </p:cNvPr>
          <p:cNvSpPr>
            <a:spLocks noGrp="1"/>
          </p:cNvSpPr>
          <p:nvPr>
            <p:ph type="title"/>
          </p:nvPr>
        </p:nvSpPr>
        <p:spPr/>
        <p:txBody>
          <a:bodyPr/>
          <a:lstStyle/>
          <a:p>
            <a:r>
              <a:rPr lang="en-US"/>
              <a:t>Migrate and modernize your data estate </a:t>
            </a:r>
          </a:p>
        </p:txBody>
      </p:sp>
      <p:sp>
        <p:nvSpPr>
          <p:cNvPr id="3" name="Text Placeholder 2">
            <a:extLst>
              <a:ext uri="{FF2B5EF4-FFF2-40B4-BE49-F238E27FC236}">
                <a16:creationId xmlns:a16="http://schemas.microsoft.com/office/drawing/2014/main" id="{69FC9F01-8547-4361-940C-C2701C9830FD}"/>
              </a:ext>
            </a:extLst>
          </p:cNvPr>
          <p:cNvSpPr>
            <a:spLocks noGrp="1"/>
          </p:cNvSpPr>
          <p:nvPr>
            <p:ph type="body" sz="quarter" idx="12"/>
          </p:nvPr>
        </p:nvSpPr>
        <p:spPr>
          <a:xfrm>
            <a:off x="584200" y="3962400"/>
            <a:ext cx="9144000" cy="1538883"/>
          </a:xfrm>
        </p:spPr>
        <p:txBody>
          <a:bodyPr/>
          <a:lstStyle/>
          <a:p>
            <a:r>
              <a:rPr lang="en-US">
                <a:solidFill>
                  <a:schemeClr val="accent2"/>
                </a:solidFill>
                <a:latin typeface="+mj-lt"/>
              </a:rPr>
              <a:t>Section 1: 	Introduction</a:t>
            </a:r>
          </a:p>
          <a:p>
            <a:r>
              <a:rPr lang="en-US">
                <a:solidFill>
                  <a:schemeClr val="accent2"/>
                </a:solidFill>
                <a:latin typeface="+mj-lt"/>
              </a:rPr>
              <a:t>Section 2:	SQL Server migrations</a:t>
            </a:r>
          </a:p>
          <a:p>
            <a:r>
              <a:rPr lang="en-US">
                <a:solidFill>
                  <a:schemeClr val="accent2"/>
                </a:solidFill>
                <a:latin typeface="+mj-lt"/>
              </a:rPr>
              <a:t>Section 3:	Open-Source database migrations</a:t>
            </a:r>
          </a:p>
          <a:p>
            <a:r>
              <a:rPr lang="en-US">
                <a:solidFill>
                  <a:schemeClr val="accent2"/>
                </a:solidFill>
                <a:latin typeface="+mj-lt"/>
              </a:rPr>
              <a:t>Section 4: 	Expanding the data estate</a:t>
            </a:r>
          </a:p>
          <a:p>
            <a:r>
              <a:rPr lang="en-US">
                <a:solidFill>
                  <a:schemeClr val="accent2"/>
                </a:solidFill>
                <a:latin typeface="+mj-lt"/>
              </a:rPr>
              <a:t>Section 5: 	Getting started</a:t>
            </a:r>
          </a:p>
        </p:txBody>
      </p:sp>
      <p:sp>
        <p:nvSpPr>
          <p:cNvPr id="6" name="Title 1">
            <a:extLst>
              <a:ext uri="{FF2B5EF4-FFF2-40B4-BE49-F238E27FC236}">
                <a16:creationId xmlns:a16="http://schemas.microsoft.com/office/drawing/2014/main" id="{6DB3F989-CD27-4E8B-8AAA-759C73211670}"/>
              </a:ext>
            </a:extLst>
          </p:cNvPr>
          <p:cNvSpPr txBox="1">
            <a:spLocks/>
          </p:cNvSpPr>
          <p:nvPr/>
        </p:nvSpPr>
        <p:spPr>
          <a:xfrm>
            <a:off x="584200" y="6016677"/>
            <a:ext cx="7772531" cy="307777"/>
          </a:xfrm>
          <a:prstGeom prst="rect">
            <a:avLst/>
          </a:prstGeom>
          <a:noFill/>
        </p:spPr>
        <p:txBody>
          <a:bodyPr vert="horz" wrap="square" lIns="0" tIns="0" rIns="0" bIns="0" rtlCol="0">
            <a:spAutoFit/>
          </a:bodyPr>
          <a:lstStyle>
            <a:lvl1pPr marR="0" indent="0" defTabSz="932742" fontAlgn="auto">
              <a:lnSpc>
                <a:spcPct val="100000"/>
              </a:lnSpc>
              <a:spcBef>
                <a:spcPts val="0"/>
              </a:spcBef>
              <a:spcAft>
                <a:spcPts val="0"/>
              </a:spcAft>
              <a:buClrTx/>
              <a:buSzPct val="90000"/>
              <a:buFont typeface="Wingdings" panose="05000000000000000000" pitchFamily="2" charset="2"/>
              <a:buNone/>
              <a:tabLst/>
              <a:defRPr sz="2000" spc="0" baseline="0">
                <a:solidFill>
                  <a:schemeClr val="accent2"/>
                </a:solidFill>
                <a:latin typeface="+mj-lt"/>
                <a:cs typeface="Segoe UI" panose="020B0502040204020203" pitchFamily="34" charset="0"/>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gradFill>
                  <a:gsLst>
                    <a:gs pos="1250">
                      <a:schemeClr val="tx1"/>
                    </a:gs>
                    <a:gs pos="100000">
                      <a:schemeClr val="tx1"/>
                    </a:gs>
                  </a:gsLst>
                  <a:lin ang="5400000" scaled="0"/>
                </a:gradFill>
              </a:defRPr>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gradFill>
                  <a:gsLst>
                    <a:gs pos="1250">
                      <a:schemeClr val="tx1"/>
                    </a:gs>
                    <a:gs pos="100000">
                      <a:schemeClr val="tx1"/>
                    </a:gs>
                  </a:gsLst>
                  <a:lin ang="5400000" scaled="0"/>
                </a:gradFill>
              </a:defRPr>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Segoe UI" panose="020B0502040204020203" pitchFamily="34" charset="0"/>
              </a:rPr>
              <a:t>August 2022</a:t>
            </a:r>
          </a:p>
        </p:txBody>
      </p:sp>
    </p:spTree>
    <p:extLst>
      <p:ext uri="{BB962C8B-B14F-4D97-AF65-F5344CB8AC3E}">
        <p14:creationId xmlns:p14="http://schemas.microsoft.com/office/powerpoint/2010/main" val="981069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5943DDA-909C-C74C-9571-A7852EA4D8EA}"/>
              </a:ext>
            </a:extLst>
          </p:cNvPr>
          <p:cNvSpPr>
            <a:spLocks noGrp="1"/>
          </p:cNvSpPr>
          <p:nvPr>
            <p:ph type="title"/>
          </p:nvPr>
        </p:nvSpPr>
        <p:spPr/>
        <p:txBody>
          <a:bodyPr/>
          <a:lstStyle/>
          <a:p>
            <a:r>
              <a:rPr lang="en-GB" dirty="0"/>
              <a:t>Do more with less with Azure databases</a:t>
            </a:r>
            <a:endParaRPr lang="en-US" dirty="0"/>
          </a:p>
        </p:txBody>
      </p:sp>
      <p:sp>
        <p:nvSpPr>
          <p:cNvPr id="26" name="Title 1">
            <a:extLst>
              <a:ext uri="{FF2B5EF4-FFF2-40B4-BE49-F238E27FC236}">
                <a16:creationId xmlns:a16="http://schemas.microsoft.com/office/drawing/2014/main" id="{C00625DD-ADC2-D94E-864F-39D09BC20F33}"/>
              </a:ext>
            </a:extLst>
          </p:cNvPr>
          <p:cNvSpPr txBox="1">
            <a:spLocks/>
          </p:cNvSpPr>
          <p:nvPr/>
        </p:nvSpPr>
        <p:spPr>
          <a:xfrm>
            <a:off x="762543" y="1836553"/>
            <a:ext cx="1928356" cy="646331"/>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25+ years Innovation</a:t>
            </a:r>
          </a:p>
        </p:txBody>
      </p:sp>
      <p:sp>
        <p:nvSpPr>
          <p:cNvPr id="32" name="Title 1">
            <a:extLst>
              <a:ext uri="{FF2B5EF4-FFF2-40B4-BE49-F238E27FC236}">
                <a16:creationId xmlns:a16="http://schemas.microsoft.com/office/drawing/2014/main" id="{656E358F-8A94-F84D-AC37-2349630E609B}"/>
              </a:ext>
            </a:extLst>
          </p:cNvPr>
          <p:cNvSpPr txBox="1">
            <a:spLocks/>
          </p:cNvSpPr>
          <p:nvPr/>
        </p:nvSpPr>
        <p:spPr>
          <a:xfrm>
            <a:off x="2908203" y="1838962"/>
            <a:ext cx="1871205" cy="646331"/>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Secure cloud foundation</a:t>
            </a:r>
          </a:p>
        </p:txBody>
      </p:sp>
      <p:sp>
        <p:nvSpPr>
          <p:cNvPr id="81" name="Title 1">
            <a:extLst>
              <a:ext uri="{FF2B5EF4-FFF2-40B4-BE49-F238E27FC236}">
                <a16:creationId xmlns:a16="http://schemas.microsoft.com/office/drawing/2014/main" id="{93B7A503-2A98-487C-9DDA-AC464871ECDB}"/>
              </a:ext>
            </a:extLst>
          </p:cNvPr>
          <p:cNvSpPr txBox="1">
            <a:spLocks/>
          </p:cNvSpPr>
          <p:nvPr/>
        </p:nvSpPr>
        <p:spPr>
          <a:xfrm>
            <a:off x="5116691" y="1869476"/>
            <a:ext cx="1944813" cy="646331"/>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Save up to </a:t>
            </a:r>
            <a:r>
              <a:rPr lang="en-US" sz="1800" spc="0" dirty="0">
                <a:solidFill>
                  <a:srgbClr val="50E6FF"/>
                </a:solidFill>
                <a:latin typeface="Segoe UI Semibold"/>
              </a:rPr>
              <a:t>93</a:t>
            </a:r>
            <a:r>
              <a:rPr kumimoji="0" lang="en-US" sz="18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 vs AWS </a:t>
            </a:r>
            <a:r>
              <a:rPr kumimoji="0" lang="en-US" sz="1400" b="0" i="0" u="none" strike="noStrike" kern="1200" cap="none" spc="0" normalizeH="0" baseline="30000" noProof="0" dirty="0">
                <a:ln w="3175">
                  <a:noFill/>
                </a:ln>
                <a:solidFill>
                  <a:srgbClr val="50E6FF"/>
                </a:solidFill>
                <a:effectLst/>
                <a:uLnTx/>
                <a:uFillTx/>
                <a:latin typeface="Segoe UI Semibold"/>
                <a:ea typeface="+mn-ea"/>
                <a:cs typeface="Segoe UI" pitchFamily="34" charset="0"/>
              </a:rPr>
              <a:t>1</a:t>
            </a:r>
            <a:endParaRPr kumimoji="0" lang="en-US" sz="1800" b="0" i="0" u="none" strike="noStrike" kern="1200" cap="none" spc="0" normalizeH="0" baseline="30000" noProof="0" dirty="0">
              <a:ln w="3175">
                <a:noFill/>
              </a:ln>
              <a:solidFill>
                <a:srgbClr val="50E6FF"/>
              </a:solidFill>
              <a:effectLst/>
              <a:uLnTx/>
              <a:uFillTx/>
              <a:latin typeface="Segoe UI Semibold"/>
              <a:ea typeface="+mn-ea"/>
              <a:cs typeface="Segoe UI" pitchFamily="34" charset="0"/>
            </a:endParaRPr>
          </a:p>
        </p:txBody>
      </p:sp>
      <p:sp>
        <p:nvSpPr>
          <p:cNvPr id="30" name="Title 1">
            <a:extLst>
              <a:ext uri="{FF2B5EF4-FFF2-40B4-BE49-F238E27FC236}">
                <a16:creationId xmlns:a16="http://schemas.microsoft.com/office/drawing/2014/main" id="{0B06472D-B890-FB40-B8B6-471D64BA71B3}"/>
              </a:ext>
            </a:extLst>
          </p:cNvPr>
          <p:cNvSpPr txBox="1">
            <a:spLocks/>
          </p:cNvSpPr>
          <p:nvPr/>
        </p:nvSpPr>
        <p:spPr>
          <a:xfrm>
            <a:off x="7364145" y="1836604"/>
            <a:ext cx="1721186" cy="646331"/>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Cloud on your terms</a:t>
            </a:r>
          </a:p>
        </p:txBody>
      </p:sp>
      <p:sp>
        <p:nvSpPr>
          <p:cNvPr id="69" name="Title 1">
            <a:extLst>
              <a:ext uri="{FF2B5EF4-FFF2-40B4-BE49-F238E27FC236}">
                <a16:creationId xmlns:a16="http://schemas.microsoft.com/office/drawing/2014/main" id="{6AD995D8-8281-70CB-2B2F-C85EC17148EB}"/>
              </a:ext>
            </a:extLst>
          </p:cNvPr>
          <p:cNvSpPr txBox="1">
            <a:spLocks/>
          </p:cNvSpPr>
          <p:nvPr/>
        </p:nvSpPr>
        <p:spPr>
          <a:xfrm>
            <a:off x="9408729" y="1868882"/>
            <a:ext cx="1871205" cy="646331"/>
          </a:xfrm>
          <a:prstGeom prst="rect">
            <a:avLst/>
          </a:prstGeom>
        </p:spPr>
        <p:txBody>
          <a:bodyPr wrap="square">
            <a:sp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ts val="600"/>
              </a:spcBef>
              <a:spcAft>
                <a:spcPts val="0"/>
              </a:spcAft>
              <a:buClrTx/>
              <a:buSzTx/>
              <a:buFontTx/>
              <a:buNone/>
              <a:tabLst/>
              <a:defRPr/>
            </a:pPr>
            <a:r>
              <a:rPr kumimoji="0" lang="en-US" sz="18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Up to 5x faster vs other clouds</a:t>
            </a:r>
            <a:r>
              <a:rPr lang="en-US" sz="1400" spc="0" baseline="30000" dirty="0">
                <a:solidFill>
                  <a:srgbClr val="50E6FF"/>
                </a:solidFill>
                <a:latin typeface="Segoe UI Semibold"/>
              </a:rPr>
              <a:t> </a:t>
            </a:r>
            <a:r>
              <a:rPr kumimoji="0" lang="en-US" sz="1400" b="0" i="0" u="none" strike="noStrike" kern="1200" cap="none" spc="0" normalizeH="0" baseline="30000" noProof="0" dirty="0">
                <a:ln w="3175">
                  <a:noFill/>
                </a:ln>
                <a:solidFill>
                  <a:srgbClr val="50E6FF"/>
                </a:solidFill>
                <a:effectLst/>
                <a:uLnTx/>
                <a:uFillTx/>
                <a:latin typeface="Segoe UI Semibold"/>
                <a:ea typeface="+mn-ea"/>
                <a:cs typeface="Segoe UI" pitchFamily="34" charset="0"/>
              </a:rPr>
              <a:t>1</a:t>
            </a:r>
            <a:endParaRPr kumimoji="0" lang="en-US" sz="1800" b="0" i="0" u="none" strike="noStrike" kern="1200" cap="none" spc="0" normalizeH="0" baseline="30000" noProof="0" dirty="0">
              <a:ln w="3175">
                <a:noFill/>
              </a:ln>
              <a:solidFill>
                <a:srgbClr val="50E6FF"/>
              </a:solidFill>
              <a:effectLst/>
              <a:uLnTx/>
              <a:uFillTx/>
              <a:latin typeface="Segoe UI Semibold"/>
              <a:ea typeface="+mn-ea"/>
              <a:cs typeface="Segoe UI" pitchFamily="34" charset="0"/>
            </a:endParaRPr>
          </a:p>
        </p:txBody>
      </p:sp>
      <p:sp>
        <p:nvSpPr>
          <p:cNvPr id="65" name="Left Bracket 64">
            <a:extLst>
              <a:ext uri="{FF2B5EF4-FFF2-40B4-BE49-F238E27FC236}">
                <a16:creationId xmlns:a16="http://schemas.microsoft.com/office/drawing/2014/main" id="{A749BD9C-50FF-4862-A93C-86B6D0F08502}"/>
              </a:ext>
              <a:ext uri="{C183D7F6-B498-43B3-948B-1728B52AA6E4}">
                <adec:decorative xmlns:adec="http://schemas.microsoft.com/office/drawing/2017/decorative" val="1"/>
              </a:ext>
            </a:extLst>
          </p:cNvPr>
          <p:cNvSpPr/>
          <p:nvPr/>
        </p:nvSpPr>
        <p:spPr>
          <a:xfrm rot="16200000">
            <a:off x="5856392" y="-996100"/>
            <a:ext cx="467619" cy="11018519"/>
          </a:xfrm>
          <a:prstGeom prst="leftBracket">
            <a:avLst>
              <a:gd name="adj" fmla="val 2963"/>
            </a:avLst>
          </a:prstGeom>
          <a:noFill/>
          <a:ln w="15875" cap="flat" cmpd="sng" algn="ctr">
            <a:solidFill>
              <a:schemeClr val="accent2"/>
            </a:solidFill>
            <a:prstDash val="sysDash"/>
            <a:headEnd type="none" w="lg" len="med"/>
            <a:tailEnd type="none" w="lg" len="med"/>
          </a:ln>
          <a:effectLst/>
        </p:spPr>
        <p:txBody>
          <a:bodyPr rtlCol="0" anchor="ctr"/>
          <a:lstStyle/>
          <a:p>
            <a:pPr marL="0" marR="0" lvl="0" indent="0" algn="ctr"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white"/>
              </a:solidFill>
              <a:effectLst/>
              <a:uLnTx/>
              <a:uFillTx/>
              <a:latin typeface="Segoe UI"/>
              <a:ea typeface="+mn-ea"/>
              <a:cs typeface="+mn-cs"/>
            </a:endParaRPr>
          </a:p>
        </p:txBody>
      </p:sp>
      <p:sp>
        <p:nvSpPr>
          <p:cNvPr id="67" name="TextBox 66">
            <a:extLst>
              <a:ext uri="{FF2B5EF4-FFF2-40B4-BE49-F238E27FC236}">
                <a16:creationId xmlns:a16="http://schemas.microsoft.com/office/drawing/2014/main" id="{C66276B3-7AEF-494D-B1A0-A16C4355B972}"/>
              </a:ext>
            </a:extLst>
          </p:cNvPr>
          <p:cNvSpPr txBox="1"/>
          <p:nvPr/>
        </p:nvSpPr>
        <p:spPr>
          <a:xfrm>
            <a:off x="5060950" y="4527958"/>
            <a:ext cx="1942522" cy="425448"/>
          </a:xfrm>
          <a:prstGeom prst="rect">
            <a:avLst/>
          </a:prstGeom>
          <a:solidFill>
            <a:schemeClr val="bg1"/>
          </a:solidFill>
          <a:ln>
            <a:noFill/>
          </a:ln>
        </p:spPr>
        <p:txBody>
          <a:bodyPr wrap="square" lIns="0" tIns="0" rIns="0" bIns="0" rtlCol="0" anchor="ctr" anchorCtr="0">
            <a:noAutofit/>
          </a:bodyPr>
          <a:lstStyle/>
          <a:p>
            <a:pPr marL="0" marR="0" lvl="0" indent="0" algn="ctr" defTabSz="896386" rtl="0" eaLnBrk="1" fontAlgn="auto" latinLnBrk="0" hangingPunct="1">
              <a:lnSpc>
                <a:spcPct val="100000"/>
              </a:lnSpc>
              <a:spcBef>
                <a:spcPts val="0"/>
              </a:spcBef>
              <a:spcAft>
                <a:spcPts val="0"/>
              </a:spcAft>
              <a:buClrTx/>
              <a:buSzTx/>
              <a:buFontTx/>
              <a:buNone/>
              <a:tabLst/>
              <a:defRPr/>
            </a:pPr>
            <a:r>
              <a:rPr kumimoji="0" lang="en-US" sz="1961" b="0" i="0" u="none" strike="noStrike" kern="1200" cap="none" spc="0" normalizeH="0" baseline="0" noProof="0" dirty="0">
                <a:ln>
                  <a:noFill/>
                </a:ln>
                <a:solidFill>
                  <a:prstClr val="white"/>
                </a:solidFill>
                <a:effectLst/>
                <a:uLnTx/>
                <a:uFillTx/>
                <a:latin typeface="Segoe UI Semibold"/>
                <a:ea typeface="+mn-ea"/>
                <a:cs typeface="+mn-cs"/>
              </a:rPr>
              <a:t>Built-in hybrid</a:t>
            </a:r>
          </a:p>
        </p:txBody>
      </p:sp>
      <p:sp>
        <p:nvSpPr>
          <p:cNvPr id="68" name="Rectangle 67">
            <a:extLst>
              <a:ext uri="{FF2B5EF4-FFF2-40B4-BE49-F238E27FC236}">
                <a16:creationId xmlns:a16="http://schemas.microsoft.com/office/drawing/2014/main" id="{76A312B2-3B21-4225-B080-DEDE766029F3}"/>
              </a:ext>
            </a:extLst>
          </p:cNvPr>
          <p:cNvSpPr/>
          <p:nvPr/>
        </p:nvSpPr>
        <p:spPr>
          <a:xfrm>
            <a:off x="2075640" y="4987234"/>
            <a:ext cx="8040727" cy="30777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a:ea typeface="+mn-ea"/>
                <a:cs typeface="+mn-cs"/>
              </a:rPr>
              <a:t>Operate hybrid seamlessly with fully-managed data services, integrated backup &amp; disaster recovery</a:t>
            </a:r>
          </a:p>
        </p:txBody>
      </p:sp>
      <p:sp>
        <p:nvSpPr>
          <p:cNvPr id="2" name="TextBox 1">
            <a:extLst>
              <a:ext uri="{FF2B5EF4-FFF2-40B4-BE49-F238E27FC236}">
                <a16:creationId xmlns:a16="http://schemas.microsoft.com/office/drawing/2014/main" id="{119BFF21-E75E-4A8A-B907-2432A238C967}"/>
              </a:ext>
            </a:extLst>
          </p:cNvPr>
          <p:cNvSpPr txBox="1"/>
          <p:nvPr/>
        </p:nvSpPr>
        <p:spPr>
          <a:xfrm>
            <a:off x="101600" y="6649119"/>
            <a:ext cx="11988799" cy="96950"/>
          </a:xfrm>
          <a:prstGeom prst="rect">
            <a:avLst/>
          </a:prstGeom>
          <a:noFill/>
        </p:spPr>
        <p:txBody>
          <a:bodyPr wrap="square" lIns="0" tIns="0" rIns="0"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700" b="1" i="0" u="none" strike="noStrike" kern="1200" cap="none" spc="0" normalizeH="0" baseline="0" noProof="0" dirty="0">
                <a:ln>
                  <a:noFill/>
                </a:ln>
                <a:solidFill>
                  <a:srgbClr val="EBEBEB"/>
                </a:solidFill>
                <a:effectLst/>
                <a:uLnTx/>
                <a:uFillTx/>
                <a:latin typeface="Segoe UI"/>
                <a:ea typeface="+mn-ea"/>
                <a:cs typeface="+mn-cs"/>
              </a:rPr>
              <a:t>1. </a:t>
            </a:r>
            <a:r>
              <a:rPr lang="en-US" sz="700" dirty="0">
                <a:solidFill>
                  <a:schemeClr val="tx2">
                    <a:lumMod val="75000"/>
                  </a:schemeClr>
                </a:solidFill>
                <a:hlinkClick r:id="rId3">
                  <a:extLst>
                    <a:ext uri="{A12FA001-AC4F-418D-AE19-62706E023703}">
                      <ahyp:hlinkClr xmlns:ahyp="http://schemas.microsoft.com/office/drawing/2018/hyperlinkcolor" val="tx"/>
                    </a:ext>
                  </a:extLst>
                </a:hlinkClick>
              </a:rPr>
              <a:t>Microsoft Azure SQL Managed Instance (principledtechnologies.com)</a:t>
            </a:r>
            <a:r>
              <a:rPr kumimoji="0" lang="en-US" sz="700" b="0" i="0" u="none" strike="noStrike" kern="1200" cap="none" spc="0" normalizeH="0" baseline="0" noProof="0" dirty="0">
                <a:ln>
                  <a:noFill/>
                </a:ln>
                <a:solidFill>
                  <a:srgbClr val="4C4C51"/>
                </a:solidFill>
                <a:effectLst/>
                <a:uLnTx/>
                <a:uFillTx/>
                <a:latin typeface="Segoe UI" panose="020B0502040204020203" pitchFamily="34" charset="0"/>
                <a:ea typeface="+mn-ea"/>
                <a:cs typeface="+mn-cs"/>
              </a:rPr>
              <a:t>. </a:t>
            </a:r>
            <a:endParaRPr kumimoji="0" lang="en-US" sz="700" b="0" i="0" u="none" strike="noStrike" kern="1200" cap="none" spc="0" normalizeH="0" baseline="0" noProof="0" dirty="0">
              <a:ln>
                <a:noFill/>
              </a:ln>
              <a:solidFill>
                <a:srgbClr val="50E6FF"/>
              </a:solidFill>
              <a:effectLst/>
              <a:uLnTx/>
              <a:uFillTx/>
              <a:latin typeface="Segoe UI"/>
              <a:ea typeface="+mn-ea"/>
              <a:cs typeface="+mn-cs"/>
            </a:endParaRPr>
          </a:p>
        </p:txBody>
      </p:sp>
      <p:sp>
        <p:nvSpPr>
          <p:cNvPr id="90" name="Oval 89">
            <a:extLst>
              <a:ext uri="{FF2B5EF4-FFF2-40B4-BE49-F238E27FC236}">
                <a16:creationId xmlns:a16="http://schemas.microsoft.com/office/drawing/2014/main" id="{75F39F4F-2941-7D9A-9E83-91E189D4AEE7}"/>
              </a:ext>
              <a:ext uri="{C183D7F6-B498-43B3-948B-1728B52AA6E4}">
                <adec:decorative xmlns:adec="http://schemas.microsoft.com/office/drawing/2017/decorative" val="1"/>
              </a:ext>
            </a:extLst>
          </p:cNvPr>
          <p:cNvSpPr/>
          <p:nvPr/>
        </p:nvSpPr>
        <p:spPr bwMode="auto">
          <a:xfrm>
            <a:off x="7607205" y="2651778"/>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1" name="Oval 90">
            <a:extLst>
              <a:ext uri="{FF2B5EF4-FFF2-40B4-BE49-F238E27FC236}">
                <a16:creationId xmlns:a16="http://schemas.microsoft.com/office/drawing/2014/main" id="{D3268819-66B6-79FB-4426-8BE20310277A}"/>
              </a:ext>
              <a:ext uri="{C183D7F6-B498-43B3-948B-1728B52AA6E4}">
                <adec:decorative xmlns:adec="http://schemas.microsoft.com/office/drawing/2017/decorative" val="1"/>
              </a:ext>
            </a:extLst>
          </p:cNvPr>
          <p:cNvSpPr/>
          <p:nvPr/>
        </p:nvSpPr>
        <p:spPr bwMode="auto">
          <a:xfrm>
            <a:off x="5361368" y="2651778"/>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2" name="Oval 91">
            <a:extLst>
              <a:ext uri="{FF2B5EF4-FFF2-40B4-BE49-F238E27FC236}">
                <a16:creationId xmlns:a16="http://schemas.microsoft.com/office/drawing/2014/main" id="{C50C102E-85F2-383A-BCC4-ED975737D335}"/>
              </a:ext>
              <a:ext uri="{C183D7F6-B498-43B3-948B-1728B52AA6E4}">
                <adec:decorative xmlns:adec="http://schemas.microsoft.com/office/drawing/2017/decorative" val="1"/>
              </a:ext>
            </a:extLst>
          </p:cNvPr>
          <p:cNvSpPr/>
          <p:nvPr/>
        </p:nvSpPr>
        <p:spPr bwMode="auto">
          <a:xfrm>
            <a:off x="3191470" y="2608049"/>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06" name="Oval 105">
            <a:extLst>
              <a:ext uri="{FF2B5EF4-FFF2-40B4-BE49-F238E27FC236}">
                <a16:creationId xmlns:a16="http://schemas.microsoft.com/office/drawing/2014/main" id="{E49C9449-703F-9E51-DE90-6F657EE3BC66}"/>
              </a:ext>
              <a:ext uri="{C183D7F6-B498-43B3-948B-1728B52AA6E4}">
                <adec:decorative xmlns:adec="http://schemas.microsoft.com/office/drawing/2017/decorative" val="1"/>
              </a:ext>
            </a:extLst>
          </p:cNvPr>
          <p:cNvSpPr/>
          <p:nvPr/>
        </p:nvSpPr>
        <p:spPr bwMode="auto">
          <a:xfrm>
            <a:off x="9651062" y="2651778"/>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9" name="Oval 88">
            <a:extLst>
              <a:ext uri="{FF2B5EF4-FFF2-40B4-BE49-F238E27FC236}">
                <a16:creationId xmlns:a16="http://schemas.microsoft.com/office/drawing/2014/main" id="{444D8966-1DB6-8899-01E2-E67E39199C38}"/>
              </a:ext>
              <a:ext uri="{C183D7F6-B498-43B3-948B-1728B52AA6E4}">
                <adec:decorative xmlns:adec="http://schemas.microsoft.com/office/drawing/2017/decorative" val="1"/>
              </a:ext>
            </a:extLst>
          </p:cNvPr>
          <p:cNvSpPr/>
          <p:nvPr/>
        </p:nvSpPr>
        <p:spPr bwMode="auto">
          <a:xfrm>
            <a:off x="1071674" y="2651778"/>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0" name="Group 10">
            <a:extLst>
              <a:ext uri="{FF2B5EF4-FFF2-40B4-BE49-F238E27FC236}">
                <a16:creationId xmlns:a16="http://schemas.microsoft.com/office/drawing/2014/main" id="{F973167F-B86B-4A64-AC8E-19006692E60B}"/>
              </a:ext>
              <a:ext uri="{C183D7F6-B498-43B3-948B-1728B52AA6E4}">
                <adec:decorative xmlns:adec="http://schemas.microsoft.com/office/drawing/2017/decorative" val="1"/>
              </a:ext>
            </a:extLst>
          </p:cNvPr>
          <p:cNvGrpSpPr>
            <a:grpSpLocks noChangeAspect="1"/>
          </p:cNvGrpSpPr>
          <p:nvPr/>
        </p:nvGrpSpPr>
        <p:grpSpPr bwMode="auto">
          <a:xfrm>
            <a:off x="1376140" y="2954119"/>
            <a:ext cx="737729" cy="728391"/>
            <a:chOff x="410" y="999"/>
            <a:chExt cx="316" cy="312"/>
          </a:xfrm>
          <a:solidFill>
            <a:schemeClr val="accent1"/>
          </a:solidFill>
        </p:grpSpPr>
        <p:sp>
          <p:nvSpPr>
            <p:cNvPr id="41" name="Freeform 11">
              <a:extLst>
                <a:ext uri="{FF2B5EF4-FFF2-40B4-BE49-F238E27FC236}">
                  <a16:creationId xmlns:a16="http://schemas.microsoft.com/office/drawing/2014/main" id="{CA79E93D-6979-4727-9AB6-5CC2B27D32FD}"/>
                </a:ext>
              </a:extLst>
            </p:cNvPr>
            <p:cNvSpPr>
              <a:spLocks/>
            </p:cNvSpPr>
            <p:nvPr/>
          </p:nvSpPr>
          <p:spPr bwMode="auto">
            <a:xfrm>
              <a:off x="634" y="999"/>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8" name="Freeform 12">
              <a:extLst>
                <a:ext uri="{FF2B5EF4-FFF2-40B4-BE49-F238E27FC236}">
                  <a16:creationId xmlns:a16="http://schemas.microsoft.com/office/drawing/2014/main" id="{98EB4545-9661-45B0-965D-580CF79B45FE}"/>
                </a:ext>
              </a:extLst>
            </p:cNvPr>
            <p:cNvSpPr>
              <a:spLocks/>
            </p:cNvSpPr>
            <p:nvPr/>
          </p:nvSpPr>
          <p:spPr bwMode="auto">
            <a:xfrm>
              <a:off x="552" y="1000"/>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9" name="Rectangle 48">
              <a:extLst>
                <a:ext uri="{FF2B5EF4-FFF2-40B4-BE49-F238E27FC236}">
                  <a16:creationId xmlns:a16="http://schemas.microsoft.com/office/drawing/2014/main" id="{42C033BB-A7F8-4A75-977E-D8590F676B4D}"/>
                </a:ext>
              </a:extLst>
            </p:cNvPr>
            <p:cNvSpPr>
              <a:spLocks noChangeArrowheads="1"/>
            </p:cNvSpPr>
            <p:nvPr/>
          </p:nvSpPr>
          <p:spPr bwMode="auto">
            <a:xfrm>
              <a:off x="472" y="1299"/>
              <a:ext cx="15" cy="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Rectangle 49">
              <a:extLst>
                <a:ext uri="{FF2B5EF4-FFF2-40B4-BE49-F238E27FC236}">
                  <a16:creationId xmlns:a16="http://schemas.microsoft.com/office/drawing/2014/main" id="{8A3389D0-D2E7-4BED-A4A3-4EDE3A3D9E62}"/>
                </a:ext>
              </a:extLst>
            </p:cNvPr>
            <p:cNvSpPr>
              <a:spLocks noChangeArrowheads="1"/>
            </p:cNvSpPr>
            <p:nvPr/>
          </p:nvSpPr>
          <p:spPr bwMode="auto">
            <a:xfrm>
              <a:off x="410" y="1236"/>
              <a:ext cx="12" cy="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1" name="Freeform 15">
              <a:extLst>
                <a:ext uri="{FF2B5EF4-FFF2-40B4-BE49-F238E27FC236}">
                  <a16:creationId xmlns:a16="http://schemas.microsoft.com/office/drawing/2014/main" id="{3AE5791B-3FF3-450F-94FC-A23492D76B52}"/>
                </a:ext>
              </a:extLst>
            </p:cNvPr>
            <p:cNvSpPr>
              <a:spLocks/>
            </p:cNvSpPr>
            <p:nvPr/>
          </p:nvSpPr>
          <p:spPr bwMode="auto">
            <a:xfrm>
              <a:off x="425" y="1278"/>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2" name="Freeform 16">
              <a:extLst>
                <a:ext uri="{FF2B5EF4-FFF2-40B4-BE49-F238E27FC236}">
                  <a16:creationId xmlns:a16="http://schemas.microsoft.com/office/drawing/2014/main" id="{17550739-5FCC-419D-866E-9D8C899E460E}"/>
                </a:ext>
              </a:extLst>
            </p:cNvPr>
            <p:cNvSpPr>
              <a:spLocks noEditPoints="1"/>
            </p:cNvSpPr>
            <p:nvPr/>
          </p:nvSpPr>
          <p:spPr bwMode="auto">
            <a:xfrm>
              <a:off x="494" y="1009"/>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Freeform 17">
              <a:extLst>
                <a:ext uri="{FF2B5EF4-FFF2-40B4-BE49-F238E27FC236}">
                  <a16:creationId xmlns:a16="http://schemas.microsoft.com/office/drawing/2014/main" id="{AFA121E0-1179-498C-B968-4D79FCA103F4}"/>
                </a:ext>
              </a:extLst>
            </p:cNvPr>
            <p:cNvSpPr>
              <a:spLocks/>
            </p:cNvSpPr>
            <p:nvPr/>
          </p:nvSpPr>
          <p:spPr bwMode="auto">
            <a:xfrm>
              <a:off x="555" y="1196"/>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4" name="Freeform 18">
              <a:extLst>
                <a:ext uri="{FF2B5EF4-FFF2-40B4-BE49-F238E27FC236}">
                  <a16:creationId xmlns:a16="http://schemas.microsoft.com/office/drawing/2014/main" id="{E4BD556A-3ECF-4C60-9DE2-A63B4835B936}"/>
                </a:ext>
              </a:extLst>
            </p:cNvPr>
            <p:cNvSpPr>
              <a:spLocks/>
            </p:cNvSpPr>
            <p:nvPr/>
          </p:nvSpPr>
          <p:spPr bwMode="auto">
            <a:xfrm>
              <a:off x="695" y="1135"/>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5" name="Freeform 19">
              <a:extLst>
                <a:ext uri="{FF2B5EF4-FFF2-40B4-BE49-F238E27FC236}">
                  <a16:creationId xmlns:a16="http://schemas.microsoft.com/office/drawing/2014/main" id="{96162745-D814-431F-A597-AEA5E49DE5C9}"/>
                </a:ext>
              </a:extLst>
            </p:cNvPr>
            <p:cNvSpPr>
              <a:spLocks/>
            </p:cNvSpPr>
            <p:nvPr/>
          </p:nvSpPr>
          <p:spPr bwMode="auto">
            <a:xfrm>
              <a:off x="498" y="1056"/>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Freeform 20">
              <a:extLst>
                <a:ext uri="{FF2B5EF4-FFF2-40B4-BE49-F238E27FC236}">
                  <a16:creationId xmlns:a16="http://schemas.microsoft.com/office/drawing/2014/main" id="{07B4C2FB-918B-4189-8AF3-5F4D408DAF4E}"/>
                </a:ext>
              </a:extLst>
            </p:cNvPr>
            <p:cNvSpPr>
              <a:spLocks/>
            </p:cNvSpPr>
            <p:nvPr/>
          </p:nvSpPr>
          <p:spPr bwMode="auto">
            <a:xfrm>
              <a:off x="498" y="1137"/>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7" name="Freeform 21">
              <a:extLst>
                <a:ext uri="{FF2B5EF4-FFF2-40B4-BE49-F238E27FC236}">
                  <a16:creationId xmlns:a16="http://schemas.microsoft.com/office/drawing/2014/main" id="{42654D19-BB60-4E10-83A9-017EC668DABD}"/>
                </a:ext>
              </a:extLst>
            </p:cNvPr>
            <p:cNvSpPr>
              <a:spLocks/>
            </p:cNvSpPr>
            <p:nvPr/>
          </p:nvSpPr>
          <p:spPr bwMode="auto">
            <a:xfrm>
              <a:off x="693" y="1054"/>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8" name="Freeform 22">
              <a:extLst>
                <a:ext uri="{FF2B5EF4-FFF2-40B4-BE49-F238E27FC236}">
                  <a16:creationId xmlns:a16="http://schemas.microsoft.com/office/drawing/2014/main" id="{DF7BE316-0558-4274-946E-50519B449174}"/>
                </a:ext>
              </a:extLst>
            </p:cNvPr>
            <p:cNvSpPr>
              <a:spLocks/>
            </p:cNvSpPr>
            <p:nvPr/>
          </p:nvSpPr>
          <p:spPr bwMode="auto">
            <a:xfrm>
              <a:off x="636" y="1194"/>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9" name="Freeform 23">
              <a:extLst>
                <a:ext uri="{FF2B5EF4-FFF2-40B4-BE49-F238E27FC236}">
                  <a16:creationId xmlns:a16="http://schemas.microsoft.com/office/drawing/2014/main" id="{D0173F85-9E25-4309-938F-2DF8A009A6B9}"/>
                </a:ext>
              </a:extLst>
            </p:cNvPr>
            <p:cNvSpPr>
              <a:spLocks noEditPoints="1"/>
            </p:cNvSpPr>
            <p:nvPr/>
          </p:nvSpPr>
          <p:spPr bwMode="auto">
            <a:xfrm>
              <a:off x="419" y="1185"/>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0" name="Freeform 24">
              <a:extLst>
                <a:ext uri="{FF2B5EF4-FFF2-40B4-BE49-F238E27FC236}">
                  <a16:creationId xmlns:a16="http://schemas.microsoft.com/office/drawing/2014/main" id="{5D765489-5BE9-46D0-B950-5749FF8BD869}"/>
                </a:ext>
              </a:extLst>
            </p:cNvPr>
            <p:cNvSpPr>
              <a:spLocks/>
            </p:cNvSpPr>
            <p:nvPr/>
          </p:nvSpPr>
          <p:spPr bwMode="auto">
            <a:xfrm>
              <a:off x="470" y="1175"/>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1" name="Freeform 25">
              <a:extLst>
                <a:ext uri="{FF2B5EF4-FFF2-40B4-BE49-F238E27FC236}">
                  <a16:creationId xmlns:a16="http://schemas.microsoft.com/office/drawing/2014/main" id="{4AF405BC-E2AD-4320-9DF6-76D001007AD1}"/>
                </a:ext>
              </a:extLst>
            </p:cNvPr>
            <p:cNvSpPr>
              <a:spLocks/>
            </p:cNvSpPr>
            <p:nvPr/>
          </p:nvSpPr>
          <p:spPr bwMode="auto">
            <a:xfrm>
              <a:off x="534" y="1236"/>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2" name="Freeform 26">
              <a:extLst>
                <a:ext uri="{FF2B5EF4-FFF2-40B4-BE49-F238E27FC236}">
                  <a16:creationId xmlns:a16="http://schemas.microsoft.com/office/drawing/2014/main" id="{C2F5583A-A213-4182-BA02-668CF09E7228}"/>
                </a:ext>
              </a:extLst>
            </p:cNvPr>
            <p:cNvSpPr>
              <a:spLocks/>
            </p:cNvSpPr>
            <p:nvPr/>
          </p:nvSpPr>
          <p:spPr bwMode="auto">
            <a:xfrm>
              <a:off x="513" y="1190"/>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3" name="Freeform 27">
              <a:extLst>
                <a:ext uri="{FF2B5EF4-FFF2-40B4-BE49-F238E27FC236}">
                  <a16:creationId xmlns:a16="http://schemas.microsoft.com/office/drawing/2014/main" id="{31A9E88D-00F5-4B35-88C7-8D4302D69C0B}"/>
                </a:ext>
              </a:extLst>
            </p:cNvPr>
            <p:cNvSpPr>
              <a:spLocks/>
            </p:cNvSpPr>
            <p:nvPr/>
          </p:nvSpPr>
          <p:spPr bwMode="auto">
            <a:xfrm>
              <a:off x="514" y="1277"/>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4" name="Freeform 28">
              <a:extLst>
                <a:ext uri="{FF2B5EF4-FFF2-40B4-BE49-F238E27FC236}">
                  <a16:creationId xmlns:a16="http://schemas.microsoft.com/office/drawing/2014/main" id="{720DA1C7-3EAF-4636-95B0-E7B0B3BD3DB1}"/>
                </a:ext>
              </a:extLst>
            </p:cNvPr>
            <p:cNvSpPr>
              <a:spLocks/>
            </p:cNvSpPr>
            <p:nvPr/>
          </p:nvSpPr>
          <p:spPr bwMode="auto">
            <a:xfrm>
              <a:off x="424" y="1191"/>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66" name="Group 146">
            <a:extLst>
              <a:ext uri="{FF2B5EF4-FFF2-40B4-BE49-F238E27FC236}">
                <a16:creationId xmlns:a16="http://schemas.microsoft.com/office/drawing/2014/main" id="{904F016A-D645-4969-8CDB-B36DB70345FE}"/>
              </a:ext>
              <a:ext uri="{C183D7F6-B498-43B3-948B-1728B52AA6E4}">
                <adec:decorative xmlns:adec="http://schemas.microsoft.com/office/drawing/2017/decorative" val="1"/>
              </a:ext>
            </a:extLst>
          </p:cNvPr>
          <p:cNvGrpSpPr>
            <a:grpSpLocks noChangeAspect="1"/>
          </p:cNvGrpSpPr>
          <p:nvPr/>
        </p:nvGrpSpPr>
        <p:grpSpPr bwMode="auto">
          <a:xfrm>
            <a:off x="7916342" y="2989446"/>
            <a:ext cx="728388" cy="728386"/>
            <a:chOff x="410" y="1787"/>
            <a:chExt cx="312" cy="312"/>
          </a:xfrm>
          <a:solidFill>
            <a:schemeClr val="accent1"/>
          </a:solidFill>
        </p:grpSpPr>
        <p:sp>
          <p:nvSpPr>
            <p:cNvPr id="71" name="Oval 147">
              <a:extLst>
                <a:ext uri="{FF2B5EF4-FFF2-40B4-BE49-F238E27FC236}">
                  <a16:creationId xmlns:a16="http://schemas.microsoft.com/office/drawing/2014/main" id="{ACDA005A-7450-43B9-A907-1D5D9F3C5A8E}"/>
                </a:ext>
              </a:extLst>
            </p:cNvPr>
            <p:cNvSpPr>
              <a:spLocks noChangeArrowheads="1"/>
            </p:cNvSpPr>
            <p:nvPr/>
          </p:nvSpPr>
          <p:spPr bwMode="auto">
            <a:xfrm>
              <a:off x="410" y="2041"/>
              <a:ext cx="59" cy="5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2" name="Rectangle 148">
              <a:extLst>
                <a:ext uri="{FF2B5EF4-FFF2-40B4-BE49-F238E27FC236}">
                  <a16:creationId xmlns:a16="http://schemas.microsoft.com/office/drawing/2014/main" id="{E1F0D4DD-8D11-450F-9775-601211BF6345}"/>
                </a:ext>
              </a:extLst>
            </p:cNvPr>
            <p:cNvSpPr>
              <a:spLocks noChangeArrowheads="1"/>
            </p:cNvSpPr>
            <p:nvPr/>
          </p:nvSpPr>
          <p:spPr bwMode="auto">
            <a:xfrm>
              <a:off x="664" y="1787"/>
              <a:ext cx="58" cy="5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Freeform 149">
              <a:extLst>
                <a:ext uri="{FF2B5EF4-FFF2-40B4-BE49-F238E27FC236}">
                  <a16:creationId xmlns:a16="http://schemas.microsoft.com/office/drawing/2014/main" id="{D7BD6D8E-B6D1-4D2B-9852-45558D170E83}"/>
                </a:ext>
              </a:extLst>
            </p:cNvPr>
            <p:cNvSpPr>
              <a:spLocks/>
            </p:cNvSpPr>
            <p:nvPr/>
          </p:nvSpPr>
          <p:spPr bwMode="auto">
            <a:xfrm>
              <a:off x="468" y="1874"/>
              <a:ext cx="168" cy="167"/>
            </a:xfrm>
            <a:custGeom>
              <a:avLst/>
              <a:gdLst>
                <a:gd name="T0" fmla="*/ 147 w 168"/>
                <a:gd name="T1" fmla="*/ 0 h 167"/>
                <a:gd name="T2" fmla="*/ 168 w 168"/>
                <a:gd name="T3" fmla="*/ 20 h 167"/>
                <a:gd name="T4" fmla="*/ 21 w 168"/>
                <a:gd name="T5" fmla="*/ 167 h 167"/>
                <a:gd name="T6" fmla="*/ 0 w 168"/>
                <a:gd name="T7" fmla="*/ 147 h 167"/>
                <a:gd name="T8" fmla="*/ 147 w 168"/>
                <a:gd name="T9" fmla="*/ 0 h 167"/>
              </a:gdLst>
              <a:ahLst/>
              <a:cxnLst>
                <a:cxn ang="0">
                  <a:pos x="T0" y="T1"/>
                </a:cxn>
                <a:cxn ang="0">
                  <a:pos x="T2" y="T3"/>
                </a:cxn>
                <a:cxn ang="0">
                  <a:pos x="T4" y="T5"/>
                </a:cxn>
                <a:cxn ang="0">
                  <a:pos x="T6" y="T7"/>
                </a:cxn>
                <a:cxn ang="0">
                  <a:pos x="T8" y="T9"/>
                </a:cxn>
              </a:cxnLst>
              <a:rect l="0" t="0" r="r" b="b"/>
              <a:pathLst>
                <a:path w="168" h="167">
                  <a:moveTo>
                    <a:pt x="147" y="0"/>
                  </a:moveTo>
                  <a:lnTo>
                    <a:pt x="168" y="20"/>
                  </a:lnTo>
                  <a:lnTo>
                    <a:pt x="21" y="167"/>
                  </a:lnTo>
                  <a:lnTo>
                    <a:pt x="0" y="147"/>
                  </a:lnTo>
                  <a:lnTo>
                    <a:pt x="14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4" name="Rectangle 150">
              <a:extLst>
                <a:ext uri="{FF2B5EF4-FFF2-40B4-BE49-F238E27FC236}">
                  <a16:creationId xmlns:a16="http://schemas.microsoft.com/office/drawing/2014/main" id="{E59DC8EB-7EAC-45D7-B917-1A0800837335}"/>
                </a:ext>
              </a:extLst>
            </p:cNvPr>
            <p:cNvSpPr>
              <a:spLocks noChangeArrowheads="1"/>
            </p:cNvSpPr>
            <p:nvPr/>
          </p:nvSpPr>
          <p:spPr bwMode="auto">
            <a:xfrm>
              <a:off x="615" y="1865"/>
              <a:ext cx="29" cy="9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0" name="Rectangle 151">
              <a:extLst>
                <a:ext uri="{FF2B5EF4-FFF2-40B4-BE49-F238E27FC236}">
                  <a16:creationId xmlns:a16="http://schemas.microsoft.com/office/drawing/2014/main" id="{A5DE9AB0-9A4D-4D0C-A266-6CE50D869BCB}"/>
                </a:ext>
              </a:extLst>
            </p:cNvPr>
            <p:cNvSpPr>
              <a:spLocks noChangeArrowheads="1"/>
            </p:cNvSpPr>
            <p:nvPr/>
          </p:nvSpPr>
          <p:spPr bwMode="auto">
            <a:xfrm>
              <a:off x="546" y="1865"/>
              <a:ext cx="98" cy="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3" name="Group 4">
            <a:extLst>
              <a:ext uri="{FF2B5EF4-FFF2-40B4-BE49-F238E27FC236}">
                <a16:creationId xmlns:a16="http://schemas.microsoft.com/office/drawing/2014/main" id="{FBB740C8-AB48-400D-9037-1FA7DAF09F94}"/>
              </a:ext>
              <a:ext uri="{C183D7F6-B498-43B3-948B-1728B52AA6E4}">
                <adec:decorative xmlns:adec="http://schemas.microsoft.com/office/drawing/2017/decorative" val="1"/>
              </a:ext>
            </a:extLst>
          </p:cNvPr>
          <p:cNvGrpSpPr>
            <a:grpSpLocks noChangeAspect="1"/>
          </p:cNvGrpSpPr>
          <p:nvPr/>
        </p:nvGrpSpPr>
        <p:grpSpPr bwMode="auto">
          <a:xfrm>
            <a:off x="5670505" y="2977771"/>
            <a:ext cx="728388" cy="726054"/>
            <a:chOff x="410" y="1000"/>
            <a:chExt cx="312" cy="311"/>
          </a:xfrm>
          <a:solidFill>
            <a:schemeClr val="accent1"/>
          </a:solidFill>
        </p:grpSpPr>
        <p:sp>
          <p:nvSpPr>
            <p:cNvPr id="94" name="Freeform 5">
              <a:extLst>
                <a:ext uri="{FF2B5EF4-FFF2-40B4-BE49-F238E27FC236}">
                  <a16:creationId xmlns:a16="http://schemas.microsoft.com/office/drawing/2014/main" id="{43FED7F8-7575-40B8-81B4-6D113FA10FDE}"/>
                </a:ext>
              </a:extLst>
            </p:cNvPr>
            <p:cNvSpPr>
              <a:spLocks noEditPoints="1"/>
            </p:cNvSpPr>
            <p:nvPr/>
          </p:nvSpPr>
          <p:spPr bwMode="auto">
            <a:xfrm>
              <a:off x="527" y="1081"/>
              <a:ext cx="78" cy="149"/>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5 h 650"/>
                <a:gd name="T36" fmla="*/ 308 w 341"/>
                <a:gd name="T37" fmla="*/ 89 h 650"/>
                <a:gd name="T38" fmla="*/ 308 w 341"/>
                <a:gd name="T39" fmla="*/ 185 h 650"/>
                <a:gd name="T40" fmla="*/ 196 w 341"/>
                <a:gd name="T41" fmla="*/ 148 h 650"/>
                <a:gd name="T42" fmla="*/ 196 w 341"/>
                <a:gd name="T43" fmla="*/ 283 h 650"/>
                <a:gd name="T44" fmla="*/ 308 w 341"/>
                <a:gd name="T45" fmla="*/ 347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8"/>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5"/>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1"/>
                    <a:pt x="285" y="323"/>
                    <a:pt x="308" y="347"/>
                  </a:cubicBezTo>
                  <a:cubicBezTo>
                    <a:pt x="330" y="370"/>
                    <a:pt x="341" y="399"/>
                    <a:pt x="341" y="434"/>
                  </a:cubicBezTo>
                  <a:close/>
                  <a:moveTo>
                    <a:pt x="144" y="262"/>
                  </a:moveTo>
                  <a:cubicBezTo>
                    <a:pt x="144" y="149"/>
                    <a:pt x="144" y="149"/>
                    <a:pt x="144" y="149"/>
                  </a:cubicBezTo>
                  <a:cubicBezTo>
                    <a:pt x="111" y="155"/>
                    <a:pt x="94" y="172"/>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5" name="Freeform 6">
              <a:extLst>
                <a:ext uri="{FF2B5EF4-FFF2-40B4-BE49-F238E27FC236}">
                  <a16:creationId xmlns:a16="http://schemas.microsoft.com/office/drawing/2014/main" id="{891F6C87-525B-4626-94EC-AB41100D5F06}"/>
                </a:ext>
              </a:extLst>
            </p:cNvPr>
            <p:cNvSpPr>
              <a:spLocks/>
            </p:cNvSpPr>
            <p:nvPr/>
          </p:nvSpPr>
          <p:spPr bwMode="auto">
            <a:xfrm>
              <a:off x="410" y="1000"/>
              <a:ext cx="312" cy="311"/>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6" name="Freeform 7">
              <a:extLst>
                <a:ext uri="{FF2B5EF4-FFF2-40B4-BE49-F238E27FC236}">
                  <a16:creationId xmlns:a16="http://schemas.microsoft.com/office/drawing/2014/main" id="{69393139-AEC4-446B-A53E-E78E81B2041E}"/>
                </a:ext>
              </a:extLst>
            </p:cNvPr>
            <p:cNvSpPr>
              <a:spLocks/>
            </p:cNvSpPr>
            <p:nvPr/>
          </p:nvSpPr>
          <p:spPr bwMode="auto">
            <a:xfrm>
              <a:off x="634" y="1029"/>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5" name="Group 146">
            <a:extLst>
              <a:ext uri="{FF2B5EF4-FFF2-40B4-BE49-F238E27FC236}">
                <a16:creationId xmlns:a16="http://schemas.microsoft.com/office/drawing/2014/main" id="{A70CB1D6-FF97-581F-7F16-056CAF7DFF32}"/>
              </a:ext>
              <a:ext uri="{C183D7F6-B498-43B3-948B-1728B52AA6E4}">
                <adec:decorative xmlns:adec="http://schemas.microsoft.com/office/drawing/2017/decorative" val="1"/>
              </a:ext>
            </a:extLst>
          </p:cNvPr>
          <p:cNvGrpSpPr>
            <a:grpSpLocks noChangeAspect="1"/>
          </p:cNvGrpSpPr>
          <p:nvPr/>
        </p:nvGrpSpPr>
        <p:grpSpPr bwMode="auto">
          <a:xfrm>
            <a:off x="10076120" y="3011436"/>
            <a:ext cx="503893" cy="577995"/>
            <a:chOff x="430" y="2783"/>
            <a:chExt cx="272" cy="312"/>
          </a:xfrm>
        </p:grpSpPr>
        <p:sp>
          <p:nvSpPr>
            <p:cNvPr id="76" name="Rectangle 147">
              <a:extLst>
                <a:ext uri="{FF2B5EF4-FFF2-40B4-BE49-F238E27FC236}">
                  <a16:creationId xmlns:a16="http://schemas.microsoft.com/office/drawing/2014/main" id="{3C906667-0650-BF05-6C8E-03C045BA0483}"/>
                </a:ext>
              </a:extLst>
            </p:cNvPr>
            <p:cNvSpPr>
              <a:spLocks noChangeArrowheads="1"/>
            </p:cNvSpPr>
            <p:nvPr/>
          </p:nvSpPr>
          <p:spPr bwMode="auto">
            <a:xfrm>
              <a:off x="430" y="3027"/>
              <a:ext cx="29"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Rectangle 148">
              <a:extLst>
                <a:ext uri="{FF2B5EF4-FFF2-40B4-BE49-F238E27FC236}">
                  <a16:creationId xmlns:a16="http://schemas.microsoft.com/office/drawing/2014/main" id="{24DA30A5-3A94-5C50-E198-B6BBB3B9E240}"/>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Rectangle 149">
              <a:extLst>
                <a:ext uri="{FF2B5EF4-FFF2-40B4-BE49-F238E27FC236}">
                  <a16:creationId xmlns:a16="http://schemas.microsoft.com/office/drawing/2014/main" id="{838DC13B-A2C3-52DA-68B2-7B69DD01ECD4}"/>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9" name="Rectangle 150">
              <a:extLst>
                <a:ext uri="{FF2B5EF4-FFF2-40B4-BE49-F238E27FC236}">
                  <a16:creationId xmlns:a16="http://schemas.microsoft.com/office/drawing/2014/main" id="{4D0F56FB-2A2B-94EA-62A7-9B29D7DBB649}"/>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Rectangle 151">
              <a:extLst>
                <a:ext uri="{FF2B5EF4-FFF2-40B4-BE49-F238E27FC236}">
                  <a16:creationId xmlns:a16="http://schemas.microsoft.com/office/drawing/2014/main" id="{42C181E0-E9D9-2269-1122-3D1E62E3BDBC}"/>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Rectangle 152">
              <a:extLst>
                <a:ext uri="{FF2B5EF4-FFF2-40B4-BE49-F238E27FC236}">
                  <a16:creationId xmlns:a16="http://schemas.microsoft.com/office/drawing/2014/main" id="{F8FC1F5C-09FD-488E-E060-F47538CD6561}"/>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23C036C0-AE81-9078-22C5-7CD9A65331A1}"/>
              </a:ext>
              <a:ext uri="{C183D7F6-B498-43B3-948B-1728B52AA6E4}">
                <adec:decorative xmlns:adec="http://schemas.microsoft.com/office/drawing/2017/decorative" val="1"/>
              </a:ext>
            </a:extLst>
          </p:cNvPr>
          <p:cNvGrpSpPr>
            <a:grpSpLocks noChangeAspect="1"/>
          </p:cNvGrpSpPr>
          <p:nvPr/>
        </p:nvGrpSpPr>
        <p:grpSpPr>
          <a:xfrm>
            <a:off x="3597803" y="2892712"/>
            <a:ext cx="580497" cy="716409"/>
            <a:chOff x="1980078" y="253998"/>
            <a:chExt cx="3830386" cy="4727197"/>
          </a:xfrm>
          <a:solidFill>
            <a:srgbClr val="50E6FF"/>
          </a:solidFill>
        </p:grpSpPr>
        <p:sp>
          <p:nvSpPr>
            <p:cNvPr id="85" name="Rectangle 27">
              <a:extLst>
                <a:ext uri="{FF2B5EF4-FFF2-40B4-BE49-F238E27FC236}">
                  <a16:creationId xmlns:a16="http://schemas.microsoft.com/office/drawing/2014/main" id="{00C7C2AC-0AD2-A02C-71D6-E5FCF9A0B23C}"/>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Freeform 29">
              <a:extLst>
                <a:ext uri="{FF2B5EF4-FFF2-40B4-BE49-F238E27FC236}">
                  <a16:creationId xmlns:a16="http://schemas.microsoft.com/office/drawing/2014/main" id="{6E34BAF0-D0B3-C813-66D9-5314282C160C}"/>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Freeform 30">
              <a:extLst>
                <a:ext uri="{FF2B5EF4-FFF2-40B4-BE49-F238E27FC236}">
                  <a16:creationId xmlns:a16="http://schemas.microsoft.com/office/drawing/2014/main" id="{ECC0F5D6-FB6A-EB1E-B989-71D92710DEEF}"/>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79B8BCB8-6D30-3D65-AED5-FC9D14DB984E}"/>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84403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8B8A-150A-4ED0-8511-FC6820F1BB8A}"/>
              </a:ext>
            </a:extLst>
          </p:cNvPr>
          <p:cNvSpPr>
            <a:spLocks noGrp="1"/>
          </p:cNvSpPr>
          <p:nvPr>
            <p:ph type="title"/>
          </p:nvPr>
        </p:nvSpPr>
        <p:spPr/>
        <p:txBody>
          <a:bodyPr/>
          <a:lstStyle/>
          <a:p>
            <a:r>
              <a:rPr lang="en-US"/>
              <a:t>SQL Server migrations</a:t>
            </a:r>
          </a:p>
        </p:txBody>
      </p:sp>
      <p:pic>
        <p:nvPicPr>
          <p:cNvPr id="5" name="Picture Placeholder 4" descr="A person standing in front of a large window and look at his phone">
            <a:extLst>
              <a:ext uri="{FF2B5EF4-FFF2-40B4-BE49-F238E27FC236}">
                <a16:creationId xmlns:a16="http://schemas.microsoft.com/office/drawing/2014/main" id="{F7534FAA-BD37-EE4B-4608-3919ABB44CDD}"/>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p:blipFill>
        <p:spPr>
          <a:xfrm>
            <a:off x="5334000" y="0"/>
            <a:ext cx="6858000" cy="6858000"/>
          </a:xfrm>
        </p:spPr>
      </p:pic>
    </p:spTree>
    <p:extLst>
      <p:ext uri="{BB962C8B-B14F-4D97-AF65-F5344CB8AC3E}">
        <p14:creationId xmlns:p14="http://schemas.microsoft.com/office/powerpoint/2010/main" val="35455688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CC358CC5-7F14-4E43-9625-B55F704A87AF}"/>
              </a:ext>
            </a:extLst>
          </p:cNvPr>
          <p:cNvSpPr txBox="1">
            <a:spLocks noGrp="1"/>
          </p:cNvSpPr>
          <p:nvPr>
            <p:ph type="title" idx="4294967295"/>
          </p:nvPr>
        </p:nvSpPr>
        <p:spPr>
          <a:xfrm>
            <a:off x="1826046" y="322942"/>
            <a:ext cx="8539905" cy="4985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dirty="0">
                <a:gradFill>
                  <a:gsLst>
                    <a:gs pos="0">
                      <a:srgbClr val="FFFFFF"/>
                    </a:gs>
                    <a:gs pos="100000">
                      <a:srgbClr val="FFFFFF"/>
                    </a:gs>
                  </a:gsLst>
                  <a:lin ang="5400000" scaled="1"/>
                </a:gradFill>
                <a:latin typeface="Segoe UI Semibold"/>
                <a:ea typeface="+mj-lt"/>
                <a:cs typeface="Segoe UI Semibold"/>
              </a:rPr>
              <a:t>SQL Server migrations to Azure</a:t>
            </a:r>
            <a:endParaRPr kumimoji="0" lang="en-US" sz="36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sp>
        <p:nvSpPr>
          <p:cNvPr id="85" name="TextBox 84">
            <a:extLst>
              <a:ext uri="{FF2B5EF4-FFF2-40B4-BE49-F238E27FC236}">
                <a16:creationId xmlns:a16="http://schemas.microsoft.com/office/drawing/2014/main" id="{4F35D1EB-60FF-88A5-7D77-1FE9D61CA289}"/>
              </a:ext>
            </a:extLst>
          </p:cNvPr>
          <p:cNvSpPr txBox="1"/>
          <p:nvPr/>
        </p:nvSpPr>
        <p:spPr>
          <a:xfrm>
            <a:off x="739546" y="4598638"/>
            <a:ext cx="1268518" cy="2769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SQL Server</a:t>
            </a:r>
          </a:p>
        </p:txBody>
      </p:sp>
      <p:grpSp>
        <p:nvGrpSpPr>
          <p:cNvPr id="67" name="Graphic 79">
            <a:extLst>
              <a:ext uri="{FF2B5EF4-FFF2-40B4-BE49-F238E27FC236}">
                <a16:creationId xmlns:a16="http://schemas.microsoft.com/office/drawing/2014/main" id="{2D682BE0-5E1D-E820-47A6-09487B05748B}"/>
              </a:ext>
              <a:ext uri="{C183D7F6-B498-43B3-948B-1728B52AA6E4}">
                <adec:decorative xmlns:adec="http://schemas.microsoft.com/office/drawing/2017/decorative" val="1"/>
              </a:ext>
            </a:extLst>
          </p:cNvPr>
          <p:cNvGrpSpPr/>
          <p:nvPr/>
        </p:nvGrpSpPr>
        <p:grpSpPr>
          <a:xfrm rot="16200000">
            <a:off x="6812902" y="2847940"/>
            <a:ext cx="2141981" cy="2185471"/>
            <a:chOff x="15851888" y="7813949"/>
            <a:chExt cx="4283962" cy="1374508"/>
          </a:xfrm>
        </p:grpSpPr>
        <p:sp>
          <p:nvSpPr>
            <p:cNvPr id="68" name="Freeform: Shape 67">
              <a:extLst>
                <a:ext uri="{FF2B5EF4-FFF2-40B4-BE49-F238E27FC236}">
                  <a16:creationId xmlns:a16="http://schemas.microsoft.com/office/drawing/2014/main" id="{51E3FB8D-FD2A-2827-3B67-82EEE99863B7}"/>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0">
                    <a:srgbClr val="50E6FF">
                      <a:lumMod val="20000"/>
                      <a:lumOff val="80000"/>
                    </a:srgbClr>
                  </a:gs>
                  <a:gs pos="23000">
                    <a:srgbClr val="50E6FF"/>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9A624D02-92EB-34A5-7A85-922266B0D4CC}"/>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0">
                    <a:srgbClr val="50E6FF">
                      <a:lumMod val="20000"/>
                      <a:lumOff val="80000"/>
                    </a:srgbClr>
                  </a:gs>
                  <a:gs pos="23000">
                    <a:srgbClr val="50E6FF"/>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F57BEBB5-4B32-DABF-7ECC-5A6EDB2F9314}"/>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0">
                    <a:srgbClr val="50E6FF">
                      <a:lumMod val="20000"/>
                      <a:lumOff val="80000"/>
                    </a:srgbClr>
                  </a:gs>
                  <a:gs pos="23000">
                    <a:srgbClr val="50E6FF"/>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933DB022-1869-D7FE-64FC-CAC8C7A16918}"/>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0">
                    <a:srgbClr val="50E6FF">
                      <a:lumMod val="20000"/>
                      <a:lumOff val="80000"/>
                    </a:srgbClr>
                  </a:gs>
                  <a:gs pos="23000">
                    <a:srgbClr val="50E6FF"/>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CC3587AA-2CC2-F08F-C640-165515C2F525}"/>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0">
                    <a:srgbClr val="50E6FF">
                      <a:lumMod val="20000"/>
                      <a:lumOff val="80000"/>
                    </a:srgbClr>
                  </a:gs>
                  <a:gs pos="23000">
                    <a:srgbClr val="50E6FF"/>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73" name="Group 72">
            <a:extLst>
              <a:ext uri="{FF2B5EF4-FFF2-40B4-BE49-F238E27FC236}">
                <a16:creationId xmlns:a16="http://schemas.microsoft.com/office/drawing/2014/main" id="{5C7B4C15-D73C-1CDD-2B1D-869C4AE16D3E}"/>
              </a:ext>
              <a:ext uri="{C183D7F6-B498-43B3-948B-1728B52AA6E4}">
                <adec:decorative xmlns:adec="http://schemas.microsoft.com/office/drawing/2017/decorative" val="1"/>
              </a:ext>
            </a:extLst>
          </p:cNvPr>
          <p:cNvGrpSpPr/>
          <p:nvPr/>
        </p:nvGrpSpPr>
        <p:grpSpPr>
          <a:xfrm rot="16200000">
            <a:off x="2272597" y="1457100"/>
            <a:ext cx="422705" cy="4893632"/>
            <a:chOff x="17572567" y="584200"/>
            <a:chExt cx="845410" cy="5719234"/>
          </a:xfrm>
        </p:grpSpPr>
        <p:cxnSp>
          <p:nvCxnSpPr>
            <p:cNvPr id="81" name="Straight Connector 67">
              <a:extLst>
                <a:ext uri="{FF2B5EF4-FFF2-40B4-BE49-F238E27FC236}">
                  <a16:creationId xmlns:a16="http://schemas.microsoft.com/office/drawing/2014/main" id="{CD51AB7A-E9BE-BDBD-5F2A-7BC665D79798}"/>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82" name="Straight Connector 67">
              <a:extLst>
                <a:ext uri="{FF2B5EF4-FFF2-40B4-BE49-F238E27FC236}">
                  <a16:creationId xmlns:a16="http://schemas.microsoft.com/office/drawing/2014/main" id="{9E295C3A-7CF7-6AE5-0A9E-D7E5B292CE2C}"/>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83" name="Straight Connector 67">
              <a:extLst>
                <a:ext uri="{FF2B5EF4-FFF2-40B4-BE49-F238E27FC236}">
                  <a16:creationId xmlns:a16="http://schemas.microsoft.com/office/drawing/2014/main" id="{B2D88E0B-8583-DF73-2151-FABB934FEBCB}"/>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88" name="Straight Connector 67">
              <a:extLst>
                <a:ext uri="{FF2B5EF4-FFF2-40B4-BE49-F238E27FC236}">
                  <a16:creationId xmlns:a16="http://schemas.microsoft.com/office/drawing/2014/main" id="{E573109F-3163-1BCD-9BE5-E3E83E33AF6B}"/>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89" name="Straight Connector 67">
              <a:extLst>
                <a:ext uri="{FF2B5EF4-FFF2-40B4-BE49-F238E27FC236}">
                  <a16:creationId xmlns:a16="http://schemas.microsoft.com/office/drawing/2014/main" id="{B82202C2-E92E-6313-6D5C-29C32F03A9DD}"/>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pic>
        <p:nvPicPr>
          <p:cNvPr id="102" name="Graphic 101">
            <a:extLst>
              <a:ext uri="{FF2B5EF4-FFF2-40B4-BE49-F238E27FC236}">
                <a16:creationId xmlns:a16="http://schemas.microsoft.com/office/drawing/2014/main" id="{0F46610E-B172-B41B-2B49-6E38F92F600C}"/>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68803" y="3403159"/>
            <a:ext cx="985208" cy="985208"/>
          </a:xfrm>
          <a:prstGeom prst="rect">
            <a:avLst/>
          </a:prstGeom>
        </p:spPr>
      </p:pic>
      <p:sp>
        <p:nvSpPr>
          <p:cNvPr id="84" name="Rectangle 83">
            <a:extLst>
              <a:ext uri="{FF2B5EF4-FFF2-40B4-BE49-F238E27FC236}">
                <a16:creationId xmlns:a16="http://schemas.microsoft.com/office/drawing/2014/main" id="{43F860E6-D500-CB04-97DE-2CCC5F69F122}"/>
              </a:ext>
              <a:ext uri="{C183D7F6-B498-43B3-948B-1728B52AA6E4}">
                <adec:decorative xmlns:adec="http://schemas.microsoft.com/office/drawing/2017/decorative" val="1"/>
              </a:ext>
            </a:extLst>
          </p:cNvPr>
          <p:cNvSpPr/>
          <p:nvPr/>
        </p:nvSpPr>
        <p:spPr bwMode="auto">
          <a:xfrm>
            <a:off x="2906112" y="1315855"/>
            <a:ext cx="3872887" cy="3992803"/>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115" name="Group 114" descr="Azure &#10;Operational databases&#10;">
            <a:extLst>
              <a:ext uri="{FF2B5EF4-FFF2-40B4-BE49-F238E27FC236}">
                <a16:creationId xmlns:a16="http://schemas.microsoft.com/office/drawing/2014/main" id="{4DE728E5-A6BB-202C-6AF1-7E6C13BB3773}"/>
              </a:ext>
            </a:extLst>
          </p:cNvPr>
          <p:cNvGrpSpPr/>
          <p:nvPr/>
        </p:nvGrpSpPr>
        <p:grpSpPr>
          <a:xfrm>
            <a:off x="3452269" y="880350"/>
            <a:ext cx="2798064" cy="914400"/>
            <a:chOff x="7214084" y="4058689"/>
            <a:chExt cx="2543755" cy="1186681"/>
          </a:xfrm>
        </p:grpSpPr>
        <p:sp>
          <p:nvSpPr>
            <p:cNvPr id="116" name="Rectangle: Rounded Corners 115">
              <a:extLst>
                <a:ext uri="{FF2B5EF4-FFF2-40B4-BE49-F238E27FC236}">
                  <a16:creationId xmlns:a16="http://schemas.microsoft.com/office/drawing/2014/main" id="{CAACD837-8466-7977-27B5-553D4E8D3C85}"/>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ysClr val="window" lastClr="FFFFFF"/>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1</a:t>
              </a:r>
            </a:p>
          </p:txBody>
        </p:sp>
        <p:sp>
          <p:nvSpPr>
            <p:cNvPr id="117" name="TextBox 116">
              <a:extLst>
                <a:ext uri="{FF2B5EF4-FFF2-40B4-BE49-F238E27FC236}">
                  <a16:creationId xmlns:a16="http://schemas.microsoft.com/office/drawing/2014/main" id="{3A84ECAC-AB49-8020-1238-07FD7BF5AFCA}"/>
                </a:ext>
                <a:ext uri="{C183D7F6-B498-43B3-948B-1728B52AA6E4}">
                  <adec:decorative xmlns:adec="http://schemas.microsoft.com/office/drawing/2017/decorative" val="1"/>
                </a:ext>
              </a:extLst>
            </p:cNvPr>
            <p:cNvSpPr txBox="1"/>
            <p:nvPr/>
          </p:nvSpPr>
          <p:spPr>
            <a:xfrm>
              <a:off x="7353943" y="4334107"/>
              <a:ext cx="2166391" cy="639078"/>
            </a:xfrm>
            <a:prstGeom prst="rect">
              <a:avLst/>
            </a:prstGeom>
            <a:noFill/>
          </p:spPr>
          <p:txBody>
            <a:bodyPr wrap="squar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Azure </a:t>
              </a:r>
            </a:p>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sp>
        <p:nvSpPr>
          <p:cNvPr id="3" name="TextBox 2">
            <a:extLst>
              <a:ext uri="{FF2B5EF4-FFF2-40B4-BE49-F238E27FC236}">
                <a16:creationId xmlns:a16="http://schemas.microsoft.com/office/drawing/2014/main" id="{69E591CF-9416-7BD0-860C-F30C813C16E5}"/>
              </a:ext>
            </a:extLst>
          </p:cNvPr>
          <p:cNvSpPr txBox="1"/>
          <p:nvPr/>
        </p:nvSpPr>
        <p:spPr>
          <a:xfrm>
            <a:off x="3694567" y="1857397"/>
            <a:ext cx="2187686" cy="2769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PaaS</a:t>
            </a:r>
          </a:p>
        </p:txBody>
      </p:sp>
      <p:sp>
        <p:nvSpPr>
          <p:cNvPr id="100" name="TextBox 99">
            <a:extLst>
              <a:ext uri="{FF2B5EF4-FFF2-40B4-BE49-F238E27FC236}">
                <a16:creationId xmlns:a16="http://schemas.microsoft.com/office/drawing/2014/main" id="{94E68F3E-43BD-8683-FDB0-466815567813}"/>
              </a:ext>
            </a:extLst>
          </p:cNvPr>
          <p:cNvSpPr txBox="1"/>
          <p:nvPr/>
        </p:nvSpPr>
        <p:spPr>
          <a:xfrm>
            <a:off x="3569386" y="2898551"/>
            <a:ext cx="1386596"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SQL Managed Instance</a:t>
            </a:r>
            <a:endParaRPr kumimoji="0" lang="en-AU"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99" name="TextBox 98">
            <a:extLst>
              <a:ext uri="{FF2B5EF4-FFF2-40B4-BE49-F238E27FC236}">
                <a16:creationId xmlns:a16="http://schemas.microsoft.com/office/drawing/2014/main" id="{92B56198-586B-F39E-7B1A-2333A5679B5B}"/>
              </a:ext>
            </a:extLst>
          </p:cNvPr>
          <p:cNvSpPr txBox="1"/>
          <p:nvPr/>
        </p:nvSpPr>
        <p:spPr>
          <a:xfrm>
            <a:off x="4829574" y="2915778"/>
            <a:ext cx="1247160"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Azure SQL Database</a:t>
            </a:r>
            <a:endParaRPr kumimoji="0" lang="en-AU"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4" name="Group 3" descr="IaaS">
            <a:extLst>
              <a:ext uri="{FF2B5EF4-FFF2-40B4-BE49-F238E27FC236}">
                <a16:creationId xmlns:a16="http://schemas.microsoft.com/office/drawing/2014/main" id="{07E19F59-8A9C-5029-A892-795B0440F322}"/>
              </a:ext>
            </a:extLst>
          </p:cNvPr>
          <p:cNvGrpSpPr/>
          <p:nvPr/>
        </p:nvGrpSpPr>
        <p:grpSpPr>
          <a:xfrm>
            <a:off x="3992694" y="3594530"/>
            <a:ext cx="1699721" cy="1529209"/>
            <a:chOff x="4109194" y="4599089"/>
            <a:chExt cx="1699721" cy="1529209"/>
          </a:xfrm>
        </p:grpSpPr>
        <p:sp>
          <p:nvSpPr>
            <p:cNvPr id="79" name="TextBox 78">
              <a:extLst>
                <a:ext uri="{FF2B5EF4-FFF2-40B4-BE49-F238E27FC236}">
                  <a16:creationId xmlns:a16="http://schemas.microsoft.com/office/drawing/2014/main" id="{D3F51436-9421-46E7-9016-76C4E85CD1D6}"/>
                </a:ext>
              </a:extLst>
            </p:cNvPr>
            <p:cNvSpPr txBox="1"/>
            <p:nvPr/>
          </p:nvSpPr>
          <p:spPr>
            <a:xfrm>
              <a:off x="4291000" y="4599089"/>
              <a:ext cx="1268518" cy="2769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IaaS</a:t>
              </a:r>
            </a:p>
          </p:txBody>
        </p:sp>
        <p:sp>
          <p:nvSpPr>
            <p:cNvPr id="80" name="Freeform: Shape 79">
              <a:extLst>
                <a:ext uri="{FF2B5EF4-FFF2-40B4-BE49-F238E27FC236}">
                  <a16:creationId xmlns:a16="http://schemas.microsoft.com/office/drawing/2014/main" id="{C38B702D-5CCD-4791-A293-E2E26CCE962E}"/>
                </a:ext>
              </a:extLst>
            </p:cNvPr>
            <p:cNvSpPr/>
            <p:nvPr/>
          </p:nvSpPr>
          <p:spPr bwMode="auto">
            <a:xfrm>
              <a:off x="4109194" y="4714558"/>
              <a:ext cx="1699721" cy="1413740"/>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101" name="TextBox 100">
            <a:extLst>
              <a:ext uri="{FF2B5EF4-FFF2-40B4-BE49-F238E27FC236}">
                <a16:creationId xmlns:a16="http://schemas.microsoft.com/office/drawing/2014/main" id="{B82539A0-F494-E65A-8F3F-C7B4E5AEAC7C}"/>
              </a:ext>
            </a:extLst>
          </p:cNvPr>
          <p:cNvSpPr txBox="1"/>
          <p:nvPr/>
        </p:nvSpPr>
        <p:spPr>
          <a:xfrm>
            <a:off x="4008772" y="4612450"/>
            <a:ext cx="1683643" cy="43088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SQL Server on Azure Virtual Machines</a:t>
            </a:r>
            <a:endParaRPr kumimoji="0" lang="en-AU"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35" name="Rectangle 34">
            <a:extLst>
              <a:ext uri="{FF2B5EF4-FFF2-40B4-BE49-F238E27FC236}">
                <a16:creationId xmlns:a16="http://schemas.microsoft.com/office/drawing/2014/main" id="{8DCEAEEA-6391-E452-3543-C4847DD2C635}"/>
              </a:ext>
              <a:ext uri="{C183D7F6-B498-43B3-948B-1728B52AA6E4}">
                <adec:decorative xmlns:adec="http://schemas.microsoft.com/office/drawing/2017/decorative" val="1"/>
              </a:ext>
            </a:extLst>
          </p:cNvPr>
          <p:cNvSpPr/>
          <p:nvPr/>
        </p:nvSpPr>
        <p:spPr bwMode="auto">
          <a:xfrm>
            <a:off x="7954697" y="1315855"/>
            <a:ext cx="3872887" cy="5030075"/>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119" name="Group 118" descr="Only in Azure&#10;">
            <a:extLst>
              <a:ext uri="{FF2B5EF4-FFF2-40B4-BE49-F238E27FC236}">
                <a16:creationId xmlns:a16="http://schemas.microsoft.com/office/drawing/2014/main" id="{89558B52-6502-41D0-E238-14B19ABA819C}"/>
              </a:ext>
            </a:extLst>
          </p:cNvPr>
          <p:cNvGrpSpPr/>
          <p:nvPr/>
        </p:nvGrpSpPr>
        <p:grpSpPr>
          <a:xfrm>
            <a:off x="8686375" y="841937"/>
            <a:ext cx="2798064" cy="914400"/>
            <a:chOff x="7214084" y="4058689"/>
            <a:chExt cx="2543755" cy="1186681"/>
          </a:xfrm>
        </p:grpSpPr>
        <p:sp>
          <p:nvSpPr>
            <p:cNvPr id="120" name="Rectangle: Rounded Corners 119">
              <a:extLst>
                <a:ext uri="{FF2B5EF4-FFF2-40B4-BE49-F238E27FC236}">
                  <a16:creationId xmlns:a16="http://schemas.microsoft.com/office/drawing/2014/main" id="{941AB435-270D-07C5-1993-013A02D6F9EA}"/>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ysClr val="window" lastClr="FFFFFF"/>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1</a:t>
              </a:r>
            </a:p>
          </p:txBody>
        </p:sp>
        <p:sp>
          <p:nvSpPr>
            <p:cNvPr id="121" name="TextBox 120">
              <a:extLst>
                <a:ext uri="{FF2B5EF4-FFF2-40B4-BE49-F238E27FC236}">
                  <a16:creationId xmlns:a16="http://schemas.microsoft.com/office/drawing/2014/main" id="{85F0C522-E11A-72D3-1348-FE5BEB739CFA}"/>
                </a:ext>
                <a:ext uri="{C183D7F6-B498-43B3-948B-1728B52AA6E4}">
                  <adec:decorative xmlns:adec="http://schemas.microsoft.com/office/drawing/2017/decorative" val="1"/>
                </a:ext>
              </a:extLst>
            </p:cNvPr>
            <p:cNvSpPr txBox="1"/>
            <p:nvPr/>
          </p:nvSpPr>
          <p:spPr>
            <a:xfrm>
              <a:off x="7362124" y="4529382"/>
              <a:ext cx="2166391" cy="319538"/>
            </a:xfrm>
            <a:prstGeom prst="rect">
              <a:avLst/>
            </a:prstGeom>
            <a:noFill/>
          </p:spPr>
          <p:txBody>
            <a:bodyPr wrap="squar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Only in Azure</a:t>
              </a:r>
            </a:p>
          </p:txBody>
        </p:sp>
      </p:grpSp>
      <p:sp>
        <p:nvSpPr>
          <p:cNvPr id="40" name="TextBox 39">
            <a:extLst>
              <a:ext uri="{FF2B5EF4-FFF2-40B4-BE49-F238E27FC236}">
                <a16:creationId xmlns:a16="http://schemas.microsoft.com/office/drawing/2014/main" id="{C521B651-B865-89F3-9EBD-0F9252AB56AE}"/>
              </a:ext>
            </a:extLst>
          </p:cNvPr>
          <p:cNvSpPr txBox="1"/>
          <p:nvPr/>
        </p:nvSpPr>
        <p:spPr>
          <a:xfrm>
            <a:off x="8268892" y="1810212"/>
            <a:ext cx="3438426" cy="1323439"/>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1200"/>
              </a:spcAft>
              <a:buClr>
                <a:srgbClr val="5FFFFF"/>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Built-in intelligent performance, security and compliance, always patched and updated</a:t>
            </a:r>
          </a:p>
          <a:p>
            <a:pPr marL="171450" marR="0" lvl="0" indent="-171450" algn="l" defTabSz="914400" rtl="0" eaLnBrk="1" fontAlgn="auto" latinLnBrk="0" hangingPunct="1">
              <a:lnSpc>
                <a:spcPct val="100000"/>
              </a:lnSpc>
              <a:spcBef>
                <a:spcPts val="0"/>
              </a:spcBef>
              <a:spcAft>
                <a:spcPts val="1200"/>
              </a:spcAft>
              <a:buClr>
                <a:srgbClr val="5FFFFF"/>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Compatibility back to SQL Server 2008 </a:t>
            </a:r>
          </a:p>
          <a:p>
            <a:pPr marL="171450" marR="0" lvl="0" indent="-171450" algn="l" defTabSz="914400" rtl="0" eaLnBrk="1" fontAlgn="auto" latinLnBrk="0" hangingPunct="1">
              <a:lnSpc>
                <a:spcPct val="100000"/>
              </a:lnSpc>
              <a:spcBef>
                <a:spcPts val="0"/>
              </a:spcBef>
              <a:spcAft>
                <a:spcPts val="1200"/>
              </a:spcAft>
              <a:buClr>
                <a:srgbClr val="5FFFFF"/>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Up to </a:t>
            </a:r>
            <a:r>
              <a:rPr lang="en-US" sz="1200" dirty="0">
                <a:solidFill>
                  <a:prstClr val="white"/>
                </a:solidFill>
                <a:latin typeface="Segoe UI Semibold" panose="020B0702040204020203" pitchFamily="34" charset="0"/>
                <a:cs typeface="Segoe UI Semibold" panose="020B0702040204020203" pitchFamily="34" charset="0"/>
              </a:rPr>
              <a:t>93%</a:t>
            </a: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less expensive than AWS</a:t>
            </a:r>
          </a:p>
        </p:txBody>
      </p:sp>
      <p:sp>
        <p:nvSpPr>
          <p:cNvPr id="44" name="TextBox 43">
            <a:extLst>
              <a:ext uri="{FF2B5EF4-FFF2-40B4-BE49-F238E27FC236}">
                <a16:creationId xmlns:a16="http://schemas.microsoft.com/office/drawing/2014/main" id="{579919C4-6CE0-3B37-629C-6880B9A13220}"/>
              </a:ext>
            </a:extLst>
          </p:cNvPr>
          <p:cNvSpPr txBox="1"/>
          <p:nvPr/>
        </p:nvSpPr>
        <p:spPr>
          <a:xfrm>
            <a:off x="8471169" y="4064367"/>
            <a:ext cx="3139067" cy="110799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200" b="0" i="1"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“We determined Azure SQL Database Managed Instance was the best choice for us in terms of scalability, cost, and performance.… We’ve seen a 49 percent cost reduction and 25 to 30 percent performance gains.”</a:t>
            </a:r>
          </a:p>
        </p:txBody>
      </p:sp>
      <p:sp>
        <p:nvSpPr>
          <p:cNvPr id="42" name="TextBox 41">
            <a:extLst>
              <a:ext uri="{FF2B5EF4-FFF2-40B4-BE49-F238E27FC236}">
                <a16:creationId xmlns:a16="http://schemas.microsoft.com/office/drawing/2014/main" id="{9A2FBF4A-FBFE-DC4D-D231-76CC4077B915}"/>
              </a:ext>
            </a:extLst>
          </p:cNvPr>
          <p:cNvSpPr txBox="1"/>
          <p:nvPr/>
        </p:nvSpPr>
        <p:spPr>
          <a:xfrm>
            <a:off x="8810826" y="5240949"/>
            <a:ext cx="2666230" cy="323165"/>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1800"/>
              </a:spcBef>
              <a:spcAft>
                <a:spcPts val="0"/>
              </a:spcAft>
              <a:buClrTx/>
              <a:buSzTx/>
              <a:buFontTx/>
              <a:buNone/>
              <a:tabLst/>
              <a:defRPr kumimoji="0" b="0" i="0" u="none" strike="noStrike" cap="none" spc="0" normalizeH="0" baseline="0">
                <a:ln w="3175">
                  <a:noFill/>
                </a:ln>
                <a:solidFill>
                  <a:prstClr val="white"/>
                </a:solidFill>
                <a:effectLst/>
                <a:uLnTx/>
                <a:uFillTx/>
                <a:latin typeface="Segoe UI Semibold"/>
                <a:cs typeface="Segoe UI" pitchFamily="34" charset="0"/>
              </a:defRPr>
            </a:lvl1pPr>
          </a:lstStyle>
          <a:p>
            <a:pPr marL="0" marR="0" lvl="0" indent="0" algn="r" defTabSz="914400" rtl="0" eaLnBrk="1" fontAlgn="auto" latinLnBrk="0" hangingPunct="1">
              <a:lnSpc>
                <a:spcPct val="100000"/>
              </a:lnSpc>
              <a:spcBef>
                <a:spcPts val="1800"/>
              </a:spcBef>
              <a:spcAft>
                <a:spcPts val="0"/>
              </a:spcAft>
              <a:buClrTx/>
              <a:buSzTx/>
              <a:buFontTx/>
              <a:buNone/>
              <a:tabLst/>
              <a:defRPr/>
            </a:pPr>
            <a:r>
              <a:rPr kumimoji="0" lang="en-US" sz="1050" b="0" i="0" u="none" strike="noStrike" kern="1200" cap="none" spc="0" normalizeH="0" baseline="0" noProof="0" dirty="0" err="1">
                <a:ln w="3175">
                  <a:noFill/>
                </a:ln>
                <a:solidFill>
                  <a:prstClr val="white"/>
                </a:solidFill>
                <a:effectLst/>
                <a:uLnTx/>
                <a:uFillTx/>
                <a:latin typeface="Segoe UI Semibold"/>
                <a:ea typeface="+mn-ea"/>
                <a:cs typeface="Segoe UI" pitchFamily="34" charset="0"/>
              </a:rPr>
              <a:t>Nipun</a:t>
            </a:r>
            <a:r>
              <a:rPr kumimoji="0" lang="en-US" sz="1050" b="0" i="0" u="none" strike="noStrike" kern="1200" cap="none" spc="0" normalizeH="0" baseline="0" noProof="0" dirty="0">
                <a:ln w="3175">
                  <a:noFill/>
                </a:ln>
                <a:solidFill>
                  <a:prstClr val="white"/>
                </a:solidFill>
                <a:effectLst/>
                <a:uLnTx/>
                <a:uFillTx/>
                <a:latin typeface="Segoe UI Semibold"/>
                <a:ea typeface="+mn-ea"/>
                <a:cs typeface="Segoe UI" pitchFamily="34" charset="0"/>
              </a:rPr>
              <a:t> Sharma, Analytics Architect, Business Technology and Systems</a:t>
            </a:r>
            <a:endParaRPr kumimoji="0" lang="en-AU" sz="1050" b="0" i="0" u="none" strike="noStrike" kern="1200" cap="none" spc="0" normalizeH="0" baseline="0" noProof="0" dirty="0">
              <a:ln w="3175">
                <a:noFill/>
              </a:ln>
              <a:solidFill>
                <a:prstClr val="white"/>
              </a:solidFill>
              <a:effectLst/>
              <a:uLnTx/>
              <a:uFillTx/>
              <a:latin typeface="Segoe UI Semibold"/>
              <a:ea typeface="+mn-ea"/>
              <a:cs typeface="Segoe UI" pitchFamily="34" charset="0"/>
            </a:endParaRPr>
          </a:p>
        </p:txBody>
      </p:sp>
      <p:pic>
        <p:nvPicPr>
          <p:cNvPr id="1026" name="Picture 2" descr="Komatsu Logo">
            <a:extLst>
              <a:ext uri="{FF2B5EF4-FFF2-40B4-BE49-F238E27FC236}">
                <a16:creationId xmlns:a16="http://schemas.microsoft.com/office/drawing/2014/main" id="{650F3912-0C7D-C9F8-AAD2-0F42AEC5E7D5}"/>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143941" y="5716676"/>
            <a:ext cx="1370273" cy="268881"/>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04FC255E-5CAD-5B59-050F-C6ACBE46A8B5}"/>
              </a:ext>
            </a:extLst>
          </p:cNvPr>
          <p:cNvSpPr txBox="1"/>
          <p:nvPr/>
        </p:nvSpPr>
        <p:spPr>
          <a:xfrm>
            <a:off x="10143941" y="6015940"/>
            <a:ext cx="1683643" cy="27699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58F4FF"/>
                </a:solidFill>
                <a:effectLst/>
                <a:uLnTx/>
                <a:uFillTx/>
                <a:latin typeface="Segoe UI Semibold" panose="020B0702040204020203" pitchFamily="34" charset="0"/>
                <a:ea typeface="+mn-ea"/>
                <a:cs typeface="Segoe UI Semibold" panose="020B0702040204020203" pitchFamily="34" charset="0"/>
                <a:hlinkClick r:id="rId7">
                  <a:extLst>
                    <a:ext uri="{A12FA001-AC4F-418D-AE19-62706E023703}">
                      <ahyp:hlinkClr xmlns:ahyp="http://schemas.microsoft.com/office/drawing/2018/hyperlinkcolor" val="tx"/>
                    </a:ext>
                  </a:extLst>
                </a:hlinkClick>
              </a:rPr>
              <a:t>Read the story</a:t>
            </a:r>
            <a:endParaRPr kumimoji="0" lang="en-AU" sz="1200" b="0" i="0" u="none" strike="noStrike" kern="1200" cap="none" spc="0" normalizeH="0" baseline="0" noProof="0" dirty="0">
              <a:ln>
                <a:noFill/>
              </a:ln>
              <a:solidFill>
                <a:srgbClr val="58F4FF"/>
              </a:solidFill>
              <a:effectLst/>
              <a:uLnTx/>
              <a:uFillTx/>
              <a:latin typeface="Segoe UI Semibold" panose="020B0702040204020203" pitchFamily="34" charset="0"/>
              <a:ea typeface="+mn-ea"/>
              <a:cs typeface="Segoe UI Semibold" panose="020B0702040204020203" pitchFamily="34" charset="0"/>
            </a:endParaRPr>
          </a:p>
        </p:txBody>
      </p:sp>
      <p:sp>
        <p:nvSpPr>
          <p:cNvPr id="104" name="Rectangle 103">
            <a:extLst>
              <a:ext uri="{FF2B5EF4-FFF2-40B4-BE49-F238E27FC236}">
                <a16:creationId xmlns:a16="http://schemas.microsoft.com/office/drawing/2014/main" id="{2CA1FB71-B5D0-171E-92FF-478D9821A875}"/>
              </a:ext>
              <a:ext uri="{C183D7F6-B498-43B3-948B-1728B52AA6E4}">
                <adec:decorative xmlns:adec="http://schemas.microsoft.com/office/drawing/2017/decorative" val="1"/>
              </a:ext>
            </a:extLst>
          </p:cNvPr>
          <p:cNvSpPr/>
          <p:nvPr/>
        </p:nvSpPr>
        <p:spPr bwMode="auto">
          <a:xfrm>
            <a:off x="547385" y="5743340"/>
            <a:ext cx="6243772" cy="820973"/>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109" name="Group 108" descr="Deployment options&#10;">
            <a:extLst>
              <a:ext uri="{FF2B5EF4-FFF2-40B4-BE49-F238E27FC236}">
                <a16:creationId xmlns:a16="http://schemas.microsoft.com/office/drawing/2014/main" id="{F588F8B8-0F54-752F-244D-0C5BC710554A}"/>
              </a:ext>
            </a:extLst>
          </p:cNvPr>
          <p:cNvGrpSpPr/>
          <p:nvPr/>
        </p:nvGrpSpPr>
        <p:grpSpPr>
          <a:xfrm>
            <a:off x="2335737" y="5310696"/>
            <a:ext cx="2452673" cy="692366"/>
            <a:chOff x="2192468" y="1253947"/>
            <a:chExt cx="2135010" cy="914400"/>
          </a:xfrm>
        </p:grpSpPr>
        <p:sp>
          <p:nvSpPr>
            <p:cNvPr id="110" name="Rectangle: Rounded Corners 109">
              <a:extLst>
                <a:ext uri="{FF2B5EF4-FFF2-40B4-BE49-F238E27FC236}">
                  <a16:creationId xmlns:a16="http://schemas.microsoft.com/office/drawing/2014/main" id="{66BBE43A-EE6E-B81E-8FA2-EA89495EFB6D}"/>
                </a:ext>
                <a:ext uri="{C183D7F6-B498-43B3-948B-1728B52AA6E4}">
                  <adec:decorative xmlns:adec="http://schemas.microsoft.com/office/drawing/2017/decorative" val="1"/>
                </a:ext>
              </a:extLst>
            </p:cNvPr>
            <p:cNvSpPr/>
            <p:nvPr/>
          </p:nvSpPr>
          <p:spPr bwMode="auto">
            <a:xfrm>
              <a:off x="2192468" y="1253947"/>
              <a:ext cx="2135010" cy="914400"/>
            </a:xfrm>
            <a:prstGeom prst="roundRect">
              <a:avLst>
                <a:gd name="adj" fmla="val 5271"/>
              </a:avLst>
            </a:prstGeom>
            <a:solidFill>
              <a:srgbClr val="58F4FF"/>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a:ln>
                  <a:noFill/>
                </a:ln>
                <a:solidFill>
                  <a:prstClr val="black"/>
                </a:solidFill>
                <a:effectLst/>
                <a:uLnTx/>
                <a:uFillTx/>
                <a:latin typeface="Segoe UI Semibold"/>
                <a:ea typeface="+mn-ea"/>
                <a:cs typeface="Segoe UI" pitchFamily="34" charset="0"/>
              </a:endParaRPr>
            </a:p>
          </p:txBody>
        </p:sp>
        <p:sp>
          <p:nvSpPr>
            <p:cNvPr id="111" name="TextBox 110">
              <a:extLst>
                <a:ext uri="{FF2B5EF4-FFF2-40B4-BE49-F238E27FC236}">
                  <a16:creationId xmlns:a16="http://schemas.microsoft.com/office/drawing/2014/main" id="{040B5482-611D-D247-5796-8E7715F81C5E}"/>
                </a:ext>
                <a:ext uri="{C183D7F6-B498-43B3-948B-1728B52AA6E4}">
                  <adec:decorative xmlns:adec="http://schemas.microsoft.com/office/drawing/2017/decorative" val="1"/>
                </a:ext>
              </a:extLst>
            </p:cNvPr>
            <p:cNvSpPr txBox="1"/>
            <p:nvPr/>
          </p:nvSpPr>
          <p:spPr>
            <a:xfrm>
              <a:off x="2436229" y="1592374"/>
              <a:ext cx="1647489" cy="246221"/>
            </a:xfrm>
            <a:prstGeom prst="rect">
              <a:avLst/>
            </a:prstGeom>
            <a:noFill/>
          </p:spPr>
          <p:txBody>
            <a:bodyPr wrap="square" lIns="0" tIns="0" rIns="0" bIns="0" anchor="ctr"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Segoe UI Semibold"/>
                  <a:ea typeface="+mn-ea"/>
                  <a:cs typeface="Segoe UI" pitchFamily="34" charset="0"/>
                </a:rPr>
                <a:t>Deployment options</a:t>
              </a:r>
            </a:p>
          </p:txBody>
        </p:sp>
      </p:grpSp>
      <p:sp>
        <p:nvSpPr>
          <p:cNvPr id="106" name="TextBox 105">
            <a:extLst>
              <a:ext uri="{FF2B5EF4-FFF2-40B4-BE49-F238E27FC236}">
                <a16:creationId xmlns:a16="http://schemas.microsoft.com/office/drawing/2014/main" id="{381D08D8-3C03-1351-7940-48DF0C255289}"/>
              </a:ext>
            </a:extLst>
          </p:cNvPr>
          <p:cNvSpPr txBox="1"/>
          <p:nvPr/>
        </p:nvSpPr>
        <p:spPr>
          <a:xfrm>
            <a:off x="1524957" y="6021373"/>
            <a:ext cx="1228891" cy="430887"/>
          </a:xfrm>
          <a:prstGeom prst="rect">
            <a:avLst/>
          </a:prstGeom>
          <a:noFill/>
        </p:spPr>
        <p:txBody>
          <a:bodyPr wrap="square" lIns="0" tIns="0" rIns="0" bIns="0" anchor="ctr">
            <a:spAutoFit/>
          </a:bodyPr>
          <a:lstStyle/>
          <a:p>
            <a:pPr lvl="0" algn="ctr" defTabSz="932472" fontAlgn="base">
              <a:spcBef>
                <a:spcPct val="0"/>
              </a:spcBef>
              <a:spcAft>
                <a:spcPct val="0"/>
              </a:spcAft>
              <a:defRPr/>
            </a:pPr>
            <a:r>
              <a:rPr kumimoji="0" lang="en-US" sz="1400" b="0" i="0" u="none" strike="noStrike" kern="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Hybrid with Azure Arc</a:t>
            </a:r>
            <a:r>
              <a:rPr lang="en-US" sz="1400" dirty="0">
                <a:ln w="3175">
                  <a:noFill/>
                </a:ln>
                <a:solidFill>
                  <a:srgbClr val="50E6FF"/>
                </a:solidFill>
                <a:latin typeface="Segoe UI Semibold"/>
                <a:cs typeface="Segoe UI" pitchFamily="34" charset="0"/>
              </a:rPr>
              <a:t> </a:t>
            </a:r>
            <a:r>
              <a:rPr lang="en-US" sz="1100" baseline="30000" dirty="0">
                <a:ln w="3175">
                  <a:noFill/>
                </a:ln>
                <a:solidFill>
                  <a:srgbClr val="50E6FF"/>
                </a:solidFill>
                <a:latin typeface="Segoe UI Semibold"/>
                <a:cs typeface="Segoe UI" pitchFamily="34" charset="0"/>
              </a:rPr>
              <a:t>1</a:t>
            </a:r>
            <a:endParaRPr kumimoji="0" lang="en-US" sz="1400" b="0" i="0" u="none" strike="noStrike" kern="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endParaRPr>
          </a:p>
        </p:txBody>
      </p:sp>
      <p:sp>
        <p:nvSpPr>
          <p:cNvPr id="105" name="TextBox 104">
            <a:extLst>
              <a:ext uri="{FF2B5EF4-FFF2-40B4-BE49-F238E27FC236}">
                <a16:creationId xmlns:a16="http://schemas.microsoft.com/office/drawing/2014/main" id="{63F62072-8F6F-FBBF-2157-DB874A5BA2E8}"/>
              </a:ext>
            </a:extLst>
          </p:cNvPr>
          <p:cNvSpPr txBox="1"/>
          <p:nvPr/>
        </p:nvSpPr>
        <p:spPr>
          <a:xfrm>
            <a:off x="5501246" y="6129094"/>
            <a:ext cx="914400" cy="215444"/>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1800"/>
              </a:spcBef>
              <a:spcAft>
                <a:spcPts val="0"/>
              </a:spcAft>
              <a:buClrTx/>
              <a:buSzTx/>
              <a:buFontTx/>
              <a:buNone/>
              <a:tabLst/>
              <a:defRPr kumimoji="0" b="0" i="0" u="none" strike="noStrike" cap="none" spc="0" normalizeH="0" baseline="0">
                <a:ln w="3175">
                  <a:noFill/>
                </a:ln>
                <a:gradFill flip="none" rotWithShape="1">
                  <a:gsLst>
                    <a:gs pos="0">
                      <a:srgbClr val="50E6FF"/>
                    </a:gs>
                    <a:gs pos="100000">
                      <a:srgbClr val="0078D4"/>
                    </a:gs>
                  </a:gsLst>
                  <a:lin ang="18900000" scaled="1"/>
                  <a:tileRect/>
                </a:gradFill>
                <a:effectLst/>
                <a:uLnTx/>
                <a:uFillTx/>
                <a:latin typeface="Segoe UI Semibold"/>
                <a:cs typeface="Segoe UI" pitchFamily="34" charset="0"/>
              </a:defRPr>
            </a:lvl1p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Azure</a:t>
            </a:r>
          </a:p>
        </p:txBody>
      </p:sp>
      <p:sp>
        <p:nvSpPr>
          <p:cNvPr id="14" name="TextBox 13">
            <a:extLst>
              <a:ext uri="{FF2B5EF4-FFF2-40B4-BE49-F238E27FC236}">
                <a16:creationId xmlns:a16="http://schemas.microsoft.com/office/drawing/2014/main" id="{85C9F567-2F23-B3E7-32A8-03B92B7EAB53}"/>
              </a:ext>
            </a:extLst>
          </p:cNvPr>
          <p:cNvSpPr txBox="1"/>
          <p:nvPr/>
        </p:nvSpPr>
        <p:spPr>
          <a:xfrm>
            <a:off x="547385" y="6670160"/>
            <a:ext cx="11988799" cy="96950"/>
          </a:xfrm>
          <a:prstGeom prst="rect">
            <a:avLst/>
          </a:prstGeom>
          <a:noFill/>
        </p:spPr>
        <p:txBody>
          <a:bodyPr wrap="square" lIns="0" tIns="0" rIns="0"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700" b="1" i="0" u="none" strike="noStrike" kern="1200" cap="none" spc="0" normalizeH="0" baseline="0" noProof="0">
                <a:ln>
                  <a:noFill/>
                </a:ln>
                <a:solidFill>
                  <a:srgbClr val="EBEBEB"/>
                </a:solidFill>
                <a:effectLst/>
                <a:uLnTx/>
                <a:uFillTx/>
                <a:latin typeface="Segoe UI"/>
                <a:ea typeface="+mn-ea"/>
                <a:cs typeface="+mn-cs"/>
              </a:rPr>
              <a:t>1. </a:t>
            </a:r>
            <a:r>
              <a:rPr kumimoji="0" lang="en-US" sz="700" b="0" i="0" u="none" strike="noStrike" kern="1200" cap="none" spc="0" normalizeH="0" baseline="0" noProof="0">
                <a:ln>
                  <a:noFill/>
                </a:ln>
                <a:solidFill>
                  <a:srgbClr val="EBEBEB"/>
                </a:solidFill>
                <a:effectLst/>
                <a:uLnTx/>
                <a:uFillTx/>
                <a:latin typeface="Segoe UI"/>
                <a:ea typeface="+mn-ea"/>
                <a:cs typeface="+mn-cs"/>
              </a:rPr>
              <a:t>Other hybrid options available </a:t>
            </a:r>
            <a:endParaRPr kumimoji="0" lang="en-US" sz="700" b="0" i="0" u="none" strike="noStrike" kern="1200" cap="none" spc="0" normalizeH="0" baseline="0" noProof="0">
              <a:ln>
                <a:noFill/>
              </a:ln>
              <a:solidFill>
                <a:srgbClr val="50E6FF"/>
              </a:solidFill>
              <a:effectLst/>
              <a:uLnTx/>
              <a:uFillTx/>
              <a:latin typeface="Segoe UI"/>
              <a:ea typeface="+mn-ea"/>
              <a:cs typeface="+mn-cs"/>
            </a:endParaRPr>
          </a:p>
        </p:txBody>
      </p:sp>
      <p:pic>
        <p:nvPicPr>
          <p:cNvPr id="107" name="Graphic 106">
            <a:extLst>
              <a:ext uri="{FF2B5EF4-FFF2-40B4-BE49-F238E27FC236}">
                <a16:creationId xmlns:a16="http://schemas.microsoft.com/office/drawing/2014/main" id="{36343D46-31D8-29DE-8711-C1304D6442EC}"/>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995842" y="5958722"/>
            <a:ext cx="556188" cy="556188"/>
          </a:xfrm>
          <a:prstGeom prst="rect">
            <a:avLst/>
          </a:prstGeom>
        </p:spPr>
      </p:pic>
      <p:pic>
        <p:nvPicPr>
          <p:cNvPr id="108" name="Graphic 107">
            <a:extLst>
              <a:ext uri="{FF2B5EF4-FFF2-40B4-BE49-F238E27FC236}">
                <a16:creationId xmlns:a16="http://schemas.microsoft.com/office/drawing/2014/main" id="{1F0F47BC-D4D7-0FE3-AE6C-BF89CB846807}"/>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942894" y="5959953"/>
            <a:ext cx="536508" cy="536508"/>
          </a:xfrm>
          <a:prstGeom prst="rect">
            <a:avLst/>
          </a:prstGeom>
        </p:spPr>
      </p:pic>
      <p:sp>
        <p:nvSpPr>
          <p:cNvPr id="86" name="Freeform: Shape 85">
            <a:extLst>
              <a:ext uri="{FF2B5EF4-FFF2-40B4-BE49-F238E27FC236}">
                <a16:creationId xmlns:a16="http://schemas.microsoft.com/office/drawing/2014/main" id="{F1B9C0D8-05F1-B5BF-AEE7-91599E87C6C2}"/>
              </a:ext>
              <a:ext uri="{C183D7F6-B498-43B3-948B-1728B52AA6E4}">
                <adec:decorative xmlns:adec="http://schemas.microsoft.com/office/drawing/2017/decorative" val="1"/>
              </a:ext>
            </a:extLst>
          </p:cNvPr>
          <p:cNvSpPr/>
          <p:nvPr/>
        </p:nvSpPr>
        <p:spPr bwMode="auto">
          <a:xfrm>
            <a:off x="3426142" y="2002889"/>
            <a:ext cx="2724537" cy="1413740"/>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95" name="Graphic 94">
            <a:extLst>
              <a:ext uri="{FF2B5EF4-FFF2-40B4-BE49-F238E27FC236}">
                <a16:creationId xmlns:a16="http://schemas.microsoft.com/office/drawing/2014/main" id="{CB072C6F-DED1-8707-636E-79CC51C92A06}"/>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3976594" y="2295271"/>
            <a:ext cx="603021" cy="603021"/>
          </a:xfrm>
          <a:prstGeom prst="rect">
            <a:avLst/>
          </a:prstGeom>
        </p:spPr>
      </p:pic>
      <p:pic>
        <p:nvPicPr>
          <p:cNvPr id="96" name="Graphic 95">
            <a:extLst>
              <a:ext uri="{FF2B5EF4-FFF2-40B4-BE49-F238E27FC236}">
                <a16:creationId xmlns:a16="http://schemas.microsoft.com/office/drawing/2014/main" id="{54FAFEC6-8A3F-18F8-CCA2-2DD7CE9C5D44}"/>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4347143" y="2215887"/>
            <a:ext cx="212933" cy="212933"/>
          </a:xfrm>
          <a:prstGeom prst="rect">
            <a:avLst/>
          </a:prstGeom>
        </p:spPr>
      </p:pic>
      <p:pic>
        <p:nvPicPr>
          <p:cNvPr id="98" name="Graphic 97">
            <a:extLst>
              <a:ext uri="{FF2B5EF4-FFF2-40B4-BE49-F238E27FC236}">
                <a16:creationId xmlns:a16="http://schemas.microsoft.com/office/drawing/2014/main" id="{B53E5105-0FF6-2A60-7F62-F79E2F3493D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5075218" y="2269111"/>
            <a:ext cx="644175" cy="644175"/>
          </a:xfrm>
          <a:prstGeom prst="rect">
            <a:avLst/>
          </a:prstGeom>
        </p:spPr>
      </p:pic>
      <p:grpSp>
        <p:nvGrpSpPr>
          <p:cNvPr id="5" name="Group 4">
            <a:extLst>
              <a:ext uri="{FF2B5EF4-FFF2-40B4-BE49-F238E27FC236}">
                <a16:creationId xmlns:a16="http://schemas.microsoft.com/office/drawing/2014/main" id="{1176CECD-2C51-DECC-8D2B-8FD2C828A8E2}"/>
              </a:ext>
              <a:ext uri="{C183D7F6-B498-43B3-948B-1728B52AA6E4}">
                <adec:decorative xmlns:adec="http://schemas.microsoft.com/office/drawing/2017/decorative" val="1"/>
              </a:ext>
            </a:extLst>
          </p:cNvPr>
          <p:cNvGrpSpPr/>
          <p:nvPr/>
        </p:nvGrpSpPr>
        <p:grpSpPr>
          <a:xfrm>
            <a:off x="4477882" y="3865148"/>
            <a:ext cx="955651" cy="767321"/>
            <a:chOff x="4424065" y="5060451"/>
            <a:chExt cx="933355" cy="749419"/>
          </a:xfrm>
        </p:grpSpPr>
        <p:pic>
          <p:nvPicPr>
            <p:cNvPr id="91" name="Graphic 90" descr="SQL VM icon">
              <a:extLst>
                <a:ext uri="{FF2B5EF4-FFF2-40B4-BE49-F238E27FC236}">
                  <a16:creationId xmlns:a16="http://schemas.microsoft.com/office/drawing/2014/main" id="{CEDB198D-932D-A246-8E1A-E750102AA463}"/>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424065" y="5112115"/>
              <a:ext cx="697755" cy="697755"/>
            </a:xfrm>
            <a:prstGeom prst="rect">
              <a:avLst/>
            </a:prstGeom>
          </p:spPr>
        </p:pic>
        <p:pic>
          <p:nvPicPr>
            <p:cNvPr id="92" name="Graphic 91" descr="Azure Arc icon">
              <a:extLst>
                <a:ext uri="{FF2B5EF4-FFF2-40B4-BE49-F238E27FC236}">
                  <a16:creationId xmlns:a16="http://schemas.microsoft.com/office/drawing/2014/main" id="{6B78E143-BFAA-1CC9-E73C-4E496AA15CB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121820" y="5060451"/>
              <a:ext cx="235600" cy="235600"/>
            </a:xfrm>
            <a:prstGeom prst="rect">
              <a:avLst/>
            </a:prstGeom>
          </p:spPr>
        </p:pic>
      </p:grpSp>
    </p:spTree>
    <p:extLst>
      <p:ext uri="{BB962C8B-B14F-4D97-AF65-F5344CB8AC3E}">
        <p14:creationId xmlns:p14="http://schemas.microsoft.com/office/powerpoint/2010/main" val="745797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animEffect transition="in" filter="fade">
                                      <p:cBhvr>
                                        <p:cTn id="7" dur="500"/>
                                        <p:tgtEl>
                                          <p:spTgt spid="1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6"/>
                                        </p:tgtEl>
                                        <p:attrNameLst>
                                          <p:attrName>style.visibility</p:attrName>
                                        </p:attrNameLst>
                                      </p:cBhvr>
                                      <p:to>
                                        <p:strVal val="visible"/>
                                      </p:to>
                                    </p:set>
                                    <p:animEffect transition="in" filter="fade">
                                      <p:cBhvr>
                                        <p:cTn id="13" dur="500"/>
                                        <p:tgtEl>
                                          <p:spTgt spid="86"/>
                                        </p:tgtEl>
                                      </p:cBhvr>
                                    </p:animEffect>
                                  </p:childTnLst>
                                </p:cTn>
                              </p:par>
                              <p:par>
                                <p:cTn id="14" presetID="10" presetClass="entr" presetSubtype="0" fill="hold" nodeType="withEffect">
                                  <p:stCondLst>
                                    <p:cond delay="0"/>
                                  </p:stCondLst>
                                  <p:childTnLst>
                                    <p:set>
                                      <p:cBhvr>
                                        <p:cTn id="15" dur="1" fill="hold">
                                          <p:stCondLst>
                                            <p:cond delay="0"/>
                                          </p:stCondLst>
                                        </p:cTn>
                                        <p:tgtEl>
                                          <p:spTgt spid="95"/>
                                        </p:tgtEl>
                                        <p:attrNameLst>
                                          <p:attrName>style.visibility</p:attrName>
                                        </p:attrNameLst>
                                      </p:cBhvr>
                                      <p:to>
                                        <p:strVal val="visible"/>
                                      </p:to>
                                    </p:set>
                                    <p:animEffect transition="in" filter="fade">
                                      <p:cBhvr>
                                        <p:cTn id="16" dur="500"/>
                                        <p:tgtEl>
                                          <p:spTgt spid="95"/>
                                        </p:tgtEl>
                                      </p:cBhvr>
                                    </p:animEffect>
                                  </p:childTnLst>
                                </p:cTn>
                              </p:par>
                              <p:par>
                                <p:cTn id="17" presetID="10" presetClass="entr" presetSubtype="0" fill="hold" nodeType="with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fade">
                                      <p:cBhvr>
                                        <p:cTn id="19" dur="500"/>
                                        <p:tgtEl>
                                          <p:spTgt spid="96"/>
                                        </p:tgtEl>
                                      </p:cBhvr>
                                    </p:animEffect>
                                  </p:childTnLst>
                                </p:cTn>
                              </p:par>
                              <p:par>
                                <p:cTn id="20" presetID="10" presetClass="entr" presetSubtype="0" fill="hold" nodeType="with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animEffect transition="in" filter="fade">
                                      <p:cBhvr>
                                        <p:cTn id="25" dur="500"/>
                                        <p:tgtEl>
                                          <p:spTgt spid="9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0"/>
                                        </p:tgtEl>
                                        <p:attrNameLst>
                                          <p:attrName>style.visibility</p:attrName>
                                        </p:attrNameLst>
                                      </p:cBhvr>
                                      <p:to>
                                        <p:strVal val="visible"/>
                                      </p:to>
                                    </p:set>
                                    <p:animEffect transition="in" filter="fade">
                                      <p:cBhvr>
                                        <p:cTn id="28" dur="500"/>
                                        <p:tgtEl>
                                          <p:spTgt spid="100"/>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wipe(up)">
                                      <p:cBhvr>
                                        <p:cTn id="31" dur="500"/>
                                        <p:tgtEl>
                                          <p:spTgt spid="84"/>
                                        </p:tgtEl>
                                      </p:cBhvr>
                                    </p:animEffect>
                                  </p:childTnLst>
                                </p:cTn>
                              </p:par>
                              <p:par>
                                <p:cTn id="32" presetID="10" presetClass="entr" presetSubtype="0" fill="hold"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fade">
                                      <p:cBhvr>
                                        <p:cTn id="34" dur="500"/>
                                        <p:tgtEl>
                                          <p:spTgt spid="4"/>
                                        </p:tgtEl>
                                      </p:cBhvr>
                                    </p:animEffect>
                                  </p:childTnLst>
                                </p:cTn>
                              </p:par>
                              <p:par>
                                <p:cTn id="35" presetID="10" presetClass="entr" presetSubtype="0"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01"/>
                                        </p:tgtEl>
                                        <p:attrNameLst>
                                          <p:attrName>style.visibility</p:attrName>
                                        </p:attrNameLst>
                                      </p:cBhvr>
                                      <p:to>
                                        <p:strVal val="visible"/>
                                      </p:to>
                                    </p:set>
                                    <p:animEffect transition="in" filter="fade">
                                      <p:cBhvr>
                                        <p:cTn id="40" dur="500"/>
                                        <p:tgtEl>
                                          <p:spTgt spid="10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09"/>
                                        </p:tgtEl>
                                        <p:attrNameLst>
                                          <p:attrName>style.visibility</p:attrName>
                                        </p:attrNameLst>
                                      </p:cBhvr>
                                      <p:to>
                                        <p:strVal val="visible"/>
                                      </p:to>
                                    </p:set>
                                    <p:animEffect transition="in" filter="fade">
                                      <p:cBhvr>
                                        <p:cTn id="45" dur="500"/>
                                        <p:tgtEl>
                                          <p:spTgt spid="109"/>
                                        </p:tgtEl>
                                      </p:cBhvr>
                                    </p:animEffect>
                                  </p:childTnLst>
                                </p:cTn>
                              </p:par>
                              <p:par>
                                <p:cTn id="46" presetID="10" presetClass="entr" presetSubtype="0" fill="hold" nodeType="withEffect">
                                  <p:stCondLst>
                                    <p:cond delay="0"/>
                                  </p:stCondLst>
                                  <p:childTnLst>
                                    <p:set>
                                      <p:cBhvr>
                                        <p:cTn id="47" dur="1" fill="hold">
                                          <p:stCondLst>
                                            <p:cond delay="0"/>
                                          </p:stCondLst>
                                        </p:cTn>
                                        <p:tgtEl>
                                          <p:spTgt spid="108"/>
                                        </p:tgtEl>
                                        <p:attrNameLst>
                                          <p:attrName>style.visibility</p:attrName>
                                        </p:attrNameLst>
                                      </p:cBhvr>
                                      <p:to>
                                        <p:strVal val="visible"/>
                                      </p:to>
                                    </p:set>
                                    <p:animEffect transition="in" filter="fade">
                                      <p:cBhvr>
                                        <p:cTn id="48" dur="500"/>
                                        <p:tgtEl>
                                          <p:spTgt spid="10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6"/>
                                        </p:tgtEl>
                                        <p:attrNameLst>
                                          <p:attrName>style.visibility</p:attrName>
                                        </p:attrNameLst>
                                      </p:cBhvr>
                                      <p:to>
                                        <p:strVal val="visible"/>
                                      </p:to>
                                    </p:set>
                                    <p:animEffect transition="in" filter="fade">
                                      <p:cBhvr>
                                        <p:cTn id="51" dur="500"/>
                                        <p:tgtEl>
                                          <p:spTgt spid="10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05"/>
                                        </p:tgtEl>
                                        <p:attrNameLst>
                                          <p:attrName>style.visibility</p:attrName>
                                        </p:attrNameLst>
                                      </p:cBhvr>
                                      <p:to>
                                        <p:strVal val="visible"/>
                                      </p:to>
                                    </p:set>
                                    <p:animEffect transition="in" filter="fade">
                                      <p:cBhvr>
                                        <p:cTn id="54" dur="500"/>
                                        <p:tgtEl>
                                          <p:spTgt spid="105"/>
                                        </p:tgtEl>
                                      </p:cBhvr>
                                    </p:animEffect>
                                  </p:childTnLst>
                                </p:cTn>
                              </p:par>
                              <p:par>
                                <p:cTn id="55" presetID="10" presetClass="entr" presetSubtype="0" fill="hold" nodeType="withEffect">
                                  <p:stCondLst>
                                    <p:cond delay="0"/>
                                  </p:stCondLst>
                                  <p:childTnLst>
                                    <p:set>
                                      <p:cBhvr>
                                        <p:cTn id="56" dur="1" fill="hold">
                                          <p:stCondLst>
                                            <p:cond delay="0"/>
                                          </p:stCondLst>
                                        </p:cTn>
                                        <p:tgtEl>
                                          <p:spTgt spid="107"/>
                                        </p:tgtEl>
                                        <p:attrNameLst>
                                          <p:attrName>style.visibility</p:attrName>
                                        </p:attrNameLst>
                                      </p:cBhvr>
                                      <p:to>
                                        <p:strVal val="visible"/>
                                      </p:to>
                                    </p:set>
                                    <p:animEffect transition="in" filter="fade">
                                      <p:cBhvr>
                                        <p:cTn id="57" dur="500"/>
                                        <p:tgtEl>
                                          <p:spTgt spid="107"/>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04"/>
                                        </p:tgtEl>
                                        <p:attrNameLst>
                                          <p:attrName>style.visibility</p:attrName>
                                        </p:attrNameLst>
                                      </p:cBhvr>
                                      <p:to>
                                        <p:strVal val="visible"/>
                                      </p:to>
                                    </p:set>
                                    <p:animEffect transition="in" filter="wipe(up)">
                                      <p:cBhvr>
                                        <p:cTn id="60" dur="500"/>
                                        <p:tgtEl>
                                          <p:spTgt spid="104"/>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fade">
                                      <p:cBhvr>
                                        <p:cTn id="65" dur="500"/>
                                        <p:tgtEl>
                                          <p:spTgt spid="44"/>
                                        </p:tgtEl>
                                      </p:cBhvr>
                                    </p:animEffect>
                                  </p:childTnLst>
                                </p:cTn>
                              </p:par>
                              <p:par>
                                <p:cTn id="66" presetID="10" presetClass="entr" presetSubtype="0" fill="hold" nodeType="withEffect">
                                  <p:stCondLst>
                                    <p:cond delay="0"/>
                                  </p:stCondLst>
                                  <p:childTnLst>
                                    <p:set>
                                      <p:cBhvr>
                                        <p:cTn id="67" dur="1" fill="hold">
                                          <p:stCondLst>
                                            <p:cond delay="0"/>
                                          </p:stCondLst>
                                        </p:cTn>
                                        <p:tgtEl>
                                          <p:spTgt spid="1026"/>
                                        </p:tgtEl>
                                        <p:attrNameLst>
                                          <p:attrName>style.visibility</p:attrName>
                                        </p:attrNameLst>
                                      </p:cBhvr>
                                      <p:to>
                                        <p:strVal val="visible"/>
                                      </p:to>
                                    </p:set>
                                    <p:animEffect transition="in" filter="fade">
                                      <p:cBhvr>
                                        <p:cTn id="68" dur="500"/>
                                        <p:tgtEl>
                                          <p:spTgt spid="102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0"/>
                                        </p:tgtEl>
                                        <p:attrNameLst>
                                          <p:attrName>style.visibility</p:attrName>
                                        </p:attrNameLst>
                                      </p:cBhvr>
                                      <p:to>
                                        <p:strVal val="visible"/>
                                      </p:to>
                                    </p:set>
                                    <p:animEffect transition="in" filter="fade">
                                      <p:cBhvr>
                                        <p:cTn id="74" dur="500"/>
                                        <p:tgtEl>
                                          <p:spTgt spid="4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2"/>
                                        </p:tgtEl>
                                        <p:attrNameLst>
                                          <p:attrName>style.visibility</p:attrName>
                                        </p:attrNameLst>
                                      </p:cBhvr>
                                      <p:to>
                                        <p:strVal val="visible"/>
                                      </p:to>
                                    </p:set>
                                    <p:animEffect transition="in" filter="fade">
                                      <p:cBhvr>
                                        <p:cTn id="77" dur="500"/>
                                        <p:tgtEl>
                                          <p:spTgt spid="42"/>
                                        </p:tgtEl>
                                      </p:cBhvr>
                                    </p:animEffect>
                                  </p:childTnLst>
                                </p:cTn>
                              </p:par>
                              <p:par>
                                <p:cTn id="78" presetID="10" presetClass="entr" presetSubtype="0" fill="hold" nodeType="withEffect">
                                  <p:stCondLst>
                                    <p:cond delay="0"/>
                                  </p:stCondLst>
                                  <p:childTnLst>
                                    <p:set>
                                      <p:cBhvr>
                                        <p:cTn id="79" dur="1" fill="hold">
                                          <p:stCondLst>
                                            <p:cond delay="0"/>
                                          </p:stCondLst>
                                        </p:cTn>
                                        <p:tgtEl>
                                          <p:spTgt spid="119"/>
                                        </p:tgtEl>
                                        <p:attrNameLst>
                                          <p:attrName>style.visibility</p:attrName>
                                        </p:attrNameLst>
                                      </p:cBhvr>
                                      <p:to>
                                        <p:strVal val="visible"/>
                                      </p:to>
                                    </p:set>
                                    <p:animEffect transition="in" filter="fade">
                                      <p:cBhvr>
                                        <p:cTn id="80" dur="500"/>
                                        <p:tgtEl>
                                          <p:spTgt spid="119"/>
                                        </p:tgtEl>
                                      </p:cBhvr>
                                    </p:animEffect>
                                  </p:childTnLst>
                                </p:cTn>
                              </p:par>
                              <p:par>
                                <p:cTn id="81" presetID="22" presetClass="entr" presetSubtype="1"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animEffect transition="in" filter="wipe(up)">
                                      <p:cBhvr>
                                        <p:cTn id="83" dur="500"/>
                                        <p:tgtEl>
                                          <p:spTgt spid="35"/>
                                        </p:tgtEl>
                                      </p:cBhvr>
                                    </p:animEffect>
                                  </p:childTnLst>
                                </p:cTn>
                              </p:par>
                            </p:childTnLst>
                          </p:cTn>
                        </p:par>
                        <p:par>
                          <p:cTn id="84" fill="hold">
                            <p:stCondLst>
                              <p:cond delay="500"/>
                            </p:stCondLst>
                            <p:childTnLst>
                              <p:par>
                                <p:cTn id="85" presetID="22" presetClass="entr" presetSubtype="8" fill="hold" nodeType="after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wipe(left)">
                                      <p:cBhvr>
                                        <p:cTn id="87" dur="500"/>
                                        <p:tgtEl>
                                          <p:spTgt spid="73"/>
                                        </p:tgtEl>
                                      </p:cBhvr>
                                    </p:animEffect>
                                  </p:childTnLst>
                                </p:cTn>
                              </p:par>
                            </p:childTnLst>
                          </p:cTn>
                        </p:par>
                        <p:par>
                          <p:cTn id="88" fill="hold">
                            <p:stCondLst>
                              <p:cond delay="1000"/>
                            </p:stCondLst>
                            <p:childTnLst>
                              <p:par>
                                <p:cTn id="89" presetID="22" presetClass="entr" presetSubtype="8" fill="hold" nodeType="afterEffect">
                                  <p:stCondLst>
                                    <p:cond delay="0"/>
                                  </p:stCondLst>
                                  <p:childTnLst>
                                    <p:set>
                                      <p:cBhvr>
                                        <p:cTn id="90" dur="1" fill="hold">
                                          <p:stCondLst>
                                            <p:cond delay="0"/>
                                          </p:stCondLst>
                                        </p:cTn>
                                        <p:tgtEl>
                                          <p:spTgt spid="67"/>
                                        </p:tgtEl>
                                        <p:attrNameLst>
                                          <p:attrName>style.visibility</p:attrName>
                                        </p:attrNameLst>
                                      </p:cBhvr>
                                      <p:to>
                                        <p:strVal val="visible"/>
                                      </p:to>
                                    </p:set>
                                    <p:animEffect transition="in" filter="wipe(left)">
                                      <p:cBhvr>
                                        <p:cTn id="91"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3" grpId="0"/>
      <p:bldP spid="100" grpId="0"/>
      <p:bldP spid="99" grpId="0"/>
      <p:bldP spid="101" grpId="0"/>
      <p:bldP spid="35" grpId="0" animBg="1"/>
      <p:bldP spid="40" grpId="0"/>
      <p:bldP spid="44" grpId="0"/>
      <p:bldP spid="42" grpId="0"/>
      <p:bldP spid="47" grpId="0"/>
      <p:bldP spid="104" grpId="0" animBg="1"/>
      <p:bldP spid="106" grpId="0"/>
      <p:bldP spid="105" grpId="0"/>
      <p:bldP spid="8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F4DF-55BD-422C-9FAD-3914C9918F6A}"/>
              </a:ext>
            </a:extLst>
          </p:cNvPr>
          <p:cNvSpPr>
            <a:spLocks noGrp="1"/>
          </p:cNvSpPr>
          <p:nvPr>
            <p:ph type="title"/>
          </p:nvPr>
        </p:nvSpPr>
        <p:spPr/>
        <p:txBody>
          <a:bodyPr/>
          <a:lstStyle/>
          <a:p>
            <a:r>
              <a:rPr lang="en-US" dirty="0"/>
              <a:t>Azure SQL is the best choice for SQL Server Apps</a:t>
            </a:r>
          </a:p>
        </p:txBody>
      </p:sp>
      <p:sp>
        <p:nvSpPr>
          <p:cNvPr id="63" name="TextBox 62">
            <a:extLst>
              <a:ext uri="{FF2B5EF4-FFF2-40B4-BE49-F238E27FC236}">
                <a16:creationId xmlns:a16="http://schemas.microsoft.com/office/drawing/2014/main" id="{1A262A65-43C2-41F3-B159-B9314DF94BB2}"/>
              </a:ext>
            </a:extLst>
          </p:cNvPr>
          <p:cNvSpPr txBox="1"/>
          <p:nvPr/>
        </p:nvSpPr>
        <p:spPr>
          <a:xfrm>
            <a:off x="587584" y="1056463"/>
            <a:ext cx="9397582"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Run any workload anywhere on the industry-leading SQL Server engine</a:t>
            </a:r>
          </a:p>
        </p:txBody>
      </p:sp>
      <p:sp>
        <p:nvSpPr>
          <p:cNvPr id="6" name="Rectangle 5" descr="Fully-managed and always up to date&#10;">
            <a:extLst>
              <a:ext uri="{FF2B5EF4-FFF2-40B4-BE49-F238E27FC236}">
                <a16:creationId xmlns:a16="http://schemas.microsoft.com/office/drawing/2014/main" id="{4D524B65-B984-4FAE-A886-3186482829BD}"/>
              </a:ext>
            </a:extLst>
          </p:cNvPr>
          <p:cNvSpPr/>
          <p:nvPr/>
        </p:nvSpPr>
        <p:spPr>
          <a:xfrm>
            <a:off x="814860" y="2150577"/>
            <a:ext cx="1785281"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0E6FF"/>
                </a:solidFill>
                <a:effectLst/>
                <a:uLnTx/>
                <a:uFillTx/>
                <a:latin typeface="Segoe UI Semibold" panose="020B0502040204020203" pitchFamily="34" charset="0"/>
                <a:ea typeface="+mn-ea"/>
                <a:cs typeface="Segoe UI Semibold" panose="020B0502040204020203" pitchFamily="34" charset="0"/>
              </a:rPr>
              <a:t>Fully-managed and always up to date</a:t>
            </a:r>
          </a:p>
        </p:txBody>
      </p:sp>
      <p:grpSp>
        <p:nvGrpSpPr>
          <p:cNvPr id="3" name="Group 2">
            <a:extLst>
              <a:ext uri="{FF2B5EF4-FFF2-40B4-BE49-F238E27FC236}">
                <a16:creationId xmlns:a16="http://schemas.microsoft.com/office/drawing/2014/main" id="{2353C5ED-BF3C-4CF6-8186-B32F97A846EE}"/>
              </a:ext>
              <a:ext uri="{C183D7F6-B498-43B3-948B-1728B52AA6E4}">
                <adec:decorative xmlns:adec="http://schemas.microsoft.com/office/drawing/2017/decorative" val="1"/>
              </a:ext>
            </a:extLst>
          </p:cNvPr>
          <p:cNvGrpSpPr/>
          <p:nvPr/>
        </p:nvGrpSpPr>
        <p:grpSpPr>
          <a:xfrm>
            <a:off x="980119" y="3012827"/>
            <a:ext cx="1346662" cy="1346662"/>
            <a:chOff x="980119" y="2534843"/>
            <a:chExt cx="1346662" cy="1346662"/>
          </a:xfrm>
        </p:grpSpPr>
        <p:sp>
          <p:nvSpPr>
            <p:cNvPr id="67" name="Oval 66" descr="Icon">
              <a:extLst>
                <a:ext uri="{FF2B5EF4-FFF2-40B4-BE49-F238E27FC236}">
                  <a16:creationId xmlns:a16="http://schemas.microsoft.com/office/drawing/2014/main" id="{69C8B13E-3DB4-4F0C-ADB9-F6EAFCBFE0E0}"/>
                </a:ext>
              </a:extLst>
            </p:cNvPr>
            <p:cNvSpPr/>
            <p:nvPr/>
          </p:nvSpPr>
          <p:spPr bwMode="auto">
            <a:xfrm>
              <a:off x="980119"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5" name="Graphic 1" descr="Icon">
              <a:extLst>
                <a:ext uri="{FF2B5EF4-FFF2-40B4-BE49-F238E27FC236}">
                  <a16:creationId xmlns:a16="http://schemas.microsoft.com/office/drawing/2014/main" id="{2B887F30-65A8-406B-AD9C-CC7291CA1074}"/>
                </a:ext>
              </a:extLst>
            </p:cNvPr>
            <p:cNvGrpSpPr>
              <a:grpSpLocks noChangeAspect="1"/>
            </p:cNvGrpSpPr>
            <p:nvPr/>
          </p:nvGrpSpPr>
          <p:grpSpPr>
            <a:xfrm>
              <a:off x="1301766" y="2872817"/>
              <a:ext cx="703538" cy="704088"/>
              <a:chOff x="3537040" y="6890607"/>
              <a:chExt cx="395374" cy="395683"/>
            </a:xfrm>
            <a:solidFill>
              <a:schemeClr val="accent1"/>
            </a:solidFill>
          </p:grpSpPr>
          <p:sp>
            <p:nvSpPr>
              <p:cNvPr id="96" name="Freeform: Shape 95">
                <a:extLst>
                  <a:ext uri="{FF2B5EF4-FFF2-40B4-BE49-F238E27FC236}">
                    <a16:creationId xmlns:a16="http://schemas.microsoft.com/office/drawing/2014/main" id="{1F5354A2-B3D9-45BF-ADBD-6599A3D1B605}"/>
                  </a:ext>
                </a:extLst>
              </p:cNvPr>
              <p:cNvSpPr/>
              <p:nvPr/>
            </p:nvSpPr>
            <p:spPr>
              <a:xfrm>
                <a:off x="3537040" y="6890607"/>
                <a:ext cx="395374" cy="395683"/>
              </a:xfrm>
              <a:custGeom>
                <a:avLst/>
                <a:gdLst>
                  <a:gd name="connsiteX0" fmla="*/ 395375 w 395374"/>
                  <a:gd name="connsiteY0" fmla="*/ 218553 h 395683"/>
                  <a:gd name="connsiteX1" fmla="*/ 395375 w 395374"/>
                  <a:gd name="connsiteY1" fmla="*/ 177130 h 395683"/>
                  <a:gd name="connsiteX2" fmla="*/ 352406 w 395374"/>
                  <a:gd name="connsiteY2" fmla="*/ 177130 h 395683"/>
                  <a:gd name="connsiteX3" fmla="*/ 321802 w 395374"/>
                  <a:gd name="connsiteY3" fmla="*/ 103249 h 395683"/>
                  <a:gd name="connsiteX4" fmla="*/ 352097 w 395374"/>
                  <a:gd name="connsiteY4" fmla="*/ 72954 h 395683"/>
                  <a:gd name="connsiteX5" fmla="*/ 322730 w 395374"/>
                  <a:gd name="connsiteY5" fmla="*/ 43587 h 395683"/>
                  <a:gd name="connsiteX6" fmla="*/ 292435 w 395374"/>
                  <a:gd name="connsiteY6" fmla="*/ 73882 h 395683"/>
                  <a:gd name="connsiteX7" fmla="*/ 218554 w 395374"/>
                  <a:gd name="connsiteY7" fmla="*/ 43278 h 395683"/>
                  <a:gd name="connsiteX8" fmla="*/ 218554 w 395374"/>
                  <a:gd name="connsiteY8" fmla="*/ 0 h 395683"/>
                  <a:gd name="connsiteX9" fmla="*/ 176821 w 395374"/>
                  <a:gd name="connsiteY9" fmla="*/ 0 h 395683"/>
                  <a:gd name="connsiteX10" fmla="*/ 176821 w 395374"/>
                  <a:gd name="connsiteY10" fmla="*/ 42969 h 395683"/>
                  <a:gd name="connsiteX11" fmla="*/ 102940 w 395374"/>
                  <a:gd name="connsiteY11" fmla="*/ 73572 h 395683"/>
                  <a:gd name="connsiteX12" fmla="*/ 72645 w 395374"/>
                  <a:gd name="connsiteY12" fmla="*/ 43278 h 395683"/>
                  <a:gd name="connsiteX13" fmla="*/ 43278 w 395374"/>
                  <a:gd name="connsiteY13" fmla="*/ 72645 h 395683"/>
                  <a:gd name="connsiteX14" fmla="*/ 73573 w 395374"/>
                  <a:gd name="connsiteY14" fmla="*/ 102940 h 395683"/>
                  <a:gd name="connsiteX15" fmla="*/ 42969 w 395374"/>
                  <a:gd name="connsiteY15" fmla="*/ 176821 h 395683"/>
                  <a:gd name="connsiteX16" fmla="*/ 0 w 395374"/>
                  <a:gd name="connsiteY16" fmla="*/ 176821 h 395683"/>
                  <a:gd name="connsiteX17" fmla="*/ 0 w 395374"/>
                  <a:gd name="connsiteY17" fmla="*/ 218553 h 395683"/>
                  <a:gd name="connsiteX18" fmla="*/ 42969 w 395374"/>
                  <a:gd name="connsiteY18" fmla="*/ 218553 h 395683"/>
                  <a:gd name="connsiteX19" fmla="*/ 87483 w 395374"/>
                  <a:gd name="connsiteY19" fmla="*/ 308200 h 395683"/>
                  <a:gd name="connsiteX20" fmla="*/ 177130 w 395374"/>
                  <a:gd name="connsiteY20" fmla="*/ 352715 h 395683"/>
                  <a:gd name="connsiteX21" fmla="*/ 177130 w 395374"/>
                  <a:gd name="connsiteY21" fmla="*/ 395684 h 395683"/>
                  <a:gd name="connsiteX22" fmla="*/ 218863 w 395374"/>
                  <a:gd name="connsiteY22" fmla="*/ 395684 h 395683"/>
                  <a:gd name="connsiteX23" fmla="*/ 218863 w 395374"/>
                  <a:gd name="connsiteY23" fmla="*/ 352715 h 395683"/>
                  <a:gd name="connsiteX24" fmla="*/ 292744 w 395374"/>
                  <a:gd name="connsiteY24" fmla="*/ 322111 h 395683"/>
                  <a:gd name="connsiteX25" fmla="*/ 323039 w 395374"/>
                  <a:gd name="connsiteY25" fmla="*/ 352406 h 395683"/>
                  <a:gd name="connsiteX26" fmla="*/ 352406 w 395374"/>
                  <a:gd name="connsiteY26" fmla="*/ 323039 h 395683"/>
                  <a:gd name="connsiteX27" fmla="*/ 322111 w 395374"/>
                  <a:gd name="connsiteY27" fmla="*/ 292744 h 395683"/>
                  <a:gd name="connsiteX28" fmla="*/ 352715 w 395374"/>
                  <a:gd name="connsiteY28" fmla="*/ 218862 h 395683"/>
                  <a:gd name="connsiteX29" fmla="*/ 395375 w 395374"/>
                  <a:gd name="connsiteY29" fmla="*/ 218862 h 395683"/>
                  <a:gd name="connsiteX30" fmla="*/ 82846 w 395374"/>
                  <a:gd name="connsiteY30" fmla="*/ 197842 h 395683"/>
                  <a:gd name="connsiteX31" fmla="*/ 108813 w 395374"/>
                  <a:gd name="connsiteY31" fmla="*/ 125197 h 395683"/>
                  <a:gd name="connsiteX32" fmla="*/ 174967 w 395374"/>
                  <a:gd name="connsiteY32" fmla="*/ 85628 h 395683"/>
                  <a:gd name="connsiteX33" fmla="*/ 251321 w 395374"/>
                  <a:gd name="connsiteY33" fmla="*/ 97066 h 395683"/>
                  <a:gd name="connsiteX34" fmla="*/ 303255 w 395374"/>
                  <a:gd name="connsiteY34" fmla="*/ 154255 h 395683"/>
                  <a:gd name="connsiteX35" fmla="*/ 306964 w 395374"/>
                  <a:gd name="connsiteY35" fmla="*/ 231228 h 395683"/>
                  <a:gd name="connsiteX36" fmla="*/ 260904 w 395374"/>
                  <a:gd name="connsiteY36" fmla="*/ 293362 h 395683"/>
                  <a:gd name="connsiteX37" fmla="*/ 186095 w 395374"/>
                  <a:gd name="connsiteY37" fmla="*/ 312219 h 395683"/>
                  <a:gd name="connsiteX38" fmla="*/ 116232 w 395374"/>
                  <a:gd name="connsiteY38" fmla="*/ 279142 h 395683"/>
                  <a:gd name="connsiteX39" fmla="*/ 91193 w 395374"/>
                  <a:gd name="connsiteY39" fmla="*/ 242047 h 395683"/>
                  <a:gd name="connsiteX40" fmla="*/ 82846 w 395374"/>
                  <a:gd name="connsiteY40" fmla="*/ 197842 h 395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95374" h="395683">
                    <a:moveTo>
                      <a:pt x="395375" y="218553"/>
                    </a:moveTo>
                    <a:lnTo>
                      <a:pt x="395375" y="177130"/>
                    </a:lnTo>
                    <a:lnTo>
                      <a:pt x="352406" y="177130"/>
                    </a:lnTo>
                    <a:cubicBezTo>
                      <a:pt x="348696" y="150236"/>
                      <a:pt x="338186" y="124888"/>
                      <a:pt x="321802" y="103249"/>
                    </a:cubicBezTo>
                    <a:lnTo>
                      <a:pt x="352097" y="72954"/>
                    </a:lnTo>
                    <a:lnTo>
                      <a:pt x="322730" y="43587"/>
                    </a:lnTo>
                    <a:lnTo>
                      <a:pt x="292435" y="73882"/>
                    </a:lnTo>
                    <a:cubicBezTo>
                      <a:pt x="270796" y="57498"/>
                      <a:pt x="245448" y="46987"/>
                      <a:pt x="218554" y="43278"/>
                    </a:cubicBezTo>
                    <a:lnTo>
                      <a:pt x="218554" y="0"/>
                    </a:lnTo>
                    <a:lnTo>
                      <a:pt x="176821" y="0"/>
                    </a:lnTo>
                    <a:lnTo>
                      <a:pt x="176821" y="42969"/>
                    </a:lnTo>
                    <a:cubicBezTo>
                      <a:pt x="149927" y="46678"/>
                      <a:pt x="124579" y="57189"/>
                      <a:pt x="102940" y="73572"/>
                    </a:cubicBezTo>
                    <a:lnTo>
                      <a:pt x="72645" y="43278"/>
                    </a:lnTo>
                    <a:lnTo>
                      <a:pt x="43278" y="72645"/>
                    </a:lnTo>
                    <a:lnTo>
                      <a:pt x="73573" y="102940"/>
                    </a:lnTo>
                    <a:cubicBezTo>
                      <a:pt x="57189" y="124579"/>
                      <a:pt x="46679" y="149927"/>
                      <a:pt x="42969" y="176821"/>
                    </a:cubicBezTo>
                    <a:lnTo>
                      <a:pt x="0" y="176821"/>
                    </a:lnTo>
                    <a:lnTo>
                      <a:pt x="0" y="218553"/>
                    </a:lnTo>
                    <a:lnTo>
                      <a:pt x="42969" y="218553"/>
                    </a:lnTo>
                    <a:cubicBezTo>
                      <a:pt x="47606" y="252557"/>
                      <a:pt x="63062" y="284088"/>
                      <a:pt x="87483" y="308200"/>
                    </a:cubicBezTo>
                    <a:cubicBezTo>
                      <a:pt x="111595" y="332312"/>
                      <a:pt x="143126" y="348078"/>
                      <a:pt x="177130" y="352715"/>
                    </a:cubicBezTo>
                    <a:lnTo>
                      <a:pt x="177130" y="395684"/>
                    </a:lnTo>
                    <a:lnTo>
                      <a:pt x="218863" y="395684"/>
                    </a:lnTo>
                    <a:lnTo>
                      <a:pt x="218863" y="352715"/>
                    </a:lnTo>
                    <a:cubicBezTo>
                      <a:pt x="245757" y="349005"/>
                      <a:pt x="271105" y="338495"/>
                      <a:pt x="292744" y="322111"/>
                    </a:cubicBezTo>
                    <a:lnTo>
                      <a:pt x="323039" y="352406"/>
                    </a:lnTo>
                    <a:lnTo>
                      <a:pt x="352406" y="323039"/>
                    </a:lnTo>
                    <a:lnTo>
                      <a:pt x="322111" y="292744"/>
                    </a:lnTo>
                    <a:cubicBezTo>
                      <a:pt x="338495" y="271105"/>
                      <a:pt x="349005" y="245757"/>
                      <a:pt x="352715" y="218862"/>
                    </a:cubicBezTo>
                    <a:lnTo>
                      <a:pt x="395375" y="218862"/>
                    </a:lnTo>
                    <a:close/>
                    <a:moveTo>
                      <a:pt x="82846" y="197842"/>
                    </a:moveTo>
                    <a:cubicBezTo>
                      <a:pt x="82846" y="171257"/>
                      <a:pt x="92120" y="145599"/>
                      <a:pt x="108813" y="125197"/>
                    </a:cubicBezTo>
                    <a:cubicBezTo>
                      <a:pt x="125506" y="104794"/>
                      <a:pt x="149000" y="90574"/>
                      <a:pt x="174967" y="85628"/>
                    </a:cubicBezTo>
                    <a:cubicBezTo>
                      <a:pt x="200933" y="80373"/>
                      <a:pt x="227827" y="84392"/>
                      <a:pt x="251321" y="97066"/>
                    </a:cubicBezTo>
                    <a:cubicBezTo>
                      <a:pt x="274815" y="109431"/>
                      <a:pt x="293053" y="129834"/>
                      <a:pt x="303255" y="154255"/>
                    </a:cubicBezTo>
                    <a:cubicBezTo>
                      <a:pt x="313456" y="178676"/>
                      <a:pt x="314692" y="205879"/>
                      <a:pt x="306964" y="231228"/>
                    </a:cubicBezTo>
                    <a:cubicBezTo>
                      <a:pt x="299236" y="256576"/>
                      <a:pt x="283161" y="278524"/>
                      <a:pt x="260904" y="293362"/>
                    </a:cubicBezTo>
                    <a:cubicBezTo>
                      <a:pt x="238956" y="308200"/>
                      <a:pt x="212371" y="314692"/>
                      <a:pt x="186095" y="312219"/>
                    </a:cubicBezTo>
                    <a:cubicBezTo>
                      <a:pt x="159819" y="309746"/>
                      <a:pt x="135089" y="297999"/>
                      <a:pt x="116232" y="279142"/>
                    </a:cubicBezTo>
                    <a:cubicBezTo>
                      <a:pt x="105413" y="268632"/>
                      <a:pt x="97066" y="255958"/>
                      <a:pt x="91193" y="242047"/>
                    </a:cubicBezTo>
                    <a:cubicBezTo>
                      <a:pt x="85938" y="227827"/>
                      <a:pt x="82846" y="212989"/>
                      <a:pt x="82846" y="197842"/>
                    </a:cubicBez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C4C19C42-B758-4AB3-8E58-FF0FA571DFD0}"/>
                  </a:ext>
                </a:extLst>
              </p:cNvPr>
              <p:cNvSpPr/>
              <p:nvPr/>
            </p:nvSpPr>
            <p:spPr>
              <a:xfrm>
                <a:off x="3580008" y="7019822"/>
                <a:ext cx="223190" cy="223190"/>
              </a:xfrm>
              <a:custGeom>
                <a:avLst/>
                <a:gdLst>
                  <a:gd name="connsiteX0" fmla="*/ 181458 w 223190"/>
                  <a:gd name="connsiteY0" fmla="*/ 0 h 223190"/>
                  <a:gd name="connsiteX1" fmla="*/ 77282 w 223190"/>
                  <a:gd name="connsiteY1" fmla="*/ 0 h 223190"/>
                  <a:gd name="connsiteX2" fmla="*/ 77282 w 223190"/>
                  <a:gd name="connsiteY2" fmla="*/ 41732 h 223190"/>
                  <a:gd name="connsiteX3" fmla="*/ 152091 w 223190"/>
                  <a:gd name="connsiteY3" fmla="*/ 41732 h 223190"/>
                  <a:gd name="connsiteX4" fmla="*/ 0 w 223190"/>
                  <a:gd name="connsiteY4" fmla="*/ 193823 h 223190"/>
                  <a:gd name="connsiteX5" fmla="*/ 29367 w 223190"/>
                  <a:gd name="connsiteY5" fmla="*/ 223190 h 223190"/>
                  <a:gd name="connsiteX6" fmla="*/ 181458 w 223190"/>
                  <a:gd name="connsiteY6" fmla="*/ 71099 h 223190"/>
                  <a:gd name="connsiteX7" fmla="*/ 181458 w 223190"/>
                  <a:gd name="connsiteY7" fmla="*/ 145908 h 223190"/>
                  <a:gd name="connsiteX8" fmla="*/ 223190 w 223190"/>
                  <a:gd name="connsiteY8" fmla="*/ 145908 h 223190"/>
                  <a:gd name="connsiteX9" fmla="*/ 223190 w 223190"/>
                  <a:gd name="connsiteY9" fmla="*/ 41423 h 223190"/>
                  <a:gd name="connsiteX10" fmla="*/ 223190 w 223190"/>
                  <a:gd name="connsiteY10" fmla="*/ 0 h 223190"/>
                  <a:gd name="connsiteX11" fmla="*/ 181458 w 223190"/>
                  <a:gd name="connsiteY11" fmla="*/ 0 h 22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3190" h="223190">
                    <a:moveTo>
                      <a:pt x="181458" y="0"/>
                    </a:moveTo>
                    <a:lnTo>
                      <a:pt x="77282" y="0"/>
                    </a:lnTo>
                    <a:lnTo>
                      <a:pt x="77282" y="41732"/>
                    </a:lnTo>
                    <a:lnTo>
                      <a:pt x="152091" y="41732"/>
                    </a:lnTo>
                    <a:lnTo>
                      <a:pt x="0" y="193823"/>
                    </a:lnTo>
                    <a:lnTo>
                      <a:pt x="29367" y="223190"/>
                    </a:lnTo>
                    <a:lnTo>
                      <a:pt x="181458" y="71099"/>
                    </a:lnTo>
                    <a:lnTo>
                      <a:pt x="181458" y="145908"/>
                    </a:lnTo>
                    <a:lnTo>
                      <a:pt x="223190" y="145908"/>
                    </a:lnTo>
                    <a:lnTo>
                      <a:pt x="223190" y="41423"/>
                    </a:lnTo>
                    <a:lnTo>
                      <a:pt x="223190" y="0"/>
                    </a:lnTo>
                    <a:lnTo>
                      <a:pt x="181458" y="0"/>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7" name="Rectangle 6" descr="Use your existing SQL experience in the cloud&#10;">
            <a:extLst>
              <a:ext uri="{FF2B5EF4-FFF2-40B4-BE49-F238E27FC236}">
                <a16:creationId xmlns:a16="http://schemas.microsoft.com/office/drawing/2014/main" id="{80D278BB-7181-4DB9-B71F-5157CC850FFF}"/>
              </a:ext>
            </a:extLst>
          </p:cNvPr>
          <p:cNvSpPr/>
          <p:nvPr/>
        </p:nvSpPr>
        <p:spPr>
          <a:xfrm>
            <a:off x="3470722" y="2150577"/>
            <a:ext cx="2258568"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0E6FF"/>
                </a:solidFill>
                <a:effectLst/>
                <a:uLnTx/>
                <a:uFillTx/>
                <a:latin typeface="Segoe UI Semibold" panose="020B0502040204020203" pitchFamily="34" charset="0"/>
                <a:ea typeface="+mn-ea"/>
                <a:cs typeface="Segoe UI Semibold" panose="020B0502040204020203" pitchFamily="34" charset="0"/>
              </a:rPr>
              <a:t>Use your existing SQL experience in the cloud</a:t>
            </a:r>
          </a:p>
        </p:txBody>
      </p:sp>
      <p:grpSp>
        <p:nvGrpSpPr>
          <p:cNvPr id="4" name="Group 3">
            <a:extLst>
              <a:ext uri="{FF2B5EF4-FFF2-40B4-BE49-F238E27FC236}">
                <a16:creationId xmlns:a16="http://schemas.microsoft.com/office/drawing/2014/main" id="{964A08F8-5BA6-428F-B9B9-165D12F28FF2}"/>
              </a:ext>
              <a:ext uri="{C183D7F6-B498-43B3-948B-1728B52AA6E4}">
                <adec:decorative xmlns:adec="http://schemas.microsoft.com/office/drawing/2017/decorative" val="1"/>
              </a:ext>
            </a:extLst>
          </p:cNvPr>
          <p:cNvGrpSpPr/>
          <p:nvPr/>
        </p:nvGrpSpPr>
        <p:grpSpPr>
          <a:xfrm>
            <a:off x="3947140" y="3012827"/>
            <a:ext cx="1346662" cy="1346662"/>
            <a:chOff x="3947140" y="2534843"/>
            <a:chExt cx="1346662" cy="1346662"/>
          </a:xfrm>
        </p:grpSpPr>
        <p:sp>
          <p:nvSpPr>
            <p:cNvPr id="69" name="Oval 68" descr="Icon">
              <a:extLst>
                <a:ext uri="{FF2B5EF4-FFF2-40B4-BE49-F238E27FC236}">
                  <a16:creationId xmlns:a16="http://schemas.microsoft.com/office/drawing/2014/main" id="{1D7CC016-524A-4BAD-B857-09B879348489}"/>
                </a:ext>
              </a:extLst>
            </p:cNvPr>
            <p:cNvSpPr/>
            <p:nvPr/>
          </p:nvSpPr>
          <p:spPr bwMode="auto">
            <a:xfrm>
              <a:off x="3947140"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81" name="Group 183" descr="Icon">
              <a:extLst>
                <a:ext uri="{FF2B5EF4-FFF2-40B4-BE49-F238E27FC236}">
                  <a16:creationId xmlns:a16="http://schemas.microsoft.com/office/drawing/2014/main" id="{05892D8C-B7F7-4BFC-BB9A-F49FDDFEB6BD}"/>
                </a:ext>
              </a:extLst>
            </p:cNvPr>
            <p:cNvGrpSpPr>
              <a:grpSpLocks noChangeAspect="1"/>
            </p:cNvGrpSpPr>
            <p:nvPr/>
          </p:nvGrpSpPr>
          <p:grpSpPr bwMode="auto">
            <a:xfrm>
              <a:off x="4248550" y="2872817"/>
              <a:ext cx="704088" cy="704088"/>
              <a:chOff x="2812" y="2781"/>
              <a:chExt cx="312" cy="312"/>
            </a:xfrm>
          </p:grpSpPr>
          <p:sp>
            <p:nvSpPr>
              <p:cNvPr id="82" name="AutoShape 182">
                <a:extLst>
                  <a:ext uri="{FF2B5EF4-FFF2-40B4-BE49-F238E27FC236}">
                    <a16:creationId xmlns:a16="http://schemas.microsoft.com/office/drawing/2014/main" id="{0302E776-DBC5-4A4A-A12A-7A4E68B34514}"/>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Rectangle 184">
                <a:extLst>
                  <a:ext uri="{FF2B5EF4-FFF2-40B4-BE49-F238E27FC236}">
                    <a16:creationId xmlns:a16="http://schemas.microsoft.com/office/drawing/2014/main" id="{D429CFC7-60FC-4D7B-997B-A7DE89A0812C}"/>
                  </a:ext>
                </a:extLst>
              </p:cNvPr>
              <p:cNvSpPr>
                <a:spLocks noChangeArrowheads="1"/>
              </p:cNvSpPr>
              <p:nvPr/>
            </p:nvSpPr>
            <p:spPr bwMode="auto">
              <a:xfrm>
                <a:off x="3095" y="2781"/>
                <a:ext cx="2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Rectangle 185">
                <a:extLst>
                  <a:ext uri="{FF2B5EF4-FFF2-40B4-BE49-F238E27FC236}">
                    <a16:creationId xmlns:a16="http://schemas.microsoft.com/office/drawing/2014/main" id="{D1FCB2E9-D6C5-460F-8AFE-EBB16A0F9144}"/>
                  </a:ext>
                </a:extLst>
              </p:cNvPr>
              <p:cNvSpPr>
                <a:spLocks noChangeArrowheads="1"/>
              </p:cNvSpPr>
              <p:nvPr/>
            </p:nvSpPr>
            <p:spPr bwMode="auto">
              <a:xfrm>
                <a:off x="3027" y="2781"/>
                <a:ext cx="97"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5" name="Rectangle 186">
                <a:extLst>
                  <a:ext uri="{FF2B5EF4-FFF2-40B4-BE49-F238E27FC236}">
                    <a16:creationId xmlns:a16="http://schemas.microsoft.com/office/drawing/2014/main" id="{1E62EAD2-DEF9-49D3-ACAD-1C8CAF6D5780}"/>
                  </a:ext>
                </a:extLst>
              </p:cNvPr>
              <p:cNvSpPr>
                <a:spLocks noChangeArrowheads="1"/>
              </p:cNvSpPr>
              <p:nvPr/>
            </p:nvSpPr>
            <p:spPr bwMode="auto">
              <a:xfrm>
                <a:off x="3027" y="3064"/>
                <a:ext cx="97"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6" name="Rectangle 187">
                <a:extLst>
                  <a:ext uri="{FF2B5EF4-FFF2-40B4-BE49-F238E27FC236}">
                    <a16:creationId xmlns:a16="http://schemas.microsoft.com/office/drawing/2014/main" id="{3638CBE4-5106-4572-8FB7-2D82CCD2631C}"/>
                  </a:ext>
                </a:extLst>
              </p:cNvPr>
              <p:cNvSpPr>
                <a:spLocks noChangeArrowheads="1"/>
              </p:cNvSpPr>
              <p:nvPr/>
            </p:nvSpPr>
            <p:spPr bwMode="auto">
              <a:xfrm>
                <a:off x="3095"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7" name="Rectangle 188">
                <a:extLst>
                  <a:ext uri="{FF2B5EF4-FFF2-40B4-BE49-F238E27FC236}">
                    <a16:creationId xmlns:a16="http://schemas.microsoft.com/office/drawing/2014/main" id="{326A7B84-0072-413B-8423-1C16778751C6}"/>
                  </a:ext>
                </a:extLst>
              </p:cNvPr>
              <p:cNvSpPr>
                <a:spLocks noChangeArrowheads="1"/>
              </p:cNvSpPr>
              <p:nvPr/>
            </p:nvSpPr>
            <p:spPr bwMode="auto">
              <a:xfrm>
                <a:off x="2812" y="2995"/>
                <a:ext cx="29" cy="9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8" name="Rectangle 189">
                <a:extLst>
                  <a:ext uri="{FF2B5EF4-FFF2-40B4-BE49-F238E27FC236}">
                    <a16:creationId xmlns:a16="http://schemas.microsoft.com/office/drawing/2014/main" id="{BAE1C90E-59F9-4EA8-844A-23554BB87890}"/>
                  </a:ext>
                </a:extLst>
              </p:cNvPr>
              <p:cNvSpPr>
                <a:spLocks noChangeArrowheads="1"/>
              </p:cNvSpPr>
              <p:nvPr/>
            </p:nvSpPr>
            <p:spPr bwMode="auto">
              <a:xfrm>
                <a:off x="2812" y="3064"/>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Freeform 190">
                <a:extLst>
                  <a:ext uri="{FF2B5EF4-FFF2-40B4-BE49-F238E27FC236}">
                    <a16:creationId xmlns:a16="http://schemas.microsoft.com/office/drawing/2014/main" id="{90FAE157-5096-48B3-BC27-5876EDB05EF8}"/>
                  </a:ext>
                </a:extLst>
              </p:cNvPr>
              <p:cNvSpPr>
                <a:spLocks/>
              </p:cNvSpPr>
              <p:nvPr/>
            </p:nvSpPr>
            <p:spPr bwMode="auto">
              <a:xfrm>
                <a:off x="2949" y="2789"/>
                <a:ext cx="167" cy="168"/>
              </a:xfrm>
              <a:custGeom>
                <a:avLst/>
                <a:gdLst>
                  <a:gd name="T0" fmla="*/ 147 w 167"/>
                  <a:gd name="T1" fmla="*/ 0 h 168"/>
                  <a:gd name="T2" fmla="*/ 167 w 167"/>
                  <a:gd name="T3" fmla="*/ 21 h 168"/>
                  <a:gd name="T4" fmla="*/ 21 w 167"/>
                  <a:gd name="T5" fmla="*/ 168 h 168"/>
                  <a:gd name="T6" fmla="*/ 0 w 167"/>
                  <a:gd name="T7" fmla="*/ 147 h 168"/>
                  <a:gd name="T8" fmla="*/ 147 w 167"/>
                  <a:gd name="T9" fmla="*/ 0 h 168"/>
                </a:gdLst>
                <a:ahLst/>
                <a:cxnLst>
                  <a:cxn ang="0">
                    <a:pos x="T0" y="T1"/>
                  </a:cxn>
                  <a:cxn ang="0">
                    <a:pos x="T2" y="T3"/>
                  </a:cxn>
                  <a:cxn ang="0">
                    <a:pos x="T4" y="T5"/>
                  </a:cxn>
                  <a:cxn ang="0">
                    <a:pos x="T6" y="T7"/>
                  </a:cxn>
                  <a:cxn ang="0">
                    <a:pos x="T8" y="T9"/>
                  </a:cxn>
                </a:cxnLst>
                <a:rect l="0" t="0" r="r" b="b"/>
                <a:pathLst>
                  <a:path w="167" h="168">
                    <a:moveTo>
                      <a:pt x="147" y="0"/>
                    </a:moveTo>
                    <a:lnTo>
                      <a:pt x="167" y="21"/>
                    </a:lnTo>
                    <a:lnTo>
                      <a:pt x="21" y="168"/>
                    </a:lnTo>
                    <a:lnTo>
                      <a:pt x="0" y="147"/>
                    </a:lnTo>
                    <a:lnTo>
                      <a:pt x="14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0" name="Freeform 191">
                <a:extLst>
                  <a:ext uri="{FF2B5EF4-FFF2-40B4-BE49-F238E27FC236}">
                    <a16:creationId xmlns:a16="http://schemas.microsoft.com/office/drawing/2014/main" id="{EB191884-BADF-4405-9C6F-1B6CCD80A5FB}"/>
                  </a:ext>
                </a:extLst>
              </p:cNvPr>
              <p:cNvSpPr>
                <a:spLocks/>
              </p:cNvSpPr>
              <p:nvPr/>
            </p:nvSpPr>
            <p:spPr bwMode="auto">
              <a:xfrm>
                <a:off x="2948" y="2918"/>
                <a:ext cx="168" cy="167"/>
              </a:xfrm>
              <a:custGeom>
                <a:avLst/>
                <a:gdLst>
                  <a:gd name="T0" fmla="*/ 168 w 168"/>
                  <a:gd name="T1" fmla="*/ 146 h 167"/>
                  <a:gd name="T2" fmla="*/ 147 w 168"/>
                  <a:gd name="T3" fmla="*/ 167 h 167"/>
                  <a:gd name="T4" fmla="*/ 0 w 168"/>
                  <a:gd name="T5" fmla="*/ 20 h 167"/>
                  <a:gd name="T6" fmla="*/ 21 w 168"/>
                  <a:gd name="T7" fmla="*/ 0 h 167"/>
                  <a:gd name="T8" fmla="*/ 168 w 168"/>
                  <a:gd name="T9" fmla="*/ 146 h 167"/>
                </a:gdLst>
                <a:ahLst/>
                <a:cxnLst>
                  <a:cxn ang="0">
                    <a:pos x="T0" y="T1"/>
                  </a:cxn>
                  <a:cxn ang="0">
                    <a:pos x="T2" y="T3"/>
                  </a:cxn>
                  <a:cxn ang="0">
                    <a:pos x="T4" y="T5"/>
                  </a:cxn>
                  <a:cxn ang="0">
                    <a:pos x="T6" y="T7"/>
                  </a:cxn>
                  <a:cxn ang="0">
                    <a:pos x="T8" y="T9"/>
                  </a:cxn>
                </a:cxnLst>
                <a:rect l="0" t="0" r="r" b="b"/>
                <a:pathLst>
                  <a:path w="168" h="167">
                    <a:moveTo>
                      <a:pt x="168" y="146"/>
                    </a:moveTo>
                    <a:lnTo>
                      <a:pt x="147" y="167"/>
                    </a:lnTo>
                    <a:lnTo>
                      <a:pt x="0" y="20"/>
                    </a:lnTo>
                    <a:lnTo>
                      <a:pt x="21" y="0"/>
                    </a:lnTo>
                    <a:lnTo>
                      <a:pt x="168" y="1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1" name="Freeform 192">
                <a:extLst>
                  <a:ext uri="{FF2B5EF4-FFF2-40B4-BE49-F238E27FC236}">
                    <a16:creationId xmlns:a16="http://schemas.microsoft.com/office/drawing/2014/main" id="{D36D553D-35F8-480C-B62E-C59D0990A018}"/>
                  </a:ext>
                </a:extLst>
              </p:cNvPr>
              <p:cNvSpPr>
                <a:spLocks/>
              </p:cNvSpPr>
              <p:nvPr/>
            </p:nvSpPr>
            <p:spPr bwMode="auto">
              <a:xfrm>
                <a:off x="2820" y="2917"/>
                <a:ext cx="167" cy="168"/>
              </a:xfrm>
              <a:custGeom>
                <a:avLst/>
                <a:gdLst>
                  <a:gd name="T0" fmla="*/ 20 w 167"/>
                  <a:gd name="T1" fmla="*/ 168 h 168"/>
                  <a:gd name="T2" fmla="*/ 0 w 167"/>
                  <a:gd name="T3" fmla="*/ 147 h 168"/>
                  <a:gd name="T4" fmla="*/ 147 w 167"/>
                  <a:gd name="T5" fmla="*/ 0 h 168"/>
                  <a:gd name="T6" fmla="*/ 167 w 167"/>
                  <a:gd name="T7" fmla="*/ 21 h 168"/>
                  <a:gd name="T8" fmla="*/ 20 w 167"/>
                  <a:gd name="T9" fmla="*/ 168 h 168"/>
                </a:gdLst>
                <a:ahLst/>
                <a:cxnLst>
                  <a:cxn ang="0">
                    <a:pos x="T0" y="T1"/>
                  </a:cxn>
                  <a:cxn ang="0">
                    <a:pos x="T2" y="T3"/>
                  </a:cxn>
                  <a:cxn ang="0">
                    <a:pos x="T4" y="T5"/>
                  </a:cxn>
                  <a:cxn ang="0">
                    <a:pos x="T6" y="T7"/>
                  </a:cxn>
                  <a:cxn ang="0">
                    <a:pos x="T8" y="T9"/>
                  </a:cxn>
                </a:cxnLst>
                <a:rect l="0" t="0" r="r" b="b"/>
                <a:pathLst>
                  <a:path w="167" h="168">
                    <a:moveTo>
                      <a:pt x="20" y="168"/>
                    </a:moveTo>
                    <a:lnTo>
                      <a:pt x="0" y="147"/>
                    </a:lnTo>
                    <a:lnTo>
                      <a:pt x="147" y="0"/>
                    </a:lnTo>
                    <a:lnTo>
                      <a:pt x="167" y="21"/>
                    </a:lnTo>
                    <a:lnTo>
                      <a:pt x="20" y="1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2" name="Freeform 193">
                <a:extLst>
                  <a:ext uri="{FF2B5EF4-FFF2-40B4-BE49-F238E27FC236}">
                    <a16:creationId xmlns:a16="http://schemas.microsoft.com/office/drawing/2014/main" id="{6174560C-2700-48F9-B805-AB8EC8DF6537}"/>
                  </a:ext>
                </a:extLst>
              </p:cNvPr>
              <p:cNvSpPr>
                <a:spLocks/>
              </p:cNvSpPr>
              <p:nvPr/>
            </p:nvSpPr>
            <p:spPr bwMode="auto">
              <a:xfrm>
                <a:off x="2820" y="2789"/>
                <a:ext cx="168" cy="167"/>
              </a:xfrm>
              <a:custGeom>
                <a:avLst/>
                <a:gdLst>
                  <a:gd name="T0" fmla="*/ 0 w 168"/>
                  <a:gd name="T1" fmla="*/ 21 h 167"/>
                  <a:gd name="T2" fmla="*/ 21 w 168"/>
                  <a:gd name="T3" fmla="*/ 0 h 167"/>
                  <a:gd name="T4" fmla="*/ 168 w 168"/>
                  <a:gd name="T5" fmla="*/ 147 h 167"/>
                  <a:gd name="T6" fmla="*/ 147 w 168"/>
                  <a:gd name="T7" fmla="*/ 167 h 167"/>
                  <a:gd name="T8" fmla="*/ 0 w 168"/>
                  <a:gd name="T9" fmla="*/ 21 h 167"/>
                </a:gdLst>
                <a:ahLst/>
                <a:cxnLst>
                  <a:cxn ang="0">
                    <a:pos x="T0" y="T1"/>
                  </a:cxn>
                  <a:cxn ang="0">
                    <a:pos x="T2" y="T3"/>
                  </a:cxn>
                  <a:cxn ang="0">
                    <a:pos x="T4" y="T5"/>
                  </a:cxn>
                  <a:cxn ang="0">
                    <a:pos x="T6" y="T7"/>
                  </a:cxn>
                  <a:cxn ang="0">
                    <a:pos x="T8" y="T9"/>
                  </a:cxn>
                </a:cxnLst>
                <a:rect l="0" t="0" r="r" b="b"/>
                <a:pathLst>
                  <a:path w="168" h="167">
                    <a:moveTo>
                      <a:pt x="0" y="21"/>
                    </a:moveTo>
                    <a:lnTo>
                      <a:pt x="21" y="0"/>
                    </a:lnTo>
                    <a:lnTo>
                      <a:pt x="168" y="147"/>
                    </a:lnTo>
                    <a:lnTo>
                      <a:pt x="147" y="167"/>
                    </a:lnTo>
                    <a:lnTo>
                      <a:pt x="0" y="2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3" name="Rectangle 194">
                <a:extLst>
                  <a:ext uri="{FF2B5EF4-FFF2-40B4-BE49-F238E27FC236}">
                    <a16:creationId xmlns:a16="http://schemas.microsoft.com/office/drawing/2014/main" id="{B4E050BD-668A-451C-8F6D-3647B8586E1A}"/>
                  </a:ext>
                </a:extLst>
              </p:cNvPr>
              <p:cNvSpPr>
                <a:spLocks noChangeArrowheads="1"/>
              </p:cNvSpPr>
              <p:nvPr/>
            </p:nvSpPr>
            <p:spPr bwMode="auto">
              <a:xfrm>
                <a:off x="2812" y="2781"/>
                <a:ext cx="98"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4" name="Rectangle 195">
                <a:extLst>
                  <a:ext uri="{FF2B5EF4-FFF2-40B4-BE49-F238E27FC236}">
                    <a16:creationId xmlns:a16="http://schemas.microsoft.com/office/drawing/2014/main" id="{B70F9016-5163-45E7-A1B6-D9AAC21F8C31}"/>
                  </a:ext>
                </a:extLst>
              </p:cNvPr>
              <p:cNvSpPr>
                <a:spLocks noChangeArrowheads="1"/>
              </p:cNvSpPr>
              <p:nvPr/>
            </p:nvSpPr>
            <p:spPr bwMode="auto">
              <a:xfrm>
                <a:off x="2812" y="2781"/>
                <a:ext cx="30" cy="9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73" name="Rectangle 72" descr="Save with the lowest total cost of ownership&#10;">
            <a:extLst>
              <a:ext uri="{FF2B5EF4-FFF2-40B4-BE49-F238E27FC236}">
                <a16:creationId xmlns:a16="http://schemas.microsoft.com/office/drawing/2014/main" id="{CAD8DFD0-E06B-452E-B660-661CA231B4CE}"/>
              </a:ext>
            </a:extLst>
          </p:cNvPr>
          <p:cNvSpPr/>
          <p:nvPr/>
        </p:nvSpPr>
        <p:spPr>
          <a:xfrm>
            <a:off x="6274175" y="2150577"/>
            <a:ext cx="2614810"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0E6FF"/>
                </a:solidFill>
                <a:effectLst/>
                <a:uLnTx/>
                <a:uFillTx/>
                <a:latin typeface="Segoe UI Semibold" panose="020B0502040204020203" pitchFamily="34" charset="0"/>
                <a:ea typeface="+mn-ea"/>
                <a:cs typeface="Segoe UI Semibold" panose="020B0502040204020203" pitchFamily="34" charset="0"/>
              </a:rPr>
              <a:t>Save with the lowest total cost of ownership</a:t>
            </a:r>
          </a:p>
        </p:txBody>
      </p:sp>
      <p:grpSp>
        <p:nvGrpSpPr>
          <p:cNvPr id="5" name="Group 4">
            <a:extLst>
              <a:ext uri="{FF2B5EF4-FFF2-40B4-BE49-F238E27FC236}">
                <a16:creationId xmlns:a16="http://schemas.microsoft.com/office/drawing/2014/main" id="{75524F28-B144-48BE-A2FB-7EE80F86CF98}"/>
              </a:ext>
              <a:ext uri="{C183D7F6-B498-43B3-948B-1728B52AA6E4}">
                <adec:decorative xmlns:adec="http://schemas.microsoft.com/office/drawing/2017/decorative" val="1"/>
              </a:ext>
            </a:extLst>
          </p:cNvPr>
          <p:cNvGrpSpPr/>
          <p:nvPr/>
        </p:nvGrpSpPr>
        <p:grpSpPr>
          <a:xfrm>
            <a:off x="6913991" y="3013034"/>
            <a:ext cx="1343249" cy="1350789"/>
            <a:chOff x="6913991" y="2535050"/>
            <a:chExt cx="1343249" cy="1350789"/>
          </a:xfrm>
        </p:grpSpPr>
        <p:sp>
          <p:nvSpPr>
            <p:cNvPr id="72" name="Oval 71" descr="Icon">
              <a:extLst>
                <a:ext uri="{FF2B5EF4-FFF2-40B4-BE49-F238E27FC236}">
                  <a16:creationId xmlns:a16="http://schemas.microsoft.com/office/drawing/2014/main" id="{1B37EAB2-6BD9-4B4D-A2E0-720A979B7A4A}"/>
                </a:ext>
              </a:extLst>
            </p:cNvPr>
            <p:cNvSpPr/>
            <p:nvPr/>
          </p:nvSpPr>
          <p:spPr bwMode="auto">
            <a:xfrm>
              <a:off x="6913991" y="2535050"/>
              <a:ext cx="1343249" cy="1350789"/>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51" name="data 4" descr="data, profit, cost savings">
              <a:extLst>
                <a:ext uri="{FF2B5EF4-FFF2-40B4-BE49-F238E27FC236}">
                  <a16:creationId xmlns:a16="http://schemas.microsoft.com/office/drawing/2014/main" id="{156CA544-3C92-4F8E-B943-BBDD0989D28E}"/>
                </a:ext>
              </a:extLst>
            </p:cNvPr>
            <p:cNvGrpSpPr/>
            <p:nvPr/>
          </p:nvGrpSpPr>
          <p:grpSpPr>
            <a:xfrm>
              <a:off x="7262765" y="2858445"/>
              <a:ext cx="673947" cy="713440"/>
              <a:chOff x="2634513" y="3079730"/>
              <a:chExt cx="351636" cy="372246"/>
            </a:xfrm>
          </p:grpSpPr>
          <p:sp>
            <p:nvSpPr>
              <p:cNvPr id="152" name="Freeform: Shape 151">
                <a:extLst>
                  <a:ext uri="{FF2B5EF4-FFF2-40B4-BE49-F238E27FC236}">
                    <a16:creationId xmlns:a16="http://schemas.microsoft.com/office/drawing/2014/main" id="{1BEA6650-42A3-4217-8913-073F5CC22E6C}"/>
                  </a:ext>
                </a:extLst>
              </p:cNvPr>
              <p:cNvSpPr/>
              <p:nvPr/>
            </p:nvSpPr>
            <p:spPr>
              <a:xfrm>
                <a:off x="2947497" y="3371850"/>
                <a:ext cx="38652" cy="77303"/>
              </a:xfrm>
              <a:custGeom>
                <a:avLst/>
                <a:gdLst>
                  <a:gd name="connsiteX0" fmla="*/ 1166 w 38651"/>
                  <a:gd name="connsiteY0" fmla="*/ 79769 h 77302"/>
                  <a:gd name="connsiteX1" fmla="*/ 39946 w 38651"/>
                  <a:gd name="connsiteY1" fmla="*/ 79769 h 77302"/>
                  <a:gd name="connsiteX2" fmla="*/ 39946 w 38651"/>
                  <a:gd name="connsiteY2" fmla="*/ 1166 h 77302"/>
                  <a:gd name="connsiteX3" fmla="*/ 1166 w 38651"/>
                  <a:gd name="connsiteY3" fmla="*/ 1166 h 77302"/>
                  <a:gd name="connsiteX4" fmla="*/ 1166 w 38651"/>
                  <a:gd name="connsiteY4" fmla="*/ 79769 h 77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77302">
                    <a:moveTo>
                      <a:pt x="1166" y="79769"/>
                    </a:moveTo>
                    <a:lnTo>
                      <a:pt x="39946" y="79769"/>
                    </a:lnTo>
                    <a:lnTo>
                      <a:pt x="39946" y="1166"/>
                    </a:lnTo>
                    <a:lnTo>
                      <a:pt x="1166" y="1166"/>
                    </a:lnTo>
                    <a:lnTo>
                      <a:pt x="1166" y="79769"/>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1CA15DA7-2F58-4CAF-A920-BF5D30FA8A3D}"/>
                  </a:ext>
                </a:extLst>
              </p:cNvPr>
              <p:cNvSpPr/>
              <p:nvPr/>
            </p:nvSpPr>
            <p:spPr>
              <a:xfrm>
                <a:off x="2868955" y="3333395"/>
                <a:ext cx="38652" cy="115954"/>
              </a:xfrm>
              <a:custGeom>
                <a:avLst/>
                <a:gdLst>
                  <a:gd name="connsiteX0" fmla="*/ 1166 w 38651"/>
                  <a:gd name="connsiteY0" fmla="*/ 118223 h 115954"/>
                  <a:gd name="connsiteX1" fmla="*/ 39946 w 38651"/>
                  <a:gd name="connsiteY1" fmla="*/ 118223 h 115954"/>
                  <a:gd name="connsiteX2" fmla="*/ 39946 w 38651"/>
                  <a:gd name="connsiteY2" fmla="*/ 1166 h 115954"/>
                  <a:gd name="connsiteX3" fmla="*/ 1166 w 38651"/>
                  <a:gd name="connsiteY3" fmla="*/ 1166 h 115954"/>
                  <a:gd name="connsiteX4" fmla="*/ 1166 w 38651"/>
                  <a:gd name="connsiteY4" fmla="*/ 118223 h 115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15954">
                    <a:moveTo>
                      <a:pt x="1166" y="118223"/>
                    </a:moveTo>
                    <a:lnTo>
                      <a:pt x="39946" y="118223"/>
                    </a:lnTo>
                    <a:lnTo>
                      <a:pt x="39946" y="1166"/>
                    </a:lnTo>
                    <a:lnTo>
                      <a:pt x="1166" y="1166"/>
                    </a:lnTo>
                    <a:lnTo>
                      <a:pt x="1166" y="11822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7332AE5F-4B41-4072-806D-8315606BF153}"/>
                  </a:ext>
                </a:extLst>
              </p:cNvPr>
              <p:cNvSpPr/>
              <p:nvPr/>
            </p:nvSpPr>
            <p:spPr>
              <a:xfrm>
                <a:off x="2713119" y="3157093"/>
                <a:ext cx="38652" cy="293750"/>
              </a:xfrm>
              <a:custGeom>
                <a:avLst/>
                <a:gdLst>
                  <a:gd name="connsiteX0" fmla="*/ 1166 w 38651"/>
                  <a:gd name="connsiteY0" fmla="*/ 294527 h 293750"/>
                  <a:gd name="connsiteX1" fmla="*/ 39946 w 38651"/>
                  <a:gd name="connsiteY1" fmla="*/ 294527 h 293750"/>
                  <a:gd name="connsiteX2" fmla="*/ 39946 w 38651"/>
                  <a:gd name="connsiteY2" fmla="*/ 1166 h 293750"/>
                  <a:gd name="connsiteX3" fmla="*/ 1166 w 38651"/>
                  <a:gd name="connsiteY3" fmla="*/ 1166 h 293750"/>
                  <a:gd name="connsiteX4" fmla="*/ 1166 w 38651"/>
                  <a:gd name="connsiteY4" fmla="*/ 294527 h 293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293750">
                    <a:moveTo>
                      <a:pt x="1166" y="294527"/>
                    </a:moveTo>
                    <a:lnTo>
                      <a:pt x="39946" y="294527"/>
                    </a:lnTo>
                    <a:lnTo>
                      <a:pt x="39946" y="1166"/>
                    </a:lnTo>
                    <a:lnTo>
                      <a:pt x="1166" y="1166"/>
                    </a:lnTo>
                    <a:lnTo>
                      <a:pt x="1166" y="294527"/>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E64577F6-628C-428A-9438-CACBE73B72B1}"/>
                  </a:ext>
                </a:extLst>
              </p:cNvPr>
              <p:cNvSpPr/>
              <p:nvPr/>
            </p:nvSpPr>
            <p:spPr>
              <a:xfrm>
                <a:off x="2791720" y="3254854"/>
                <a:ext cx="38652" cy="197122"/>
              </a:xfrm>
              <a:custGeom>
                <a:avLst/>
                <a:gdLst>
                  <a:gd name="connsiteX0" fmla="*/ 1166 w 38651"/>
                  <a:gd name="connsiteY0" fmla="*/ 196762 h 197121"/>
                  <a:gd name="connsiteX1" fmla="*/ 39946 w 38651"/>
                  <a:gd name="connsiteY1" fmla="*/ 196762 h 197121"/>
                  <a:gd name="connsiteX2" fmla="*/ 39946 w 38651"/>
                  <a:gd name="connsiteY2" fmla="*/ 1166 h 197121"/>
                  <a:gd name="connsiteX3" fmla="*/ 1166 w 38651"/>
                  <a:gd name="connsiteY3" fmla="*/ 1166 h 197121"/>
                  <a:gd name="connsiteX4" fmla="*/ 1166 w 38651"/>
                  <a:gd name="connsiteY4" fmla="*/ 196762 h 19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197121">
                    <a:moveTo>
                      <a:pt x="1166" y="196762"/>
                    </a:moveTo>
                    <a:lnTo>
                      <a:pt x="39946" y="196762"/>
                    </a:lnTo>
                    <a:lnTo>
                      <a:pt x="39946" y="1166"/>
                    </a:lnTo>
                    <a:lnTo>
                      <a:pt x="1166" y="1166"/>
                    </a:lnTo>
                    <a:lnTo>
                      <a:pt x="1166" y="196762"/>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DBD72F3B-E63E-4736-9342-E658DD33C535}"/>
                  </a:ext>
                </a:extLst>
              </p:cNvPr>
              <p:cNvSpPr/>
              <p:nvPr/>
            </p:nvSpPr>
            <p:spPr>
              <a:xfrm>
                <a:off x="2634513" y="3079730"/>
                <a:ext cx="38652" cy="371053"/>
              </a:xfrm>
              <a:custGeom>
                <a:avLst/>
                <a:gdLst>
                  <a:gd name="connsiteX0" fmla="*/ 1166 w 38651"/>
                  <a:gd name="connsiteY0" fmla="*/ 371893 h 371052"/>
                  <a:gd name="connsiteX1" fmla="*/ 40142 w 38651"/>
                  <a:gd name="connsiteY1" fmla="*/ 371893 h 371052"/>
                  <a:gd name="connsiteX2" fmla="*/ 40142 w 38651"/>
                  <a:gd name="connsiteY2" fmla="*/ 1166 h 371052"/>
                  <a:gd name="connsiteX3" fmla="*/ 1166 w 38651"/>
                  <a:gd name="connsiteY3" fmla="*/ 1166 h 371052"/>
                  <a:gd name="connsiteX4" fmla="*/ 1166 w 38651"/>
                  <a:gd name="connsiteY4" fmla="*/ 371893 h 3710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1" h="371052">
                    <a:moveTo>
                      <a:pt x="1166" y="371893"/>
                    </a:moveTo>
                    <a:lnTo>
                      <a:pt x="40142" y="371893"/>
                    </a:lnTo>
                    <a:lnTo>
                      <a:pt x="40142" y="1166"/>
                    </a:lnTo>
                    <a:lnTo>
                      <a:pt x="1166" y="1166"/>
                    </a:lnTo>
                    <a:lnTo>
                      <a:pt x="1166" y="371893"/>
                    </a:lnTo>
                    <a:close/>
                  </a:path>
                </a:pathLst>
              </a:custGeom>
              <a:solidFill>
                <a:srgbClr val="0078D4"/>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93FB5097-D59A-4846-8F26-A0C0700898B4}"/>
                  </a:ext>
                </a:extLst>
              </p:cNvPr>
              <p:cNvSpPr/>
              <p:nvPr/>
            </p:nvSpPr>
            <p:spPr>
              <a:xfrm>
                <a:off x="2890399" y="3079730"/>
                <a:ext cx="88899" cy="177796"/>
              </a:xfrm>
              <a:custGeom>
                <a:avLst/>
                <a:gdLst>
                  <a:gd name="connsiteX0" fmla="*/ 66148 w 88898"/>
                  <a:gd name="connsiteY0" fmla="*/ 119136 h 177796"/>
                  <a:gd name="connsiteX1" fmla="*/ 52721 w 88898"/>
                  <a:gd name="connsiteY1" fmla="*/ 104145 h 177796"/>
                  <a:gd name="connsiteX2" fmla="*/ 52721 w 88898"/>
                  <a:gd name="connsiteY2" fmla="*/ 132562 h 177796"/>
                  <a:gd name="connsiteX3" fmla="*/ 66148 w 88898"/>
                  <a:gd name="connsiteY3" fmla="*/ 119136 h 177796"/>
                  <a:gd name="connsiteX4" fmla="*/ 39034 w 88898"/>
                  <a:gd name="connsiteY4" fmla="*/ 72404 h 177796"/>
                  <a:gd name="connsiteX5" fmla="*/ 39034 w 88898"/>
                  <a:gd name="connsiteY5" fmla="*/ 42683 h 177796"/>
                  <a:gd name="connsiteX6" fmla="*/ 25998 w 88898"/>
                  <a:gd name="connsiteY6" fmla="*/ 56305 h 177796"/>
                  <a:gd name="connsiteX7" fmla="*/ 39034 w 88898"/>
                  <a:gd name="connsiteY7" fmla="*/ 72404 h 177796"/>
                  <a:gd name="connsiteX8" fmla="*/ 91110 w 88898"/>
                  <a:gd name="connsiteY8" fmla="*/ 117832 h 177796"/>
                  <a:gd name="connsiteX9" fmla="*/ 81334 w 88898"/>
                  <a:gd name="connsiteY9" fmla="*/ 142861 h 177796"/>
                  <a:gd name="connsiteX10" fmla="*/ 52786 w 88898"/>
                  <a:gd name="connsiteY10" fmla="*/ 154462 h 177796"/>
                  <a:gd name="connsiteX11" fmla="*/ 52786 w 88898"/>
                  <a:gd name="connsiteY11" fmla="*/ 176752 h 177796"/>
                  <a:gd name="connsiteX12" fmla="*/ 39099 w 88898"/>
                  <a:gd name="connsiteY12" fmla="*/ 176752 h 177796"/>
                  <a:gd name="connsiteX13" fmla="*/ 39099 w 88898"/>
                  <a:gd name="connsiteY13" fmla="*/ 155048 h 177796"/>
                  <a:gd name="connsiteX14" fmla="*/ 3642 w 88898"/>
                  <a:gd name="connsiteY14" fmla="*/ 146445 h 177796"/>
                  <a:gd name="connsiteX15" fmla="*/ 3642 w 88898"/>
                  <a:gd name="connsiteY15" fmla="*/ 120439 h 177796"/>
                  <a:gd name="connsiteX16" fmla="*/ 19806 w 88898"/>
                  <a:gd name="connsiteY16" fmla="*/ 128456 h 177796"/>
                  <a:gd name="connsiteX17" fmla="*/ 39099 w 88898"/>
                  <a:gd name="connsiteY17" fmla="*/ 132889 h 177796"/>
                  <a:gd name="connsiteX18" fmla="*/ 39099 w 88898"/>
                  <a:gd name="connsiteY18" fmla="*/ 98735 h 177796"/>
                  <a:gd name="connsiteX19" fmla="*/ 9769 w 88898"/>
                  <a:gd name="connsiteY19" fmla="*/ 81920 h 177796"/>
                  <a:gd name="connsiteX20" fmla="*/ 1166 w 88898"/>
                  <a:gd name="connsiteY20" fmla="*/ 57869 h 177796"/>
                  <a:gd name="connsiteX21" fmla="*/ 11790 w 88898"/>
                  <a:gd name="connsiteY21" fmla="*/ 32711 h 177796"/>
                  <a:gd name="connsiteX22" fmla="*/ 39164 w 88898"/>
                  <a:gd name="connsiteY22" fmla="*/ 20784 h 177796"/>
                  <a:gd name="connsiteX23" fmla="*/ 39164 w 88898"/>
                  <a:gd name="connsiteY23" fmla="*/ 1166 h 177796"/>
                  <a:gd name="connsiteX24" fmla="*/ 52852 w 88898"/>
                  <a:gd name="connsiteY24" fmla="*/ 1166 h 177796"/>
                  <a:gd name="connsiteX25" fmla="*/ 52852 w 88898"/>
                  <a:gd name="connsiteY25" fmla="*/ 20393 h 177796"/>
                  <a:gd name="connsiteX26" fmla="*/ 82377 w 88898"/>
                  <a:gd name="connsiteY26" fmla="*/ 26780 h 177796"/>
                  <a:gd name="connsiteX27" fmla="*/ 82377 w 88898"/>
                  <a:gd name="connsiteY27" fmla="*/ 52069 h 177796"/>
                  <a:gd name="connsiteX28" fmla="*/ 52852 w 88898"/>
                  <a:gd name="connsiteY28" fmla="*/ 42292 h 177796"/>
                  <a:gd name="connsiteX29" fmla="*/ 52852 w 88898"/>
                  <a:gd name="connsiteY29" fmla="*/ 77814 h 177796"/>
                  <a:gd name="connsiteX30" fmla="*/ 82377 w 88898"/>
                  <a:gd name="connsiteY30" fmla="*/ 94694 h 177796"/>
                  <a:gd name="connsiteX31" fmla="*/ 91110 w 88898"/>
                  <a:gd name="connsiteY31" fmla="*/ 117832 h 177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98" h="177796">
                    <a:moveTo>
                      <a:pt x="66148" y="119136"/>
                    </a:moveTo>
                    <a:cubicBezTo>
                      <a:pt x="66148" y="113075"/>
                      <a:pt x="61650" y="108056"/>
                      <a:pt x="52721" y="104145"/>
                    </a:cubicBezTo>
                    <a:lnTo>
                      <a:pt x="52721" y="132562"/>
                    </a:lnTo>
                    <a:cubicBezTo>
                      <a:pt x="61716" y="131129"/>
                      <a:pt x="66148" y="126631"/>
                      <a:pt x="66148" y="119136"/>
                    </a:cubicBezTo>
                    <a:close/>
                    <a:moveTo>
                      <a:pt x="39034" y="72404"/>
                    </a:moveTo>
                    <a:lnTo>
                      <a:pt x="39034" y="42683"/>
                    </a:lnTo>
                    <a:cubicBezTo>
                      <a:pt x="30365" y="44247"/>
                      <a:pt x="25998" y="48745"/>
                      <a:pt x="25998" y="56305"/>
                    </a:cubicBezTo>
                    <a:cubicBezTo>
                      <a:pt x="25998" y="62888"/>
                      <a:pt x="30365" y="68233"/>
                      <a:pt x="39034" y="72404"/>
                    </a:cubicBezTo>
                    <a:close/>
                    <a:moveTo>
                      <a:pt x="91110" y="117832"/>
                    </a:moveTo>
                    <a:cubicBezTo>
                      <a:pt x="91110" y="128195"/>
                      <a:pt x="87852" y="136538"/>
                      <a:pt x="81334" y="142861"/>
                    </a:cubicBezTo>
                    <a:cubicBezTo>
                      <a:pt x="74816" y="149182"/>
                      <a:pt x="65300" y="153028"/>
                      <a:pt x="52786" y="154462"/>
                    </a:cubicBezTo>
                    <a:lnTo>
                      <a:pt x="52786" y="176752"/>
                    </a:lnTo>
                    <a:lnTo>
                      <a:pt x="39099" y="176752"/>
                    </a:lnTo>
                    <a:lnTo>
                      <a:pt x="39099" y="155048"/>
                    </a:lnTo>
                    <a:cubicBezTo>
                      <a:pt x="26194" y="154918"/>
                      <a:pt x="14397" y="152050"/>
                      <a:pt x="3642" y="146445"/>
                    </a:cubicBezTo>
                    <a:lnTo>
                      <a:pt x="3642" y="120439"/>
                    </a:lnTo>
                    <a:cubicBezTo>
                      <a:pt x="7032" y="123177"/>
                      <a:pt x="12441" y="125849"/>
                      <a:pt x="19806" y="128456"/>
                    </a:cubicBezTo>
                    <a:cubicBezTo>
                      <a:pt x="27237" y="131063"/>
                      <a:pt x="33624" y="132562"/>
                      <a:pt x="39099" y="132889"/>
                    </a:cubicBezTo>
                    <a:lnTo>
                      <a:pt x="39099" y="98735"/>
                    </a:lnTo>
                    <a:cubicBezTo>
                      <a:pt x="25281" y="93587"/>
                      <a:pt x="15505" y="87981"/>
                      <a:pt x="9769" y="81920"/>
                    </a:cubicBezTo>
                    <a:cubicBezTo>
                      <a:pt x="4033" y="75793"/>
                      <a:pt x="1166" y="67776"/>
                      <a:pt x="1166" y="57869"/>
                    </a:cubicBezTo>
                    <a:cubicBezTo>
                      <a:pt x="1166" y="47963"/>
                      <a:pt x="4685" y="39555"/>
                      <a:pt x="11790" y="32711"/>
                    </a:cubicBezTo>
                    <a:cubicBezTo>
                      <a:pt x="18829" y="25868"/>
                      <a:pt x="27954" y="21892"/>
                      <a:pt x="39164" y="20784"/>
                    </a:cubicBezTo>
                    <a:lnTo>
                      <a:pt x="39164" y="1166"/>
                    </a:lnTo>
                    <a:lnTo>
                      <a:pt x="52852" y="1166"/>
                    </a:lnTo>
                    <a:lnTo>
                      <a:pt x="52852" y="20393"/>
                    </a:lnTo>
                    <a:cubicBezTo>
                      <a:pt x="66017" y="21045"/>
                      <a:pt x="75859" y="23130"/>
                      <a:pt x="82377" y="26780"/>
                    </a:cubicBezTo>
                    <a:lnTo>
                      <a:pt x="82377" y="52069"/>
                    </a:lnTo>
                    <a:cubicBezTo>
                      <a:pt x="73708" y="46790"/>
                      <a:pt x="63866" y="43596"/>
                      <a:pt x="52852" y="42292"/>
                    </a:cubicBezTo>
                    <a:lnTo>
                      <a:pt x="52852" y="77814"/>
                    </a:lnTo>
                    <a:cubicBezTo>
                      <a:pt x="66669" y="82832"/>
                      <a:pt x="76511" y="88438"/>
                      <a:pt x="82377" y="94694"/>
                    </a:cubicBezTo>
                    <a:cubicBezTo>
                      <a:pt x="88178" y="101017"/>
                      <a:pt x="91110" y="108707"/>
                      <a:pt x="91110" y="117832"/>
                    </a:cubicBezTo>
                    <a:close/>
                  </a:path>
                </a:pathLst>
              </a:custGeom>
              <a:solidFill>
                <a:schemeClr val="accent2"/>
              </a:solidFill>
              <a:ln w="383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21" name="Rectangle 120" descr="built-in, real-time intelligent security&#10;">
            <a:extLst>
              <a:ext uri="{FF2B5EF4-FFF2-40B4-BE49-F238E27FC236}">
                <a16:creationId xmlns:a16="http://schemas.microsoft.com/office/drawing/2014/main" id="{ED6A3C3D-A698-4B2A-888B-74F987930A31}"/>
              </a:ext>
            </a:extLst>
          </p:cNvPr>
          <p:cNvSpPr/>
          <p:nvPr/>
        </p:nvSpPr>
        <p:spPr>
          <a:xfrm>
            <a:off x="9484780" y="2150577"/>
            <a:ext cx="2120988"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0E6FF"/>
                </a:solidFill>
                <a:effectLst/>
                <a:uLnTx/>
                <a:uFillTx/>
                <a:latin typeface="Segoe UI Semibold" panose="020B0502040204020203" pitchFamily="34" charset="0"/>
                <a:ea typeface="+mn-ea"/>
                <a:cs typeface="Segoe UI Semibold" panose="020B0502040204020203" pitchFamily="34" charset="0"/>
              </a:rPr>
              <a:t>built-in, real-time intelligent security</a:t>
            </a:r>
          </a:p>
        </p:txBody>
      </p:sp>
      <p:grpSp>
        <p:nvGrpSpPr>
          <p:cNvPr id="8" name="Group 7">
            <a:extLst>
              <a:ext uri="{FF2B5EF4-FFF2-40B4-BE49-F238E27FC236}">
                <a16:creationId xmlns:a16="http://schemas.microsoft.com/office/drawing/2014/main" id="{8FD3ABB8-6266-4D82-B16A-41689022557E}"/>
              </a:ext>
              <a:ext uri="{C183D7F6-B498-43B3-948B-1728B52AA6E4}">
                <adec:decorative xmlns:adec="http://schemas.microsoft.com/office/drawing/2017/decorative" val="1"/>
              </a:ext>
            </a:extLst>
          </p:cNvPr>
          <p:cNvGrpSpPr/>
          <p:nvPr/>
        </p:nvGrpSpPr>
        <p:grpSpPr>
          <a:xfrm>
            <a:off x="9877427" y="3012827"/>
            <a:ext cx="1346662" cy="1346662"/>
            <a:chOff x="9877427" y="2534843"/>
            <a:chExt cx="1346662" cy="1346662"/>
          </a:xfrm>
        </p:grpSpPr>
        <p:sp>
          <p:nvSpPr>
            <p:cNvPr id="120" name="Oval 119" descr="Icon">
              <a:extLst>
                <a:ext uri="{FF2B5EF4-FFF2-40B4-BE49-F238E27FC236}">
                  <a16:creationId xmlns:a16="http://schemas.microsoft.com/office/drawing/2014/main" id="{8A36CC57-4EB1-4CCE-8BC4-96D9C69CD9DB}"/>
                </a:ext>
              </a:extLst>
            </p:cNvPr>
            <p:cNvSpPr/>
            <p:nvPr/>
          </p:nvSpPr>
          <p:spPr bwMode="auto">
            <a:xfrm>
              <a:off x="9877427"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64" name="Group 125" descr="Icon">
              <a:extLst>
                <a:ext uri="{FF2B5EF4-FFF2-40B4-BE49-F238E27FC236}">
                  <a16:creationId xmlns:a16="http://schemas.microsoft.com/office/drawing/2014/main" id="{EAF0A188-8484-497C-8374-48322591E0F2}"/>
                </a:ext>
              </a:extLst>
            </p:cNvPr>
            <p:cNvGrpSpPr>
              <a:grpSpLocks noChangeAspect="1"/>
            </p:cNvGrpSpPr>
            <p:nvPr/>
          </p:nvGrpSpPr>
          <p:grpSpPr bwMode="auto">
            <a:xfrm>
              <a:off x="10382177" y="2874528"/>
              <a:ext cx="349858" cy="699715"/>
              <a:chOff x="1692" y="2781"/>
              <a:chExt cx="156" cy="312"/>
            </a:xfrm>
          </p:grpSpPr>
          <p:sp>
            <p:nvSpPr>
              <p:cNvPr id="65" name="AutoShape 124">
                <a:extLst>
                  <a:ext uri="{FF2B5EF4-FFF2-40B4-BE49-F238E27FC236}">
                    <a16:creationId xmlns:a16="http://schemas.microsoft.com/office/drawing/2014/main" id="{A626A4F9-6726-4890-BEFE-ED1C15895787}"/>
                  </a:ext>
                </a:extLst>
              </p:cNvPr>
              <p:cNvSpPr>
                <a:spLocks noChangeAspect="1" noChangeArrowheads="1" noTextEdit="1"/>
              </p:cNvSpPr>
              <p:nvPr/>
            </p:nvSpPr>
            <p:spPr bwMode="auto">
              <a:xfrm>
                <a:off x="1692" y="2781"/>
                <a:ext cx="156"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Rectangle 126">
                <a:extLst>
                  <a:ext uri="{FF2B5EF4-FFF2-40B4-BE49-F238E27FC236}">
                    <a16:creationId xmlns:a16="http://schemas.microsoft.com/office/drawing/2014/main" id="{3B6BF316-696B-4678-97FA-212F1C5DB3DE}"/>
                  </a:ext>
                </a:extLst>
              </p:cNvPr>
              <p:cNvSpPr>
                <a:spLocks noChangeArrowheads="1"/>
              </p:cNvSpPr>
              <p:nvPr/>
            </p:nvSpPr>
            <p:spPr bwMode="auto">
              <a:xfrm>
                <a:off x="1692"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Rectangle 127">
                <a:extLst>
                  <a:ext uri="{FF2B5EF4-FFF2-40B4-BE49-F238E27FC236}">
                    <a16:creationId xmlns:a16="http://schemas.microsoft.com/office/drawing/2014/main" id="{2DBFD560-1036-42C0-A292-D525CC8E5976}"/>
                  </a:ext>
                </a:extLst>
              </p:cNvPr>
              <p:cNvSpPr>
                <a:spLocks noChangeArrowheads="1"/>
              </p:cNvSpPr>
              <p:nvPr/>
            </p:nvSpPr>
            <p:spPr bwMode="auto">
              <a:xfrm>
                <a:off x="1711" y="3005"/>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Rectangle 128">
                <a:extLst>
                  <a:ext uri="{FF2B5EF4-FFF2-40B4-BE49-F238E27FC236}">
                    <a16:creationId xmlns:a16="http://schemas.microsoft.com/office/drawing/2014/main" id="{56BBB34B-B52E-4CCB-97BC-E0DC50F162E4}"/>
                  </a:ext>
                </a:extLst>
              </p:cNvPr>
              <p:cNvSpPr>
                <a:spLocks noChangeArrowheads="1"/>
              </p:cNvSpPr>
              <p:nvPr/>
            </p:nvSpPr>
            <p:spPr bwMode="auto">
              <a:xfrm>
                <a:off x="1711" y="2810"/>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1" name="Rectangle 129">
                <a:extLst>
                  <a:ext uri="{FF2B5EF4-FFF2-40B4-BE49-F238E27FC236}">
                    <a16:creationId xmlns:a16="http://schemas.microsoft.com/office/drawing/2014/main" id="{5269A03F-1AB3-4A23-8162-38C320C20E27}"/>
                  </a:ext>
                </a:extLst>
              </p:cNvPr>
              <p:cNvSpPr>
                <a:spLocks noChangeArrowheads="1"/>
              </p:cNvSpPr>
              <p:nvPr/>
            </p:nvSpPr>
            <p:spPr bwMode="auto">
              <a:xfrm>
                <a:off x="1711" y="3044"/>
                <a:ext cx="118" cy="2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5" name="Oval 130">
                <a:extLst>
                  <a:ext uri="{FF2B5EF4-FFF2-40B4-BE49-F238E27FC236}">
                    <a16:creationId xmlns:a16="http://schemas.microsoft.com/office/drawing/2014/main" id="{0BD9BB02-23CA-4568-A566-B06ED6E1852F}"/>
                  </a:ext>
                </a:extLst>
              </p:cNvPr>
              <p:cNvSpPr>
                <a:spLocks noChangeArrowheads="1"/>
              </p:cNvSpPr>
              <p:nvPr/>
            </p:nvSpPr>
            <p:spPr bwMode="auto">
              <a:xfrm>
                <a:off x="1738" y="2893"/>
                <a:ext cx="44" cy="4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9" name="Freeform 131">
                <a:extLst>
                  <a:ext uri="{FF2B5EF4-FFF2-40B4-BE49-F238E27FC236}">
                    <a16:creationId xmlns:a16="http://schemas.microsoft.com/office/drawing/2014/main" id="{11062219-48C3-476A-A224-0EBBBED19D1E}"/>
                  </a:ext>
                </a:extLst>
              </p:cNvPr>
              <p:cNvSpPr>
                <a:spLocks/>
              </p:cNvSpPr>
              <p:nvPr/>
            </p:nvSpPr>
            <p:spPr bwMode="auto">
              <a:xfrm>
                <a:off x="1731" y="2917"/>
                <a:ext cx="78" cy="20"/>
              </a:xfrm>
              <a:custGeom>
                <a:avLst/>
                <a:gdLst>
                  <a:gd name="T0" fmla="*/ 300 w 342"/>
                  <a:gd name="T1" fmla="*/ 85 h 85"/>
                  <a:gd name="T2" fmla="*/ 42 w 342"/>
                  <a:gd name="T3" fmla="*/ 85 h 85"/>
                  <a:gd name="T4" fmla="*/ 0 w 342"/>
                  <a:gd name="T5" fmla="*/ 44 h 85"/>
                  <a:gd name="T6" fmla="*/ 0 w 342"/>
                  <a:gd name="T7" fmla="*/ 42 h 85"/>
                  <a:gd name="T8" fmla="*/ 42 w 342"/>
                  <a:gd name="T9" fmla="*/ 0 h 85"/>
                  <a:gd name="T10" fmla="*/ 300 w 342"/>
                  <a:gd name="T11" fmla="*/ 0 h 85"/>
                  <a:gd name="T12" fmla="*/ 342 w 342"/>
                  <a:gd name="T13" fmla="*/ 42 h 85"/>
                  <a:gd name="T14" fmla="*/ 342 w 342"/>
                  <a:gd name="T15" fmla="*/ 44 h 85"/>
                  <a:gd name="T16" fmla="*/ 300 w 34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2" h="85">
                    <a:moveTo>
                      <a:pt x="300" y="85"/>
                    </a:moveTo>
                    <a:cubicBezTo>
                      <a:pt x="42" y="85"/>
                      <a:pt x="42" y="85"/>
                      <a:pt x="42" y="85"/>
                    </a:cubicBezTo>
                    <a:cubicBezTo>
                      <a:pt x="19" y="85"/>
                      <a:pt x="0" y="67"/>
                      <a:pt x="0" y="44"/>
                    </a:cubicBezTo>
                    <a:cubicBezTo>
                      <a:pt x="0" y="42"/>
                      <a:pt x="0" y="42"/>
                      <a:pt x="0" y="42"/>
                    </a:cubicBezTo>
                    <a:cubicBezTo>
                      <a:pt x="0" y="19"/>
                      <a:pt x="19" y="0"/>
                      <a:pt x="42" y="0"/>
                    </a:cubicBezTo>
                    <a:cubicBezTo>
                      <a:pt x="300" y="0"/>
                      <a:pt x="300" y="0"/>
                      <a:pt x="300" y="0"/>
                    </a:cubicBezTo>
                    <a:cubicBezTo>
                      <a:pt x="323" y="0"/>
                      <a:pt x="342" y="19"/>
                      <a:pt x="342" y="42"/>
                    </a:cubicBezTo>
                    <a:cubicBezTo>
                      <a:pt x="342" y="44"/>
                      <a:pt x="342" y="44"/>
                      <a:pt x="342" y="44"/>
                    </a:cubicBezTo>
                    <a:cubicBezTo>
                      <a:pt x="342" y="67"/>
                      <a:pt x="323" y="85"/>
                      <a:pt x="300"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0" name="Oval 132">
                <a:extLst>
                  <a:ext uri="{FF2B5EF4-FFF2-40B4-BE49-F238E27FC236}">
                    <a16:creationId xmlns:a16="http://schemas.microsoft.com/office/drawing/2014/main" id="{78B41CA2-F759-45C5-A7CA-363E97D5D7C8}"/>
                  </a:ext>
                </a:extLst>
              </p:cNvPr>
              <p:cNvSpPr>
                <a:spLocks noChangeArrowheads="1"/>
              </p:cNvSpPr>
              <p:nvPr/>
            </p:nvSpPr>
            <p:spPr bwMode="auto">
              <a:xfrm>
                <a:off x="1767" y="2903"/>
                <a:ext cx="30"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sp>
        <p:nvSpPr>
          <p:cNvPr id="125" name="Rectangle 124" descr="The only cloud with evergreen SQL &#10;">
            <a:extLst>
              <a:ext uri="{FF2B5EF4-FFF2-40B4-BE49-F238E27FC236}">
                <a16:creationId xmlns:a16="http://schemas.microsoft.com/office/drawing/2014/main" id="{D05872BC-3E95-4E39-B7DD-555F7544FBAD}"/>
              </a:ext>
            </a:extLst>
          </p:cNvPr>
          <p:cNvSpPr/>
          <p:nvPr/>
        </p:nvSpPr>
        <p:spPr>
          <a:xfrm>
            <a:off x="3799643" y="5428321"/>
            <a:ext cx="4767308"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The only cloud with evergreen SQL </a:t>
            </a:r>
          </a:p>
        </p:txBody>
      </p:sp>
      <p:cxnSp>
        <p:nvCxnSpPr>
          <p:cNvPr id="39" name="Straight Connector 38">
            <a:extLst>
              <a:ext uri="{FF2B5EF4-FFF2-40B4-BE49-F238E27FC236}">
                <a16:creationId xmlns:a16="http://schemas.microsoft.com/office/drawing/2014/main" id="{64DF2AE2-AF45-44A8-A2E5-8E85E8268414}"/>
              </a:ext>
              <a:ext uri="{C183D7F6-B498-43B3-948B-1728B52AA6E4}">
                <adec:decorative xmlns:adec="http://schemas.microsoft.com/office/drawing/2017/decorative" val="1"/>
              </a:ext>
            </a:extLst>
          </p:cNvPr>
          <p:cNvCxnSpPr>
            <a:cxnSpLocks/>
          </p:cNvCxnSpPr>
          <p:nvPr/>
        </p:nvCxnSpPr>
        <p:spPr>
          <a:xfrm flipH="1">
            <a:off x="617489" y="5804362"/>
            <a:ext cx="10957023" cy="0"/>
          </a:xfrm>
          <a:prstGeom prst="line">
            <a:avLst/>
          </a:prstGeom>
          <a:ln w="12700">
            <a:solidFill>
              <a:schemeClr val="accent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30DF7730-09F5-40A0-9EC0-4823B9C67C83}"/>
              </a:ext>
            </a:extLst>
          </p:cNvPr>
          <p:cNvSpPr txBox="1"/>
          <p:nvPr/>
        </p:nvSpPr>
        <p:spPr>
          <a:xfrm>
            <a:off x="3799644" y="5902177"/>
            <a:ext cx="5090356" cy="18461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Software is continually updated and never requires patches</a:t>
            </a:r>
          </a:p>
        </p:txBody>
      </p:sp>
    </p:spTree>
    <p:extLst>
      <p:ext uri="{BB962C8B-B14F-4D97-AF65-F5344CB8AC3E}">
        <p14:creationId xmlns:p14="http://schemas.microsoft.com/office/powerpoint/2010/main" val="323256301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BB8B8A-150A-4ED0-8511-FC6820F1BB8A}"/>
              </a:ext>
            </a:extLst>
          </p:cNvPr>
          <p:cNvSpPr>
            <a:spLocks noGrp="1"/>
          </p:cNvSpPr>
          <p:nvPr>
            <p:ph type="title"/>
          </p:nvPr>
        </p:nvSpPr>
        <p:spPr>
          <a:xfrm>
            <a:off x="584025" y="2875002"/>
            <a:ext cx="4161981" cy="1107996"/>
          </a:xfrm>
        </p:spPr>
        <p:txBody>
          <a:bodyPr/>
          <a:lstStyle/>
          <a:p>
            <a:r>
              <a:rPr lang="en-US"/>
              <a:t>Expanding the data estate</a:t>
            </a:r>
          </a:p>
        </p:txBody>
      </p:sp>
      <p:pic>
        <p:nvPicPr>
          <p:cNvPr id="5" name="Picture Placeholder 4" descr="A picture containing computer, indoor, computer, person">
            <a:extLst>
              <a:ext uri="{FF2B5EF4-FFF2-40B4-BE49-F238E27FC236}">
                <a16:creationId xmlns:a16="http://schemas.microsoft.com/office/drawing/2014/main" id="{DFF17E8D-6C5E-570B-2FAE-04C784A92C45}"/>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70162764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CC358CC5-7F14-4E43-9625-B55F704A87AF}"/>
              </a:ext>
            </a:extLst>
          </p:cNvPr>
          <p:cNvSpPr txBox="1">
            <a:spLocks noGrp="1"/>
          </p:cNvSpPr>
          <p:nvPr>
            <p:ph type="title" idx="4294967295"/>
          </p:nvPr>
        </p:nvSpPr>
        <p:spPr>
          <a:xfrm>
            <a:off x="347032" y="174102"/>
            <a:ext cx="11650812" cy="4708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lang="en-US" sz="3400" dirty="0">
                <a:gradFill>
                  <a:gsLst>
                    <a:gs pos="0">
                      <a:srgbClr val="FFFFFF"/>
                    </a:gs>
                    <a:gs pos="100000">
                      <a:srgbClr val="FFFFFF"/>
                    </a:gs>
                  </a:gsLst>
                  <a:lin ang="5400000" scaled="1"/>
                </a:gradFill>
                <a:latin typeface="Segoe UI Semibold"/>
                <a:ea typeface="+mj-lt"/>
                <a:cs typeface="Segoe UI Semibold"/>
              </a:rPr>
              <a:t>Leverage the best of the Microsoft Intelligent Data Platform</a:t>
            </a:r>
            <a:endParaRPr kumimoji="0" lang="en-US" sz="3400" b="0" i="0" u="none" strike="noStrike" kern="1200" cap="none" spc="-50" normalizeH="0" baseline="0" noProof="0" dirty="0">
              <a:ln w="3175">
                <a:noFill/>
              </a:ln>
              <a:gradFill>
                <a:gsLst>
                  <a:gs pos="0">
                    <a:srgbClr val="FFFFFF"/>
                  </a:gs>
                  <a:gs pos="100000">
                    <a:srgbClr val="FFFFFF"/>
                  </a:gs>
                </a:gsLst>
                <a:lin ang="5400000" scaled="1"/>
              </a:gradFill>
              <a:effectLst/>
              <a:uLnTx/>
              <a:uFillTx/>
              <a:latin typeface="Segoe UI Semibold"/>
              <a:ea typeface="+mj-lt"/>
              <a:cs typeface="Segoe UI Semibold"/>
            </a:endParaRPr>
          </a:p>
        </p:txBody>
      </p:sp>
      <p:grpSp>
        <p:nvGrpSpPr>
          <p:cNvPr id="23" name="Graphic 79">
            <a:extLst>
              <a:ext uri="{FF2B5EF4-FFF2-40B4-BE49-F238E27FC236}">
                <a16:creationId xmlns:a16="http://schemas.microsoft.com/office/drawing/2014/main" id="{05A9957F-543E-36D4-DEA2-0B6B4CEEC033}"/>
              </a:ext>
              <a:ext uri="{C183D7F6-B498-43B3-948B-1728B52AA6E4}">
                <adec:decorative xmlns:adec="http://schemas.microsoft.com/office/drawing/2017/decorative" val="1"/>
              </a:ext>
            </a:extLst>
          </p:cNvPr>
          <p:cNvGrpSpPr/>
          <p:nvPr/>
        </p:nvGrpSpPr>
        <p:grpSpPr>
          <a:xfrm rot="16200000">
            <a:off x="6812902" y="2065696"/>
            <a:ext cx="2141981" cy="2185471"/>
            <a:chOff x="15851888" y="7813949"/>
            <a:chExt cx="4283962" cy="1374508"/>
          </a:xfrm>
        </p:grpSpPr>
        <p:sp>
          <p:nvSpPr>
            <p:cNvPr id="25" name="Freeform: Shape 67">
              <a:extLst>
                <a:ext uri="{FF2B5EF4-FFF2-40B4-BE49-F238E27FC236}">
                  <a16:creationId xmlns:a16="http://schemas.microsoft.com/office/drawing/2014/main" id="{2DE14147-DD7A-6A68-09B3-61359A5925C4}"/>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0">
                    <a:srgbClr val="50E6FF">
                      <a:lumMod val="20000"/>
                      <a:lumOff val="80000"/>
                    </a:srgbClr>
                  </a:gs>
                  <a:gs pos="23000">
                    <a:srgbClr val="50E6FF"/>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7" name="Freeform: Shape 68">
              <a:extLst>
                <a:ext uri="{FF2B5EF4-FFF2-40B4-BE49-F238E27FC236}">
                  <a16:creationId xmlns:a16="http://schemas.microsoft.com/office/drawing/2014/main" id="{B347AF4C-8E1B-57C5-CEA2-6DAC76FF4747}"/>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0">
                    <a:srgbClr val="50E6FF">
                      <a:lumMod val="20000"/>
                      <a:lumOff val="80000"/>
                    </a:srgbClr>
                  </a:gs>
                  <a:gs pos="23000">
                    <a:srgbClr val="50E6FF"/>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29" name="Freeform: Shape 69">
              <a:extLst>
                <a:ext uri="{FF2B5EF4-FFF2-40B4-BE49-F238E27FC236}">
                  <a16:creationId xmlns:a16="http://schemas.microsoft.com/office/drawing/2014/main" id="{FB02C6BF-2AE5-E39E-D376-72ED3684A5A4}"/>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0">
                    <a:srgbClr val="50E6FF">
                      <a:lumMod val="20000"/>
                      <a:lumOff val="80000"/>
                    </a:srgbClr>
                  </a:gs>
                  <a:gs pos="23000">
                    <a:srgbClr val="50E6FF"/>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70">
              <a:extLst>
                <a:ext uri="{FF2B5EF4-FFF2-40B4-BE49-F238E27FC236}">
                  <a16:creationId xmlns:a16="http://schemas.microsoft.com/office/drawing/2014/main" id="{56891FFF-C3AB-4138-229C-41728B8EC45D}"/>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0">
                    <a:srgbClr val="50E6FF">
                      <a:lumMod val="20000"/>
                      <a:lumOff val="80000"/>
                    </a:srgbClr>
                  </a:gs>
                  <a:gs pos="23000">
                    <a:srgbClr val="50E6FF"/>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 name="Freeform: Shape 71">
              <a:extLst>
                <a:ext uri="{FF2B5EF4-FFF2-40B4-BE49-F238E27FC236}">
                  <a16:creationId xmlns:a16="http://schemas.microsoft.com/office/drawing/2014/main" id="{BE936456-EDB7-11E4-575B-C7C96E8047EE}"/>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0">
                    <a:srgbClr val="50E6FF">
                      <a:lumMod val="20000"/>
                      <a:lumOff val="80000"/>
                    </a:srgbClr>
                  </a:gs>
                  <a:gs pos="23000">
                    <a:srgbClr val="50E6FF"/>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4" name="Group 33">
            <a:extLst>
              <a:ext uri="{FF2B5EF4-FFF2-40B4-BE49-F238E27FC236}">
                <a16:creationId xmlns:a16="http://schemas.microsoft.com/office/drawing/2014/main" id="{0EF8ABC9-DE55-BA75-77D9-C3C93F5DAD9C}"/>
              </a:ext>
              <a:ext uri="{C183D7F6-B498-43B3-948B-1728B52AA6E4}">
                <adec:decorative xmlns:adec="http://schemas.microsoft.com/office/drawing/2017/decorative" val="1"/>
              </a:ext>
            </a:extLst>
          </p:cNvPr>
          <p:cNvGrpSpPr/>
          <p:nvPr/>
        </p:nvGrpSpPr>
        <p:grpSpPr>
          <a:xfrm rot="16200000">
            <a:off x="2272597" y="674856"/>
            <a:ext cx="422705" cy="4893632"/>
            <a:chOff x="17572567" y="584200"/>
            <a:chExt cx="845410" cy="5719234"/>
          </a:xfrm>
        </p:grpSpPr>
        <p:cxnSp>
          <p:nvCxnSpPr>
            <p:cNvPr id="35" name="Straight Connector 67">
              <a:extLst>
                <a:ext uri="{FF2B5EF4-FFF2-40B4-BE49-F238E27FC236}">
                  <a16:creationId xmlns:a16="http://schemas.microsoft.com/office/drawing/2014/main" id="{62FFEC24-F44D-D3B0-0C81-DC525127AE39}"/>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36" name="Straight Connector 67">
              <a:extLst>
                <a:ext uri="{FF2B5EF4-FFF2-40B4-BE49-F238E27FC236}">
                  <a16:creationId xmlns:a16="http://schemas.microsoft.com/office/drawing/2014/main" id="{6D419A8B-A469-B71B-8052-2C41556FC4F7}"/>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38" name="Straight Connector 67">
              <a:extLst>
                <a:ext uri="{FF2B5EF4-FFF2-40B4-BE49-F238E27FC236}">
                  <a16:creationId xmlns:a16="http://schemas.microsoft.com/office/drawing/2014/main" id="{5B0BE5D2-63D6-9381-BB17-1764259CDF8F}"/>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40" name="Straight Connector 67">
              <a:extLst>
                <a:ext uri="{FF2B5EF4-FFF2-40B4-BE49-F238E27FC236}">
                  <a16:creationId xmlns:a16="http://schemas.microsoft.com/office/drawing/2014/main" id="{F9FD63EC-DCB6-D2F9-08FB-324EF31ADC48}"/>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42" name="Straight Connector 67">
              <a:extLst>
                <a:ext uri="{FF2B5EF4-FFF2-40B4-BE49-F238E27FC236}">
                  <a16:creationId xmlns:a16="http://schemas.microsoft.com/office/drawing/2014/main" id="{4D6B3CDA-0587-085C-0AA2-0140448ACBEF}"/>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grpSp>
        <p:nvGrpSpPr>
          <p:cNvPr id="9" name="Group 8" descr="Operational databases&#10;">
            <a:extLst>
              <a:ext uri="{FF2B5EF4-FFF2-40B4-BE49-F238E27FC236}">
                <a16:creationId xmlns:a16="http://schemas.microsoft.com/office/drawing/2014/main" id="{380F981C-B03F-DC59-D591-E11AFD78274F}"/>
              </a:ext>
            </a:extLst>
          </p:cNvPr>
          <p:cNvGrpSpPr/>
          <p:nvPr/>
        </p:nvGrpSpPr>
        <p:grpSpPr>
          <a:xfrm>
            <a:off x="386316" y="573013"/>
            <a:ext cx="2386786" cy="4462838"/>
            <a:chOff x="2812493" y="670840"/>
            <a:chExt cx="1844488" cy="4462838"/>
          </a:xfrm>
        </p:grpSpPr>
        <p:sp>
          <p:nvSpPr>
            <p:cNvPr id="84" name="Rectangle 83">
              <a:extLst>
                <a:ext uri="{FF2B5EF4-FFF2-40B4-BE49-F238E27FC236}">
                  <a16:creationId xmlns:a16="http://schemas.microsoft.com/office/drawing/2014/main" id="{43F860E6-D500-CB04-97DE-2CCC5F69F122}"/>
                </a:ext>
                <a:ext uri="{C183D7F6-B498-43B3-948B-1728B52AA6E4}">
                  <adec:decorative xmlns:adec="http://schemas.microsoft.com/office/drawing/2017/decorative" val="1"/>
                </a:ext>
              </a:extLst>
            </p:cNvPr>
            <p:cNvSpPr/>
            <p:nvPr/>
          </p:nvSpPr>
          <p:spPr bwMode="auto">
            <a:xfrm>
              <a:off x="2939453" y="1299071"/>
              <a:ext cx="1532481" cy="3834607"/>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8" name="Group 7">
              <a:extLst>
                <a:ext uri="{FF2B5EF4-FFF2-40B4-BE49-F238E27FC236}">
                  <a16:creationId xmlns:a16="http://schemas.microsoft.com/office/drawing/2014/main" id="{51399FA2-5879-8F59-8075-FD4DB894FDC9}"/>
                </a:ext>
              </a:extLst>
            </p:cNvPr>
            <p:cNvGrpSpPr/>
            <p:nvPr/>
          </p:nvGrpSpPr>
          <p:grpSpPr>
            <a:xfrm>
              <a:off x="2812493" y="670840"/>
              <a:ext cx="1844488" cy="914400"/>
              <a:chOff x="2812493" y="670840"/>
              <a:chExt cx="1844488" cy="914400"/>
            </a:xfrm>
          </p:grpSpPr>
          <p:sp>
            <p:nvSpPr>
              <p:cNvPr id="129" name="Rectangle: Rounded Corners 128">
                <a:extLst>
                  <a:ext uri="{FF2B5EF4-FFF2-40B4-BE49-F238E27FC236}">
                    <a16:creationId xmlns:a16="http://schemas.microsoft.com/office/drawing/2014/main" id="{BD42618D-4B1F-0166-A26A-9C08E863E8D7}"/>
                  </a:ext>
                  <a:ext uri="{C183D7F6-B498-43B3-948B-1728B52AA6E4}">
                    <adec:decorative xmlns:adec="http://schemas.microsoft.com/office/drawing/2017/decorative" val="1"/>
                  </a:ext>
                </a:extLst>
              </p:cNvPr>
              <p:cNvSpPr/>
              <p:nvPr/>
            </p:nvSpPr>
            <p:spPr bwMode="auto">
              <a:xfrm>
                <a:off x="2812493" y="670840"/>
                <a:ext cx="1844488" cy="914400"/>
              </a:xfrm>
              <a:prstGeom prst="roundRect">
                <a:avLst>
                  <a:gd name="adj" fmla="val 5336"/>
                </a:avLst>
              </a:prstGeom>
              <a:solidFill>
                <a:sysClr val="window" lastClr="FFFFFF"/>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1</a:t>
                </a:r>
              </a:p>
            </p:txBody>
          </p:sp>
          <p:sp>
            <p:nvSpPr>
              <p:cNvPr id="130" name="TextBox 129">
                <a:extLst>
                  <a:ext uri="{FF2B5EF4-FFF2-40B4-BE49-F238E27FC236}">
                    <a16:creationId xmlns:a16="http://schemas.microsoft.com/office/drawing/2014/main" id="{270A36C8-E35A-241E-0B4B-6BB22F1244D7}"/>
                  </a:ext>
                  <a:ext uri="{C183D7F6-B498-43B3-948B-1728B52AA6E4}">
                    <adec:decorative xmlns:adec="http://schemas.microsoft.com/office/drawing/2017/decorative" val="1"/>
                  </a:ext>
                </a:extLst>
              </p:cNvPr>
              <p:cNvSpPr txBox="1"/>
              <p:nvPr/>
            </p:nvSpPr>
            <p:spPr>
              <a:xfrm>
                <a:off x="2865222" y="1040505"/>
                <a:ext cx="1697015" cy="246221"/>
              </a:xfrm>
              <a:prstGeom prst="rect">
                <a:avLst/>
              </a:prstGeom>
              <a:noFill/>
            </p:spPr>
            <p:txBody>
              <a:bodyPr wrap="squar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grpSp>
      <p:sp>
        <p:nvSpPr>
          <p:cNvPr id="67" name="TextBox 66">
            <a:extLst>
              <a:ext uri="{FF2B5EF4-FFF2-40B4-BE49-F238E27FC236}">
                <a16:creationId xmlns:a16="http://schemas.microsoft.com/office/drawing/2014/main" id="{6696F164-6D85-E797-E3FB-A74BDFDC7FB5}"/>
              </a:ext>
            </a:extLst>
          </p:cNvPr>
          <p:cNvSpPr txBox="1"/>
          <p:nvPr/>
        </p:nvSpPr>
        <p:spPr>
          <a:xfrm>
            <a:off x="1186765" y="1737229"/>
            <a:ext cx="731520"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PaaS</a:t>
            </a:r>
          </a:p>
        </p:txBody>
      </p:sp>
      <p:sp>
        <p:nvSpPr>
          <p:cNvPr id="70" name="TextBox 69">
            <a:extLst>
              <a:ext uri="{FF2B5EF4-FFF2-40B4-BE49-F238E27FC236}">
                <a16:creationId xmlns:a16="http://schemas.microsoft.com/office/drawing/2014/main" id="{886E51D3-57FA-60A6-7749-31E959D2A0F3}"/>
              </a:ext>
            </a:extLst>
          </p:cNvPr>
          <p:cNvSpPr txBox="1"/>
          <p:nvPr/>
        </p:nvSpPr>
        <p:spPr>
          <a:xfrm>
            <a:off x="1163684" y="2832335"/>
            <a:ext cx="731520"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IaaS</a:t>
            </a:r>
          </a:p>
        </p:txBody>
      </p:sp>
      <p:sp>
        <p:nvSpPr>
          <p:cNvPr id="12" name="TextBox 11">
            <a:extLst>
              <a:ext uri="{FF2B5EF4-FFF2-40B4-BE49-F238E27FC236}">
                <a16:creationId xmlns:a16="http://schemas.microsoft.com/office/drawing/2014/main" id="{C686E09B-0EBD-F018-F2CD-20385CAD3A94}"/>
              </a:ext>
            </a:extLst>
          </p:cNvPr>
          <p:cNvSpPr txBox="1"/>
          <p:nvPr/>
        </p:nvSpPr>
        <p:spPr>
          <a:xfrm>
            <a:off x="1176367" y="3903927"/>
            <a:ext cx="731520"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Hybrid</a:t>
            </a:r>
          </a:p>
        </p:txBody>
      </p:sp>
      <p:grpSp>
        <p:nvGrpSpPr>
          <p:cNvPr id="10" name="Group 9" descr="Analytics &amp; AI&#10;">
            <a:extLst>
              <a:ext uri="{FF2B5EF4-FFF2-40B4-BE49-F238E27FC236}">
                <a16:creationId xmlns:a16="http://schemas.microsoft.com/office/drawing/2014/main" id="{EC65E123-5FC8-B6C1-617B-351E30A39D2E}"/>
              </a:ext>
            </a:extLst>
          </p:cNvPr>
          <p:cNvGrpSpPr/>
          <p:nvPr/>
        </p:nvGrpSpPr>
        <p:grpSpPr>
          <a:xfrm>
            <a:off x="3281648" y="575469"/>
            <a:ext cx="3872887" cy="4457193"/>
            <a:chOff x="3224498" y="673296"/>
            <a:chExt cx="3872887" cy="4457193"/>
          </a:xfrm>
        </p:grpSpPr>
        <p:sp>
          <p:nvSpPr>
            <p:cNvPr id="133" name="Rectangle 132">
              <a:extLst>
                <a:ext uri="{FF2B5EF4-FFF2-40B4-BE49-F238E27FC236}">
                  <a16:creationId xmlns:a16="http://schemas.microsoft.com/office/drawing/2014/main" id="{DD5EFE00-3552-FA1B-9574-AD6DD0C2E7C9}"/>
                </a:ext>
                <a:ext uri="{C183D7F6-B498-43B3-948B-1728B52AA6E4}">
                  <adec:decorative xmlns:adec="http://schemas.microsoft.com/office/drawing/2017/decorative" val="1"/>
                </a:ext>
              </a:extLst>
            </p:cNvPr>
            <p:cNvSpPr/>
            <p:nvPr/>
          </p:nvSpPr>
          <p:spPr bwMode="auto">
            <a:xfrm>
              <a:off x="3224498" y="1249993"/>
              <a:ext cx="3872887" cy="3880496"/>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3C7B22C4-FF59-463D-6190-92FA72A20557}"/>
                </a:ext>
              </a:extLst>
            </p:cNvPr>
            <p:cNvGrpSpPr/>
            <p:nvPr/>
          </p:nvGrpSpPr>
          <p:grpSpPr>
            <a:xfrm>
              <a:off x="3735809" y="673296"/>
              <a:ext cx="2798064" cy="914400"/>
              <a:chOff x="3981812" y="616001"/>
              <a:chExt cx="2798064" cy="914400"/>
            </a:xfrm>
          </p:grpSpPr>
          <p:sp>
            <p:nvSpPr>
              <p:cNvPr id="131" name="Rectangle: Rounded Corners 130">
                <a:extLst>
                  <a:ext uri="{FF2B5EF4-FFF2-40B4-BE49-F238E27FC236}">
                    <a16:creationId xmlns:a16="http://schemas.microsoft.com/office/drawing/2014/main" id="{E41BD7EE-D3F6-80CA-A283-416F29663E3C}"/>
                  </a:ext>
                  <a:ext uri="{C183D7F6-B498-43B3-948B-1728B52AA6E4}">
                    <adec:decorative xmlns:adec="http://schemas.microsoft.com/office/drawing/2017/decorative" val="1"/>
                  </a:ext>
                </a:extLst>
              </p:cNvPr>
              <p:cNvSpPr/>
              <p:nvPr/>
            </p:nvSpPr>
            <p:spPr bwMode="auto">
              <a:xfrm>
                <a:off x="3981812" y="616001"/>
                <a:ext cx="2798064" cy="914400"/>
              </a:xfrm>
              <a:prstGeom prst="roundRect">
                <a:avLst>
                  <a:gd name="adj" fmla="val 5336"/>
                </a:avLst>
              </a:prstGeom>
              <a:solidFill>
                <a:sysClr val="window" lastClr="FFFFFF"/>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1</a:t>
                </a:r>
              </a:p>
            </p:txBody>
          </p:sp>
          <p:sp>
            <p:nvSpPr>
              <p:cNvPr id="132" name="TextBox 131">
                <a:extLst>
                  <a:ext uri="{FF2B5EF4-FFF2-40B4-BE49-F238E27FC236}">
                    <a16:creationId xmlns:a16="http://schemas.microsoft.com/office/drawing/2014/main" id="{719194AD-215B-60A6-21E9-2E5CACFB069A}"/>
                  </a:ext>
                  <a:ext uri="{C183D7F6-B498-43B3-948B-1728B52AA6E4}">
                    <adec:decorative xmlns:adec="http://schemas.microsoft.com/office/drawing/2017/decorative" val="1"/>
                  </a:ext>
                </a:extLst>
              </p:cNvPr>
              <p:cNvSpPr txBox="1"/>
              <p:nvPr/>
            </p:nvSpPr>
            <p:spPr>
              <a:xfrm>
                <a:off x="4215457" y="983210"/>
                <a:ext cx="2382973" cy="246221"/>
              </a:xfrm>
              <a:prstGeom prst="rect">
                <a:avLst/>
              </a:prstGeom>
              <a:noFill/>
            </p:spPr>
            <p:txBody>
              <a:bodyPr wrap="squar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 &amp; AI</a:t>
                </a:r>
              </a:p>
            </p:txBody>
          </p:sp>
        </p:grpSp>
      </p:grpSp>
      <p:sp>
        <p:nvSpPr>
          <p:cNvPr id="30" name="TextBox 29">
            <a:extLst>
              <a:ext uri="{FF2B5EF4-FFF2-40B4-BE49-F238E27FC236}">
                <a16:creationId xmlns:a16="http://schemas.microsoft.com/office/drawing/2014/main" id="{40158804-3695-FF25-ED42-B323E5820124}"/>
              </a:ext>
            </a:extLst>
          </p:cNvPr>
          <p:cNvSpPr txBox="1"/>
          <p:nvPr/>
        </p:nvSpPr>
        <p:spPr>
          <a:xfrm>
            <a:off x="4519281" y="1527457"/>
            <a:ext cx="1707285"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Business Intelligence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w/ Power BI</a:t>
            </a:r>
          </a:p>
        </p:txBody>
      </p:sp>
      <p:sp>
        <p:nvSpPr>
          <p:cNvPr id="56" name="TextBox 55">
            <a:extLst>
              <a:ext uri="{FF2B5EF4-FFF2-40B4-BE49-F238E27FC236}">
                <a16:creationId xmlns:a16="http://schemas.microsoft.com/office/drawing/2014/main" id="{92DAC3C5-E793-126E-6105-D0AA6340DFF8}"/>
              </a:ext>
            </a:extLst>
          </p:cNvPr>
          <p:cNvSpPr txBox="1"/>
          <p:nvPr/>
        </p:nvSpPr>
        <p:spPr>
          <a:xfrm>
            <a:off x="3391864" y="1993561"/>
            <a:ext cx="135143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Business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 Marts</a:t>
            </a:r>
            <a:endParaRPr kumimoji="0" lang="en-AU" sz="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8" name="TextBox 57">
            <a:extLst>
              <a:ext uri="{FF2B5EF4-FFF2-40B4-BE49-F238E27FC236}">
                <a16:creationId xmlns:a16="http://schemas.microsoft.com/office/drawing/2014/main" id="{3E437E15-0F28-304E-49C0-164C3267F38D}"/>
              </a:ext>
            </a:extLst>
          </p:cNvPr>
          <p:cNvSpPr txBox="1"/>
          <p:nvPr/>
        </p:nvSpPr>
        <p:spPr>
          <a:xfrm>
            <a:off x="4406003" y="1945125"/>
            <a:ext cx="1351437" cy="46166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Self-Serve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Reporting, Data Visualization, and AI</a:t>
            </a:r>
            <a:endParaRPr kumimoji="0" lang="en-AU" sz="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0" name="TextBox 59">
            <a:extLst>
              <a:ext uri="{FF2B5EF4-FFF2-40B4-BE49-F238E27FC236}">
                <a16:creationId xmlns:a16="http://schemas.microsoft.com/office/drawing/2014/main" id="{65802CD8-0FB5-282B-A9CE-4020A716E6AE}"/>
              </a:ext>
            </a:extLst>
          </p:cNvPr>
          <p:cNvSpPr txBox="1"/>
          <p:nvPr/>
        </p:nvSpPr>
        <p:spPr>
          <a:xfrm>
            <a:off x="5570136" y="2013143"/>
            <a:ext cx="135143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Organizational and B2B Collaboration</a:t>
            </a:r>
            <a:endParaRPr kumimoji="0" lang="en-AU"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4" name="TextBox 23">
            <a:extLst>
              <a:ext uri="{FF2B5EF4-FFF2-40B4-BE49-F238E27FC236}">
                <a16:creationId xmlns:a16="http://schemas.microsoft.com/office/drawing/2014/main" id="{1BEF4BDA-7EAA-1E1E-0492-0C8CD7B10DE8}"/>
              </a:ext>
            </a:extLst>
          </p:cNvPr>
          <p:cNvSpPr txBox="1"/>
          <p:nvPr/>
        </p:nvSpPr>
        <p:spPr>
          <a:xfrm>
            <a:off x="4596485" y="2647669"/>
            <a:ext cx="1707285"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Machine Learning and AI with Azure AI</a:t>
            </a:r>
          </a:p>
        </p:txBody>
      </p:sp>
      <p:sp>
        <p:nvSpPr>
          <p:cNvPr id="47" name="TextBox 46">
            <a:extLst>
              <a:ext uri="{FF2B5EF4-FFF2-40B4-BE49-F238E27FC236}">
                <a16:creationId xmlns:a16="http://schemas.microsoft.com/office/drawing/2014/main" id="{88AB2661-9D34-FA19-80D7-34F9CEB18DC5}"/>
              </a:ext>
            </a:extLst>
          </p:cNvPr>
          <p:cNvSpPr txBox="1"/>
          <p:nvPr/>
        </p:nvSpPr>
        <p:spPr>
          <a:xfrm>
            <a:off x="3391865" y="3181821"/>
            <a:ext cx="1351437"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OpenAI</a:t>
            </a:r>
            <a:r>
              <a:rPr kumimoji="0" lang="en-US" sz="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Models</a:t>
            </a:r>
            <a:endParaRPr kumimoji="0" lang="en-AU" sz="8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54" name="TextBox 53">
            <a:extLst>
              <a:ext uri="{FF2B5EF4-FFF2-40B4-BE49-F238E27FC236}">
                <a16:creationId xmlns:a16="http://schemas.microsoft.com/office/drawing/2014/main" id="{F0A6BFD8-097A-BABB-4C1D-A252AAFDF69B}"/>
              </a:ext>
            </a:extLst>
          </p:cNvPr>
          <p:cNvSpPr txBox="1"/>
          <p:nvPr/>
        </p:nvSpPr>
        <p:spPr>
          <a:xfrm>
            <a:off x="4928522" y="3181821"/>
            <a:ext cx="698382"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MLOps</a:t>
            </a:r>
            <a:endParaRPr kumimoji="0" lang="en-AU"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64" name="TextBox 63">
            <a:extLst>
              <a:ext uri="{FF2B5EF4-FFF2-40B4-BE49-F238E27FC236}">
                <a16:creationId xmlns:a16="http://schemas.microsoft.com/office/drawing/2014/main" id="{5AA6345D-0A8E-5657-8DDE-BEDD8ED3F47C}"/>
              </a:ext>
            </a:extLst>
          </p:cNvPr>
          <p:cNvSpPr txBox="1"/>
          <p:nvPr/>
        </p:nvSpPr>
        <p:spPr>
          <a:xfrm>
            <a:off x="5909517" y="3173134"/>
            <a:ext cx="938789"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Intelligent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Apps</a:t>
            </a:r>
            <a:endParaRPr kumimoji="0" lang="en-AU"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20" name="TextBox 19">
            <a:extLst>
              <a:ext uri="{FF2B5EF4-FFF2-40B4-BE49-F238E27FC236}">
                <a16:creationId xmlns:a16="http://schemas.microsoft.com/office/drawing/2014/main" id="{84C6D4E2-481C-166C-E5F6-F98B8D60373C}"/>
              </a:ext>
            </a:extLst>
          </p:cNvPr>
          <p:cNvSpPr txBox="1"/>
          <p:nvPr/>
        </p:nvSpPr>
        <p:spPr>
          <a:xfrm>
            <a:off x="4596485" y="3833767"/>
            <a:ext cx="1707285"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Analytics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Foundation w/ Synapse</a:t>
            </a:r>
          </a:p>
        </p:txBody>
      </p:sp>
      <p:sp>
        <p:nvSpPr>
          <p:cNvPr id="41" name="TextBox 40">
            <a:extLst>
              <a:ext uri="{FF2B5EF4-FFF2-40B4-BE49-F238E27FC236}">
                <a16:creationId xmlns:a16="http://schemas.microsoft.com/office/drawing/2014/main" id="{63EC6819-91ED-0003-EA26-A01D2F5399B1}"/>
              </a:ext>
            </a:extLst>
          </p:cNvPr>
          <p:cNvSpPr txBox="1"/>
          <p:nvPr/>
        </p:nvSpPr>
        <p:spPr>
          <a:xfrm>
            <a:off x="3485039" y="4324840"/>
            <a:ext cx="135143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Always Synchronized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1-Copy Integrations</a:t>
            </a:r>
            <a:endParaRPr kumimoji="0" lang="en-AU"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3" name="TextBox 42">
            <a:extLst>
              <a:ext uri="{FF2B5EF4-FFF2-40B4-BE49-F238E27FC236}">
                <a16:creationId xmlns:a16="http://schemas.microsoft.com/office/drawing/2014/main" id="{3283104F-1D4E-C327-14A5-9BD94D64DBAB}"/>
              </a:ext>
            </a:extLst>
          </p:cNvPr>
          <p:cNvSpPr txBox="1"/>
          <p:nvPr/>
        </p:nvSpPr>
        <p:spPr>
          <a:xfrm>
            <a:off x="4653585" y="4324840"/>
            <a:ext cx="135143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Open Standards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Data Lakehouse </a:t>
            </a:r>
            <a:endParaRPr kumimoji="0" lang="en-AU"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sp>
        <p:nvSpPr>
          <p:cNvPr id="45" name="TextBox 44">
            <a:extLst>
              <a:ext uri="{FF2B5EF4-FFF2-40B4-BE49-F238E27FC236}">
                <a16:creationId xmlns:a16="http://schemas.microsoft.com/office/drawing/2014/main" id="{961EF709-78C0-221F-42C9-F92BF8A2A757}"/>
              </a:ext>
            </a:extLst>
          </p:cNvPr>
          <p:cNvSpPr txBox="1"/>
          <p:nvPr/>
        </p:nvSpPr>
        <p:spPr>
          <a:xfrm>
            <a:off x="5689585" y="4317355"/>
            <a:ext cx="1351437" cy="33855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Spark and 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rPr>
              <a:t>Compute</a:t>
            </a:r>
            <a:endParaRPr kumimoji="0" lang="en-AU" sz="800" b="0" i="0" u="none" strike="noStrike" kern="120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11" name="Group 10" descr="Data Governance&#10;">
            <a:extLst>
              <a:ext uri="{FF2B5EF4-FFF2-40B4-BE49-F238E27FC236}">
                <a16:creationId xmlns:a16="http://schemas.microsoft.com/office/drawing/2014/main" id="{3540B0B8-1778-51EB-511E-CED2A79FB8B8}"/>
              </a:ext>
            </a:extLst>
          </p:cNvPr>
          <p:cNvGrpSpPr/>
          <p:nvPr/>
        </p:nvGrpSpPr>
        <p:grpSpPr>
          <a:xfrm>
            <a:off x="8124957" y="573241"/>
            <a:ext cx="3622247" cy="4459420"/>
            <a:chOff x="7951846" y="2746105"/>
            <a:chExt cx="3872887" cy="4459420"/>
          </a:xfrm>
        </p:grpSpPr>
        <p:sp>
          <p:nvSpPr>
            <p:cNvPr id="114" name="Rectangle 113">
              <a:extLst>
                <a:ext uri="{FF2B5EF4-FFF2-40B4-BE49-F238E27FC236}">
                  <a16:creationId xmlns:a16="http://schemas.microsoft.com/office/drawing/2014/main" id="{127C7F14-A33B-12B2-B1C6-61CC4ED4F4C4}"/>
                </a:ext>
                <a:ext uri="{C183D7F6-B498-43B3-948B-1728B52AA6E4}">
                  <adec:decorative xmlns:adec="http://schemas.microsoft.com/office/drawing/2017/decorative" val="1"/>
                </a:ext>
              </a:extLst>
            </p:cNvPr>
            <p:cNvSpPr/>
            <p:nvPr/>
          </p:nvSpPr>
          <p:spPr bwMode="auto">
            <a:xfrm>
              <a:off x="7951846" y="3301514"/>
              <a:ext cx="3872887" cy="3904011"/>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26" name="Rectangle: Rounded Corners 125">
              <a:extLst>
                <a:ext uri="{FF2B5EF4-FFF2-40B4-BE49-F238E27FC236}">
                  <a16:creationId xmlns:a16="http://schemas.microsoft.com/office/drawing/2014/main" id="{5C928723-1D1B-B8D1-9CAE-266DC38FF5A7}"/>
                </a:ext>
                <a:ext uri="{C183D7F6-B498-43B3-948B-1728B52AA6E4}">
                  <adec:decorative xmlns:adec="http://schemas.microsoft.com/office/drawing/2017/decorative" val="1"/>
                </a:ext>
              </a:extLst>
            </p:cNvPr>
            <p:cNvSpPr/>
            <p:nvPr/>
          </p:nvSpPr>
          <p:spPr bwMode="auto">
            <a:xfrm>
              <a:off x="8438576" y="2746105"/>
              <a:ext cx="2798064" cy="914400"/>
            </a:xfrm>
            <a:prstGeom prst="roundRect">
              <a:avLst>
                <a:gd name="adj" fmla="val 5336"/>
              </a:avLst>
            </a:prstGeom>
            <a:solidFill>
              <a:sysClr val="window" lastClr="FFFFFF"/>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1</a:t>
              </a:r>
            </a:p>
          </p:txBody>
        </p:sp>
        <p:sp>
          <p:nvSpPr>
            <p:cNvPr id="127" name="TextBox 126">
              <a:extLst>
                <a:ext uri="{FF2B5EF4-FFF2-40B4-BE49-F238E27FC236}">
                  <a16:creationId xmlns:a16="http://schemas.microsoft.com/office/drawing/2014/main" id="{D0D5037A-BD30-F7A0-FDDD-3A2C31E5A634}"/>
                </a:ext>
                <a:ext uri="{C183D7F6-B498-43B3-948B-1728B52AA6E4}">
                  <adec:decorative xmlns:adec="http://schemas.microsoft.com/office/drawing/2017/decorative" val="1"/>
                </a:ext>
              </a:extLst>
            </p:cNvPr>
            <p:cNvSpPr txBox="1"/>
            <p:nvPr/>
          </p:nvSpPr>
          <p:spPr>
            <a:xfrm>
              <a:off x="8646120" y="3110980"/>
              <a:ext cx="2382973" cy="246221"/>
            </a:xfrm>
            <a:prstGeom prst="rect">
              <a:avLst/>
            </a:prstGeom>
            <a:noFill/>
          </p:spPr>
          <p:txBody>
            <a:bodyPr wrap="squar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grpSp>
      <p:sp>
        <p:nvSpPr>
          <p:cNvPr id="39" name="TextBox 38">
            <a:extLst>
              <a:ext uri="{FF2B5EF4-FFF2-40B4-BE49-F238E27FC236}">
                <a16:creationId xmlns:a16="http://schemas.microsoft.com/office/drawing/2014/main" id="{D8DA9EAD-6BDC-089C-7E1F-2F77EC3E0939}"/>
              </a:ext>
            </a:extLst>
          </p:cNvPr>
          <p:cNvSpPr txBox="1"/>
          <p:nvPr/>
        </p:nvSpPr>
        <p:spPr>
          <a:xfrm>
            <a:off x="9604324" y="1773424"/>
            <a:ext cx="1707285"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Microsoft Purview</a:t>
            </a:r>
          </a:p>
        </p:txBody>
      </p:sp>
      <p:sp>
        <p:nvSpPr>
          <p:cNvPr id="62" name="TextBox 61">
            <a:extLst>
              <a:ext uri="{FF2B5EF4-FFF2-40B4-BE49-F238E27FC236}">
                <a16:creationId xmlns:a16="http://schemas.microsoft.com/office/drawing/2014/main" id="{4EEA4591-D1BB-D0E1-7926-16D87D2A2386}"/>
              </a:ext>
            </a:extLst>
          </p:cNvPr>
          <p:cNvSpPr txBox="1"/>
          <p:nvPr/>
        </p:nvSpPr>
        <p:spPr>
          <a:xfrm>
            <a:off x="8598183" y="2406790"/>
            <a:ext cx="2913621" cy="2308324"/>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1200"/>
              </a:spcAft>
              <a:buClr>
                <a:srgbClr val="5FFFFF"/>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 Estate Map</a:t>
            </a:r>
          </a:p>
          <a:p>
            <a:pPr marL="171450" marR="0" lvl="0" indent="-171450" algn="l" defTabSz="914400" rtl="0" eaLnBrk="1" fontAlgn="auto" latinLnBrk="0" hangingPunct="1">
              <a:lnSpc>
                <a:spcPct val="100000"/>
              </a:lnSpc>
              <a:spcBef>
                <a:spcPts val="0"/>
              </a:spcBef>
              <a:spcAft>
                <a:spcPts val="1200"/>
              </a:spcAft>
              <a:buClr>
                <a:srgbClr val="5FFFFF"/>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Lineage Tracing</a:t>
            </a:r>
          </a:p>
          <a:p>
            <a:pPr marL="171450" marR="0" lvl="0" indent="-171450" algn="l" defTabSz="914400" rtl="0" eaLnBrk="1" fontAlgn="auto" latinLnBrk="0" hangingPunct="1">
              <a:lnSpc>
                <a:spcPct val="100000"/>
              </a:lnSpc>
              <a:spcBef>
                <a:spcPts val="0"/>
              </a:spcBef>
              <a:spcAft>
                <a:spcPts val="1200"/>
              </a:spcAft>
              <a:buClr>
                <a:srgbClr val="5FFFFF"/>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Metadata Management</a:t>
            </a:r>
          </a:p>
          <a:p>
            <a:pPr marL="171450" marR="0" lvl="0" indent="-171450" algn="l" defTabSz="914400" rtl="0" eaLnBrk="1" fontAlgn="auto" latinLnBrk="0" hangingPunct="1">
              <a:lnSpc>
                <a:spcPct val="100000"/>
              </a:lnSpc>
              <a:spcBef>
                <a:spcPts val="0"/>
              </a:spcBef>
              <a:spcAft>
                <a:spcPts val="1200"/>
              </a:spcAft>
              <a:buClr>
                <a:srgbClr val="5FFFFF"/>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Security and Access Management</a:t>
            </a:r>
          </a:p>
          <a:p>
            <a:pPr marL="171450" marR="0" lvl="0" indent="-171450" algn="l" defTabSz="914400" rtl="0" eaLnBrk="1" fontAlgn="auto" latinLnBrk="0" hangingPunct="1">
              <a:lnSpc>
                <a:spcPct val="100000"/>
              </a:lnSpc>
              <a:spcBef>
                <a:spcPts val="0"/>
              </a:spcBef>
              <a:spcAft>
                <a:spcPts val="1200"/>
              </a:spcAft>
              <a:buClr>
                <a:srgbClr val="5FFFFF"/>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Compliance</a:t>
            </a:r>
          </a:p>
          <a:p>
            <a:pPr marL="171450" marR="0" lvl="0" indent="-171450" algn="l" defTabSz="914400" rtl="0" eaLnBrk="1" fontAlgn="auto" latinLnBrk="0" hangingPunct="1">
              <a:lnSpc>
                <a:spcPct val="100000"/>
              </a:lnSpc>
              <a:spcBef>
                <a:spcPts val="0"/>
              </a:spcBef>
              <a:spcAft>
                <a:spcPts val="1200"/>
              </a:spcAft>
              <a:buClr>
                <a:srgbClr val="5FFFFF"/>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 Quality Management </a:t>
            </a:r>
          </a:p>
          <a:p>
            <a:pPr marL="171450" marR="0" lvl="0" indent="-171450" algn="l" defTabSz="914400" rtl="0" eaLnBrk="1" fontAlgn="auto" latinLnBrk="0" hangingPunct="1">
              <a:lnSpc>
                <a:spcPct val="100000"/>
              </a:lnSpc>
              <a:spcBef>
                <a:spcPts val="0"/>
              </a:spcBef>
              <a:spcAft>
                <a:spcPts val="1200"/>
              </a:spcAft>
              <a:buClr>
                <a:srgbClr val="5FFFFF"/>
              </a:buClr>
              <a:buSzTx/>
              <a:buFont typeface="Arial" panose="020B0604020202020204" pitchFamily="34" charset="0"/>
              <a:buChar char="•"/>
              <a:tabLst/>
              <a:defRPr/>
            </a:pPr>
            <a:r>
              <a:rPr kumimoji="0" lang="en-US"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Data Catalog</a:t>
            </a:r>
            <a:endParaRPr kumimoji="0" lang="en-AU" sz="12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grpSp>
        <p:nvGrpSpPr>
          <p:cNvPr id="3" name="Group 2" descr="Only in Azure&#10;">
            <a:extLst>
              <a:ext uri="{FF2B5EF4-FFF2-40B4-BE49-F238E27FC236}">
                <a16:creationId xmlns:a16="http://schemas.microsoft.com/office/drawing/2014/main" id="{41F3B242-1E09-89A4-59F8-3C34ED8144FB}"/>
              </a:ext>
            </a:extLst>
          </p:cNvPr>
          <p:cNvGrpSpPr/>
          <p:nvPr/>
        </p:nvGrpSpPr>
        <p:grpSpPr>
          <a:xfrm>
            <a:off x="550604" y="4973431"/>
            <a:ext cx="11196600" cy="1572849"/>
            <a:chOff x="550604" y="5171895"/>
            <a:chExt cx="11196600" cy="1572849"/>
          </a:xfrm>
        </p:grpSpPr>
        <p:sp>
          <p:nvSpPr>
            <p:cNvPr id="5" name="Rectangle 4">
              <a:extLst>
                <a:ext uri="{FF2B5EF4-FFF2-40B4-BE49-F238E27FC236}">
                  <a16:creationId xmlns:a16="http://schemas.microsoft.com/office/drawing/2014/main" id="{5D7CE56C-3FE8-CE8D-A160-B529B4424CF7}"/>
                </a:ext>
                <a:ext uri="{C183D7F6-B498-43B3-948B-1728B52AA6E4}">
                  <adec:decorative xmlns:adec="http://schemas.microsoft.com/office/drawing/2017/decorative" val="1"/>
                </a:ext>
              </a:extLst>
            </p:cNvPr>
            <p:cNvSpPr/>
            <p:nvPr/>
          </p:nvSpPr>
          <p:spPr bwMode="auto">
            <a:xfrm>
              <a:off x="550604" y="5629095"/>
              <a:ext cx="11196600" cy="1115649"/>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9" name="Rectangle: Rounded Corners 18">
              <a:extLst>
                <a:ext uri="{FF2B5EF4-FFF2-40B4-BE49-F238E27FC236}">
                  <a16:creationId xmlns:a16="http://schemas.microsoft.com/office/drawing/2014/main" id="{B48D5340-1E89-F09B-C62B-60ED7A205CBE}"/>
                </a:ext>
                <a:ext uri="{C183D7F6-B498-43B3-948B-1728B52AA6E4}">
                  <adec:decorative xmlns:adec="http://schemas.microsoft.com/office/drawing/2017/decorative" val="1"/>
                </a:ext>
              </a:extLst>
            </p:cNvPr>
            <p:cNvSpPr/>
            <p:nvPr/>
          </p:nvSpPr>
          <p:spPr bwMode="auto">
            <a:xfrm>
              <a:off x="4665336" y="5171895"/>
              <a:ext cx="2798064" cy="914400"/>
            </a:xfrm>
            <a:prstGeom prst="roundRect">
              <a:avLst>
                <a:gd name="adj" fmla="val 5336"/>
              </a:avLst>
            </a:prstGeom>
            <a:solidFill>
              <a:sysClr val="window" lastClr="FFFFFF"/>
            </a:solidFill>
            <a:ln w="25400" cap="flat"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noFill/>
                  <a:effectLst/>
                  <a:uLnTx/>
                  <a:uFillTx/>
                  <a:latin typeface="Segoe UI Semibold"/>
                  <a:ea typeface="+mn-ea"/>
                  <a:cs typeface="Segoe UI" pitchFamily="34" charset="0"/>
                </a:rPr>
                <a:t>1</a:t>
              </a:r>
            </a:p>
          </p:txBody>
        </p:sp>
        <p:sp>
          <p:nvSpPr>
            <p:cNvPr id="21" name="TextBox 20">
              <a:extLst>
                <a:ext uri="{FF2B5EF4-FFF2-40B4-BE49-F238E27FC236}">
                  <a16:creationId xmlns:a16="http://schemas.microsoft.com/office/drawing/2014/main" id="{1C08BA30-BD56-47F7-65C4-9D43366F7BE7}"/>
                </a:ext>
                <a:ext uri="{C183D7F6-B498-43B3-948B-1728B52AA6E4}">
                  <adec:decorative xmlns:adec="http://schemas.microsoft.com/office/drawing/2017/decorative" val="1"/>
                </a:ext>
              </a:extLst>
            </p:cNvPr>
            <p:cNvSpPr txBox="1"/>
            <p:nvPr/>
          </p:nvSpPr>
          <p:spPr>
            <a:xfrm>
              <a:off x="4828176" y="5534589"/>
              <a:ext cx="2382973" cy="246221"/>
            </a:xfrm>
            <a:prstGeom prst="rect">
              <a:avLst/>
            </a:prstGeom>
            <a:noFill/>
          </p:spPr>
          <p:txBody>
            <a:bodyPr wrap="squar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Only in Azure</a:t>
              </a:r>
            </a:p>
          </p:txBody>
        </p:sp>
      </p:grpSp>
      <p:sp>
        <p:nvSpPr>
          <p:cNvPr id="15" name="TextBox 14">
            <a:extLst>
              <a:ext uri="{FF2B5EF4-FFF2-40B4-BE49-F238E27FC236}">
                <a16:creationId xmlns:a16="http://schemas.microsoft.com/office/drawing/2014/main" id="{CA33DEDE-4693-672C-1DCC-7E6145BA5B7F}"/>
              </a:ext>
            </a:extLst>
          </p:cNvPr>
          <p:cNvSpPr txBox="1"/>
          <p:nvPr/>
        </p:nvSpPr>
        <p:spPr>
          <a:xfrm>
            <a:off x="925938" y="5588448"/>
            <a:ext cx="3644825" cy="484748"/>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050" b="0" i="1"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“Synapse Link for SQL Server 2022 helps us to seamlessly replicate operational data in near real time to be able to have more powerful analytics.”</a:t>
            </a:r>
          </a:p>
        </p:txBody>
      </p:sp>
      <p:sp>
        <p:nvSpPr>
          <p:cNvPr id="13" name="TextBox 12">
            <a:extLst>
              <a:ext uri="{FF2B5EF4-FFF2-40B4-BE49-F238E27FC236}">
                <a16:creationId xmlns:a16="http://schemas.microsoft.com/office/drawing/2014/main" id="{183209C5-A695-C666-0B93-BA37F0CBB0C5}"/>
              </a:ext>
            </a:extLst>
          </p:cNvPr>
          <p:cNvSpPr txBox="1"/>
          <p:nvPr/>
        </p:nvSpPr>
        <p:spPr>
          <a:xfrm>
            <a:off x="929304" y="6217055"/>
            <a:ext cx="3241351" cy="153888"/>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1800"/>
              </a:spcBef>
              <a:spcAft>
                <a:spcPts val="0"/>
              </a:spcAft>
              <a:buClrTx/>
              <a:buSzTx/>
              <a:buFontTx/>
              <a:buNone/>
              <a:tabLst/>
              <a:defRPr kumimoji="0" b="0" i="0" u="none" strike="noStrike" cap="none" spc="0" normalizeH="0" baseline="0">
                <a:ln w="3175">
                  <a:noFill/>
                </a:ln>
                <a:solidFill>
                  <a:prstClr val="white"/>
                </a:solidFill>
                <a:effectLst/>
                <a:uLnTx/>
                <a:uFillTx/>
                <a:latin typeface="Segoe UI Semibold"/>
                <a:cs typeface="Segoe UI" pitchFamily="34" charset="0"/>
              </a:defRPr>
            </a:lvl1pPr>
          </a:lstStyle>
          <a:p>
            <a:pPr marL="0" marR="0" lvl="0" indent="0" algn="l" defTabSz="914400" rtl="0" eaLnBrk="1" fontAlgn="auto" latinLnBrk="0" hangingPunct="1">
              <a:lnSpc>
                <a:spcPct val="100000"/>
              </a:lnSpc>
              <a:spcBef>
                <a:spcPts val="1800"/>
              </a:spcBef>
              <a:spcAft>
                <a:spcPts val="0"/>
              </a:spcAft>
              <a:buClrTx/>
              <a:buSzTx/>
              <a:buFontTx/>
              <a:buNone/>
              <a:tabLst/>
              <a:defRPr/>
            </a:pPr>
            <a:r>
              <a:rPr kumimoji="0" lang="en-US" sz="1000" b="0" i="0" u="none" strike="noStrike" kern="1200" cap="none" spc="0" normalizeH="0" baseline="0" noProof="0" dirty="0">
                <a:ln w="3175">
                  <a:noFill/>
                </a:ln>
                <a:solidFill>
                  <a:prstClr val="white"/>
                </a:solidFill>
                <a:effectLst/>
                <a:uLnTx/>
                <a:uFillTx/>
                <a:latin typeface="Segoe UI Semibold"/>
                <a:ea typeface="+mn-ea"/>
                <a:cs typeface="Segoe UI" pitchFamily="34" charset="0"/>
              </a:rPr>
              <a:t>Javier Villegas, IT Director for DBA and BI Services</a:t>
            </a:r>
            <a:endParaRPr kumimoji="0" lang="en-AU" sz="1000" b="0" i="0" u="none" strike="noStrike" kern="1200" cap="none" spc="0" normalizeH="0" baseline="0" noProof="0" dirty="0">
              <a:ln w="3175">
                <a:noFill/>
              </a:ln>
              <a:solidFill>
                <a:prstClr val="white"/>
              </a:solidFill>
              <a:effectLst/>
              <a:uLnTx/>
              <a:uFillTx/>
              <a:latin typeface="Segoe UI Semibold"/>
              <a:ea typeface="+mn-ea"/>
              <a:cs typeface="Segoe UI" pitchFamily="34" charset="0"/>
            </a:endParaRPr>
          </a:p>
        </p:txBody>
      </p:sp>
      <p:pic>
        <p:nvPicPr>
          <p:cNvPr id="17" name="Picture 2" descr="Mediterranean shipping company logo">
            <a:extLst>
              <a:ext uri="{FF2B5EF4-FFF2-40B4-BE49-F238E27FC236}">
                <a16:creationId xmlns:a16="http://schemas.microsoft.com/office/drawing/2014/main" id="{68C15C71-64E6-2E19-C0BE-FD31D9E19C6E}"/>
              </a:ext>
              <a:ext uri="{C183D7F6-B498-43B3-948B-1728B52AA6E4}">
                <adec:decorative xmlns:adec="http://schemas.microsoft.com/office/drawing/2017/decorative" val="0"/>
              </a:ext>
            </a:extLst>
          </p:cNvPr>
          <p:cNvPicPr>
            <a:picLocks noChangeAspect="1" noChangeArrowheads="1"/>
          </p:cNvPicPr>
          <p:nvPr/>
        </p:nvPicPr>
        <p:blipFill>
          <a:blip r:embed="rId3" cstate="screen">
            <a:lum bright="70000" contrast="-70000"/>
            <a:extLst>
              <a:ext uri="{28A0092B-C50C-407E-A947-70E740481C1C}">
                <a14:useLocalDpi xmlns:a14="http://schemas.microsoft.com/office/drawing/2010/main"/>
              </a:ext>
            </a:extLst>
          </a:blip>
          <a:srcRect/>
          <a:stretch>
            <a:fillRect/>
          </a:stretch>
        </p:blipFill>
        <p:spPr bwMode="auto">
          <a:xfrm>
            <a:off x="4401294" y="6079106"/>
            <a:ext cx="2008283" cy="30548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7EB85C-6E08-D102-6677-9B7D4E873BA6}"/>
              </a:ext>
            </a:extLst>
          </p:cNvPr>
          <p:cNvSpPr txBox="1"/>
          <p:nvPr/>
        </p:nvSpPr>
        <p:spPr>
          <a:xfrm>
            <a:off x="7790707" y="5502630"/>
            <a:ext cx="3850689" cy="877163"/>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1200"/>
              </a:spcAft>
              <a:buClr>
                <a:srgbClr val="5FFFFF"/>
              </a:buClr>
              <a:buSzTx/>
              <a:buFont typeface="Arial" panose="020B0604020202020204" pitchFamily="34" charset="0"/>
              <a:buChar char="•"/>
              <a:tabLst/>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Seamless integration across Azure databases</a:t>
            </a:r>
          </a:p>
          <a:p>
            <a:pPr marL="171450" lvl="0" indent="-171450">
              <a:spcAft>
                <a:spcPts val="1200"/>
              </a:spcAft>
              <a:buClr>
                <a:srgbClr val="5FFFFF"/>
              </a:buClr>
              <a:buFont typeface="Arial" panose="020B0604020202020204" pitchFamily="34" charset="0"/>
              <a:buChar char="•"/>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Insights up to 380 percent faster</a:t>
            </a:r>
            <a:r>
              <a:rPr lang="en-US" sz="1000" baseline="30000" dirty="0">
                <a:ln w="3175">
                  <a:noFill/>
                </a:ln>
                <a:solidFill>
                  <a:schemeClr val="bg1"/>
                </a:solidFill>
                <a:latin typeface="Segoe UI Semibold"/>
                <a:cs typeface="Segoe UI" pitchFamily="34" charset="0"/>
              </a:rPr>
              <a:t> 1</a:t>
            </a:r>
            <a:endPar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a:p>
            <a:pPr marL="171450" lvl="0" indent="-171450">
              <a:spcAft>
                <a:spcPts val="1200"/>
              </a:spcAft>
              <a:buClr>
                <a:srgbClr val="5FFFFF"/>
              </a:buClr>
              <a:buFont typeface="Arial" panose="020B0604020202020204" pitchFamily="34" charset="0"/>
              <a:buChar char="•"/>
              <a:defRPr/>
            </a:pPr>
            <a:r>
              <a:rPr kumimoji="0" lang="en-US" sz="10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49 percent less expensive than other cloud providers</a:t>
            </a:r>
            <a:r>
              <a:rPr lang="en-US" sz="1100" baseline="30000" dirty="0">
                <a:ln w="3175">
                  <a:noFill/>
                </a:ln>
                <a:solidFill>
                  <a:schemeClr val="bg1"/>
                </a:solidFill>
                <a:latin typeface="Segoe UI Semibold"/>
                <a:cs typeface="Segoe UI" pitchFamily="34" charset="0"/>
              </a:rPr>
              <a:t> 1</a:t>
            </a:r>
            <a:endParaRPr kumimoji="0" lang="en-US" sz="11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68" name="Graphic 67">
            <a:extLst>
              <a:ext uri="{FF2B5EF4-FFF2-40B4-BE49-F238E27FC236}">
                <a16:creationId xmlns:a16="http://schemas.microsoft.com/office/drawing/2014/main" id="{39748885-6E5A-21EC-9237-87484B32DD06}"/>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283071" y="2009825"/>
            <a:ext cx="518112" cy="518112"/>
          </a:xfrm>
          <a:prstGeom prst="rect">
            <a:avLst/>
          </a:prstGeom>
        </p:spPr>
      </p:pic>
      <p:sp>
        <p:nvSpPr>
          <p:cNvPr id="69" name="Freeform: Shape 68">
            <a:extLst>
              <a:ext uri="{FF2B5EF4-FFF2-40B4-BE49-F238E27FC236}">
                <a16:creationId xmlns:a16="http://schemas.microsoft.com/office/drawing/2014/main" id="{A419E3C8-FA0A-D92F-A62E-FB30E4870718}"/>
              </a:ext>
              <a:ext uri="{C183D7F6-B498-43B3-948B-1728B52AA6E4}">
                <adec:decorative xmlns:adec="http://schemas.microsoft.com/office/drawing/2017/decorative" val="1"/>
              </a:ext>
            </a:extLst>
          </p:cNvPr>
          <p:cNvSpPr/>
          <p:nvPr/>
        </p:nvSpPr>
        <p:spPr bwMode="auto">
          <a:xfrm>
            <a:off x="960598" y="1860973"/>
            <a:ext cx="1192052" cy="873182"/>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1" name="Freeform: Shape 70">
            <a:extLst>
              <a:ext uri="{FF2B5EF4-FFF2-40B4-BE49-F238E27FC236}">
                <a16:creationId xmlns:a16="http://schemas.microsoft.com/office/drawing/2014/main" id="{1C2C38A1-9C7E-5561-F005-E5E3079A4281}"/>
              </a:ext>
              <a:ext uri="{C183D7F6-B498-43B3-948B-1728B52AA6E4}">
                <adec:decorative xmlns:adec="http://schemas.microsoft.com/office/drawing/2017/decorative" val="1"/>
              </a:ext>
            </a:extLst>
          </p:cNvPr>
          <p:cNvSpPr/>
          <p:nvPr/>
        </p:nvSpPr>
        <p:spPr bwMode="auto">
          <a:xfrm>
            <a:off x="956499" y="2943976"/>
            <a:ext cx="1192052" cy="836844"/>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72" name="Graphic 71">
            <a:extLst>
              <a:ext uri="{FF2B5EF4-FFF2-40B4-BE49-F238E27FC236}">
                <a16:creationId xmlns:a16="http://schemas.microsoft.com/office/drawing/2014/main" id="{6B8C4553-6F56-A95C-6E0B-FD4DE3F938A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283071" y="3142205"/>
            <a:ext cx="492746" cy="492746"/>
          </a:xfrm>
          <a:prstGeom prst="rect">
            <a:avLst/>
          </a:prstGeom>
        </p:spPr>
      </p:pic>
      <p:sp>
        <p:nvSpPr>
          <p:cNvPr id="6" name="Freeform: Shape 5">
            <a:extLst>
              <a:ext uri="{FF2B5EF4-FFF2-40B4-BE49-F238E27FC236}">
                <a16:creationId xmlns:a16="http://schemas.microsoft.com/office/drawing/2014/main" id="{A21BD138-B6FA-C6C9-F793-464CF89D86E7}"/>
              </a:ext>
              <a:ext uri="{C183D7F6-B498-43B3-948B-1728B52AA6E4}">
                <adec:decorative xmlns:adec="http://schemas.microsoft.com/office/drawing/2017/decorative" val="1"/>
              </a:ext>
            </a:extLst>
          </p:cNvPr>
          <p:cNvSpPr/>
          <p:nvPr/>
        </p:nvSpPr>
        <p:spPr bwMode="auto">
          <a:xfrm>
            <a:off x="956499" y="4009603"/>
            <a:ext cx="1192052" cy="836844"/>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4" name="Graphic 13">
            <a:extLst>
              <a:ext uri="{FF2B5EF4-FFF2-40B4-BE49-F238E27FC236}">
                <a16:creationId xmlns:a16="http://schemas.microsoft.com/office/drawing/2014/main" id="{6C8F9920-0F46-A49B-6E2A-2F4C74556439}"/>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1262007" y="4203099"/>
            <a:ext cx="534874" cy="534874"/>
          </a:xfrm>
          <a:prstGeom prst="rect">
            <a:avLst/>
          </a:prstGeom>
        </p:spPr>
      </p:pic>
      <p:sp>
        <p:nvSpPr>
          <p:cNvPr id="16" name="Freeform: Shape 15">
            <a:extLst>
              <a:ext uri="{FF2B5EF4-FFF2-40B4-BE49-F238E27FC236}">
                <a16:creationId xmlns:a16="http://schemas.microsoft.com/office/drawing/2014/main" id="{0F95FC35-8271-6F86-A298-2037AA0CFC1D}"/>
              </a:ext>
              <a:ext uri="{C183D7F6-B498-43B3-948B-1728B52AA6E4}">
                <adec:decorative xmlns:adec="http://schemas.microsoft.com/office/drawing/2017/decorative" val="1"/>
              </a:ext>
            </a:extLst>
          </p:cNvPr>
          <p:cNvSpPr/>
          <p:nvPr/>
        </p:nvSpPr>
        <p:spPr bwMode="auto">
          <a:xfrm>
            <a:off x="3504072" y="4012415"/>
            <a:ext cx="3423778" cy="836844"/>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18" name="Graphic 17">
            <a:extLst>
              <a:ext uri="{FF2B5EF4-FFF2-40B4-BE49-F238E27FC236}">
                <a16:creationId xmlns:a16="http://schemas.microsoft.com/office/drawing/2014/main" id="{3729B0D4-57C9-3891-91E7-68EC8A4BA9E6}"/>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4176847" y="3790161"/>
            <a:ext cx="393916" cy="456858"/>
          </a:xfrm>
          <a:prstGeom prst="rect">
            <a:avLst/>
          </a:prstGeom>
        </p:spPr>
      </p:pic>
      <p:sp>
        <p:nvSpPr>
          <p:cNvPr id="22" name="Freeform: Shape 21">
            <a:extLst>
              <a:ext uri="{FF2B5EF4-FFF2-40B4-BE49-F238E27FC236}">
                <a16:creationId xmlns:a16="http://schemas.microsoft.com/office/drawing/2014/main" id="{86A0BAC2-BD6D-1B1D-07B1-A30F113B4234}"/>
              </a:ext>
              <a:ext uri="{C183D7F6-B498-43B3-948B-1728B52AA6E4}">
                <adec:decorative xmlns:adec="http://schemas.microsoft.com/office/drawing/2017/decorative" val="1"/>
              </a:ext>
            </a:extLst>
          </p:cNvPr>
          <p:cNvSpPr/>
          <p:nvPr/>
        </p:nvSpPr>
        <p:spPr bwMode="auto">
          <a:xfrm>
            <a:off x="3497795" y="2815048"/>
            <a:ext cx="3423778" cy="836844"/>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26" name="Picture 33">
            <a:extLst>
              <a:ext uri="{FF2B5EF4-FFF2-40B4-BE49-F238E27FC236}">
                <a16:creationId xmlns:a16="http://schemas.microsoft.com/office/drawing/2014/main" id="{75A1607D-86FC-43C6-0318-A6B0DC8D60CE}"/>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4277736" y="2641365"/>
            <a:ext cx="417224" cy="417224"/>
          </a:xfrm>
          <a:prstGeom prst="rect">
            <a:avLst/>
          </a:prstGeom>
        </p:spPr>
      </p:pic>
      <p:sp>
        <p:nvSpPr>
          <p:cNvPr id="28" name="Freeform: Shape 27">
            <a:extLst>
              <a:ext uri="{FF2B5EF4-FFF2-40B4-BE49-F238E27FC236}">
                <a16:creationId xmlns:a16="http://schemas.microsoft.com/office/drawing/2014/main" id="{D6B1EBFC-7127-217A-452D-C9463D273FDA}"/>
              </a:ext>
              <a:ext uri="{C183D7F6-B498-43B3-948B-1728B52AA6E4}">
                <adec:decorative xmlns:adec="http://schemas.microsoft.com/office/drawing/2017/decorative" val="1"/>
              </a:ext>
            </a:extLst>
          </p:cNvPr>
          <p:cNvSpPr/>
          <p:nvPr/>
        </p:nvSpPr>
        <p:spPr bwMode="auto">
          <a:xfrm>
            <a:off x="3497795" y="1676426"/>
            <a:ext cx="3423778" cy="836844"/>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32" name="Graphic 31">
            <a:extLst>
              <a:ext uri="{FF2B5EF4-FFF2-40B4-BE49-F238E27FC236}">
                <a16:creationId xmlns:a16="http://schemas.microsoft.com/office/drawing/2014/main" id="{8B220F98-DB2A-5921-DDF5-2A1F52A01F72}"/>
              </a:ext>
              <a:ext uri="{C183D7F6-B498-43B3-948B-1728B52AA6E4}">
                <adec:decorative xmlns:adec="http://schemas.microsoft.com/office/drawing/2017/decorative" val="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4160758" y="1506664"/>
            <a:ext cx="358523" cy="358523"/>
          </a:xfrm>
          <a:prstGeom prst="rect">
            <a:avLst/>
          </a:prstGeom>
        </p:spPr>
      </p:pic>
      <p:pic>
        <p:nvPicPr>
          <p:cNvPr id="37" name="Graphic 36">
            <a:extLst>
              <a:ext uri="{FF2B5EF4-FFF2-40B4-BE49-F238E27FC236}">
                <a16:creationId xmlns:a16="http://schemas.microsoft.com/office/drawing/2014/main" id="{BAFA0BA0-7115-3A72-BEA7-A756D49B7C78}"/>
              </a:ext>
              <a:ext uri="{C183D7F6-B498-43B3-948B-1728B52AA6E4}">
                <adec:decorative xmlns:adec="http://schemas.microsoft.com/office/drawing/2017/decorative" val="1"/>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929191" y="1693240"/>
            <a:ext cx="675133" cy="417944"/>
          </a:xfrm>
          <a:prstGeom prst="rect">
            <a:avLst/>
          </a:prstGeom>
        </p:spPr>
      </p:pic>
      <p:sp>
        <p:nvSpPr>
          <p:cNvPr id="2" name="TextBox 1">
            <a:extLst>
              <a:ext uri="{FF2B5EF4-FFF2-40B4-BE49-F238E27FC236}">
                <a16:creationId xmlns:a16="http://schemas.microsoft.com/office/drawing/2014/main" id="{D3BDC2E8-6B92-9061-D079-D441343B1056}"/>
              </a:ext>
            </a:extLst>
          </p:cNvPr>
          <p:cNvSpPr txBox="1"/>
          <p:nvPr/>
        </p:nvSpPr>
        <p:spPr>
          <a:xfrm>
            <a:off x="547386" y="6711462"/>
            <a:ext cx="11170726" cy="96950"/>
          </a:xfrm>
          <a:prstGeom prst="rect">
            <a:avLst/>
          </a:prstGeom>
          <a:noFill/>
        </p:spPr>
        <p:txBody>
          <a:bodyPr wrap="square" lIns="0" tIns="0" rIns="0"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dirty="0">
                <a:ln>
                  <a:noFill/>
                </a:ln>
                <a:solidFill>
                  <a:schemeClr val="bg1"/>
                </a:solidFill>
                <a:effectLst/>
                <a:uLnTx/>
                <a:uFillTx/>
                <a:latin typeface="Segoe UI"/>
                <a:ea typeface="+mn-ea"/>
                <a:cs typeface="+mn-cs"/>
              </a:rPr>
              <a:t>1. </a:t>
            </a:r>
            <a:r>
              <a:rPr lang="en-US" sz="700" dirty="0">
                <a:solidFill>
                  <a:schemeClr val="bg1"/>
                </a:solidFill>
                <a:latin typeface="Segoe UI"/>
                <a:hlinkClick r:id="rId18">
                  <a:extLst>
                    <a:ext uri="{A12FA001-AC4F-418D-AE19-62706E023703}">
                      <ahyp:hlinkClr xmlns:ahyp="http://schemas.microsoft.com/office/drawing/2018/hyperlinkcolor" val="tx"/>
                    </a:ext>
                  </a:extLst>
                </a:hlinkClick>
              </a:rPr>
              <a:t>Cloud Analytics Platform Total Cost of Ownership, </a:t>
            </a:r>
            <a:r>
              <a:rPr lang="en-US" sz="700" dirty="0" err="1">
                <a:solidFill>
                  <a:schemeClr val="bg1"/>
                </a:solidFill>
                <a:latin typeface="Segoe UI"/>
                <a:hlinkClick r:id="rId18">
                  <a:extLst>
                    <a:ext uri="{A12FA001-AC4F-418D-AE19-62706E023703}">
                      <ahyp:hlinkClr xmlns:ahyp="http://schemas.microsoft.com/office/drawing/2018/hyperlinkcolor" val="tx"/>
                    </a:ext>
                  </a:extLst>
                </a:hlinkClick>
              </a:rPr>
              <a:t>GigaOm</a:t>
            </a:r>
            <a:r>
              <a:rPr kumimoji="0" lang="en-US" sz="700" b="0" i="0" u="none" strike="noStrike" kern="1200" cap="none" spc="0" normalizeH="0" baseline="0" noProof="0" dirty="0">
                <a:ln>
                  <a:noFill/>
                </a:ln>
                <a:solidFill>
                  <a:schemeClr val="bg1"/>
                </a:solidFill>
                <a:effectLst/>
                <a:uLnTx/>
                <a:uFillTx/>
                <a:latin typeface="Segoe UI"/>
                <a:ea typeface="+mn-ea"/>
                <a:cs typeface="+mn-cs"/>
              </a:rPr>
              <a:t> </a:t>
            </a:r>
          </a:p>
        </p:txBody>
      </p:sp>
    </p:spTree>
    <p:extLst>
      <p:ext uri="{BB962C8B-B14F-4D97-AF65-F5344CB8AC3E}">
        <p14:creationId xmlns:p14="http://schemas.microsoft.com/office/powerpoint/2010/main" val="1091577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7"/>
                                        </p:tgtEl>
                                        <p:attrNameLst>
                                          <p:attrName>style.visibility</p:attrName>
                                        </p:attrNameLst>
                                      </p:cBhvr>
                                      <p:to>
                                        <p:strVal val="visible"/>
                                      </p:to>
                                    </p:set>
                                    <p:animEffect transition="in" filter="fade">
                                      <p:cBhvr>
                                        <p:cTn id="10" dur="500"/>
                                        <p:tgtEl>
                                          <p:spTgt spid="67"/>
                                        </p:tgtEl>
                                      </p:cBhvr>
                                    </p:animEffect>
                                  </p:childTnLst>
                                </p:cTn>
                              </p:par>
                              <p:par>
                                <p:cTn id="11" presetID="10"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animEffect transition="in" filter="fade">
                                      <p:cBhvr>
                                        <p:cTn id="13" dur="500"/>
                                        <p:tgtEl>
                                          <p:spTgt spid="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500"/>
                                        <p:tgtEl>
                                          <p:spTgt spid="6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500"/>
                                        <p:tgtEl>
                                          <p:spTgt spid="7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500"/>
                                        <p:tgtEl>
                                          <p:spTgt spid="71"/>
                                        </p:tgtEl>
                                      </p:cBhvr>
                                    </p:animEffect>
                                  </p:childTnLst>
                                </p:cTn>
                              </p:par>
                              <p:par>
                                <p:cTn id="23" presetID="10"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500"/>
                                        <p:tgtEl>
                                          <p:spTgt spid="7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up)">
                                      <p:cBhvr>
                                        <p:cTn id="39" dur="500"/>
                                        <p:tgtEl>
                                          <p:spTgt spid="1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par>
                                <p:cTn id="43" presetID="10"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500"/>
                                        <p:tgtEl>
                                          <p:spTgt spid="24"/>
                                        </p:tgtEl>
                                      </p:cBhvr>
                                    </p:animEffect>
                                  </p:childTnLst>
                                </p:cTn>
                              </p:par>
                              <p:par>
                                <p:cTn id="55" presetID="10"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fade">
                                      <p:cBhvr>
                                        <p:cTn id="57" dur="500"/>
                                        <p:tgtEl>
                                          <p:spTgt spid="26"/>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par>
                                <p:cTn id="64" presetID="10" presetClass="entr" presetSubtype="0" fill="hold" nodeType="with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fade">
                                      <p:cBhvr>
                                        <p:cTn id="66" dur="500"/>
                                        <p:tgtEl>
                                          <p:spTgt spid="3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7"/>
                                        </p:tgtEl>
                                        <p:attrNameLst>
                                          <p:attrName>style.visibility</p:attrName>
                                        </p:attrNameLst>
                                      </p:cBhvr>
                                      <p:to>
                                        <p:strVal val="visible"/>
                                      </p:to>
                                    </p:set>
                                    <p:animEffect transition="in" filter="fade">
                                      <p:cBhvr>
                                        <p:cTn id="78" dur="500"/>
                                        <p:tgtEl>
                                          <p:spTgt spid="4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animEffect transition="in" filter="fade">
                                      <p:cBhvr>
                                        <p:cTn id="81" dur="500"/>
                                        <p:tgtEl>
                                          <p:spTgt spid="5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fade">
                                      <p:cBhvr>
                                        <p:cTn id="84" dur="500"/>
                                        <p:tgtEl>
                                          <p:spTgt spid="56"/>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58"/>
                                        </p:tgtEl>
                                        <p:attrNameLst>
                                          <p:attrName>style.visibility</p:attrName>
                                        </p:attrNameLst>
                                      </p:cBhvr>
                                      <p:to>
                                        <p:strVal val="visible"/>
                                      </p:to>
                                    </p:set>
                                    <p:animEffect transition="in" filter="fade">
                                      <p:cBhvr>
                                        <p:cTn id="87" dur="500"/>
                                        <p:tgtEl>
                                          <p:spTgt spid="58"/>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60"/>
                                        </p:tgtEl>
                                        <p:attrNameLst>
                                          <p:attrName>style.visibility</p:attrName>
                                        </p:attrNameLst>
                                      </p:cBhvr>
                                      <p:to>
                                        <p:strVal val="visible"/>
                                      </p:to>
                                    </p:set>
                                    <p:animEffect transition="in" filter="fade">
                                      <p:cBhvr>
                                        <p:cTn id="90" dur="500"/>
                                        <p:tgtEl>
                                          <p:spTgt spid="6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4"/>
                                        </p:tgtEl>
                                        <p:attrNameLst>
                                          <p:attrName>style.visibility</p:attrName>
                                        </p:attrNameLst>
                                      </p:cBhvr>
                                      <p:to>
                                        <p:strVal val="visible"/>
                                      </p:to>
                                    </p:set>
                                    <p:animEffect transition="in" filter="fade">
                                      <p:cBhvr>
                                        <p:cTn id="93" dur="500"/>
                                        <p:tgtEl>
                                          <p:spTgt spid="64"/>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1" fill="hold" nodeType="click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wipe(up)">
                                      <p:cBhvr>
                                        <p:cTn id="98" dur="500"/>
                                        <p:tgtEl>
                                          <p:spTgt spid="11"/>
                                        </p:tgtEl>
                                      </p:cBhvr>
                                    </p:animEffect>
                                  </p:childTnLst>
                                </p:cTn>
                              </p:par>
                              <p:par>
                                <p:cTn id="99" presetID="10" presetClass="entr" presetSubtype="0" fill="hold"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fade">
                                      <p:cBhvr>
                                        <p:cTn id="101" dur="500"/>
                                        <p:tgtEl>
                                          <p:spTgt spid="37"/>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fade">
                                      <p:cBhvr>
                                        <p:cTn id="104" dur="500"/>
                                        <p:tgtEl>
                                          <p:spTgt spid="3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500"/>
                                        <p:tgtEl>
                                          <p:spTgt spid="6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1" fill="hold" nodeType="click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wipe(up)">
                                      <p:cBhvr>
                                        <p:cTn id="112" dur="500"/>
                                        <p:tgtEl>
                                          <p:spTgt spid="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7"/>
                                        </p:tgtEl>
                                        <p:attrNameLst>
                                          <p:attrName>style.visibility</p:attrName>
                                        </p:attrNameLst>
                                      </p:cBhvr>
                                      <p:to>
                                        <p:strVal val="visible"/>
                                      </p:to>
                                    </p:set>
                                    <p:animEffect transition="in" filter="fade">
                                      <p:cBhvr>
                                        <p:cTn id="115" dur="500"/>
                                        <p:tgtEl>
                                          <p:spTgt spid="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3"/>
                                        </p:tgtEl>
                                        <p:attrNameLst>
                                          <p:attrName>style.visibility</p:attrName>
                                        </p:attrNameLst>
                                      </p:cBhvr>
                                      <p:to>
                                        <p:strVal val="visible"/>
                                      </p:to>
                                    </p:set>
                                    <p:animEffect transition="in" filter="fade">
                                      <p:cBhvr>
                                        <p:cTn id="118" dur="500"/>
                                        <p:tgtEl>
                                          <p:spTgt spid="13"/>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15"/>
                                        </p:tgtEl>
                                        <p:attrNameLst>
                                          <p:attrName>style.visibility</p:attrName>
                                        </p:attrNameLst>
                                      </p:cBhvr>
                                      <p:to>
                                        <p:strVal val="visible"/>
                                      </p:to>
                                    </p:set>
                                    <p:animEffect transition="in" filter="fade">
                                      <p:cBhvr>
                                        <p:cTn id="121" dur="500"/>
                                        <p:tgtEl>
                                          <p:spTgt spid="15"/>
                                        </p:tgtEl>
                                      </p:cBhvr>
                                    </p:animEffect>
                                  </p:childTnLst>
                                </p:cTn>
                              </p:par>
                              <p:par>
                                <p:cTn id="122" presetID="10" presetClass="entr" presetSubtype="0" fill="hold" nodeType="withEffect">
                                  <p:stCondLst>
                                    <p:cond delay="0"/>
                                  </p:stCondLst>
                                  <p:childTnLst>
                                    <p:set>
                                      <p:cBhvr>
                                        <p:cTn id="123" dur="1" fill="hold">
                                          <p:stCondLst>
                                            <p:cond delay="0"/>
                                          </p:stCondLst>
                                        </p:cTn>
                                        <p:tgtEl>
                                          <p:spTgt spid="17"/>
                                        </p:tgtEl>
                                        <p:attrNameLst>
                                          <p:attrName>style.visibility</p:attrName>
                                        </p:attrNameLst>
                                      </p:cBhvr>
                                      <p:to>
                                        <p:strVal val="visible"/>
                                      </p:to>
                                    </p:set>
                                    <p:animEffect transition="in" filter="fade">
                                      <p:cBhvr>
                                        <p:cTn id="124" dur="500"/>
                                        <p:tgtEl>
                                          <p:spTgt spid="17"/>
                                        </p:tgtEl>
                                      </p:cBhvr>
                                    </p:animEffect>
                                  </p:childTnLst>
                                </p:cTn>
                              </p:par>
                            </p:childTnLst>
                          </p:cTn>
                        </p:par>
                        <p:par>
                          <p:cTn id="125" fill="hold">
                            <p:stCondLst>
                              <p:cond delay="500"/>
                            </p:stCondLst>
                            <p:childTnLst>
                              <p:par>
                                <p:cTn id="126" presetID="22" presetClass="entr" presetSubtype="8" fill="hold" nodeType="afterEffect">
                                  <p:stCondLst>
                                    <p:cond delay="0"/>
                                  </p:stCondLst>
                                  <p:childTnLst>
                                    <p:set>
                                      <p:cBhvr>
                                        <p:cTn id="127" dur="1" fill="hold">
                                          <p:stCondLst>
                                            <p:cond delay="0"/>
                                          </p:stCondLst>
                                        </p:cTn>
                                        <p:tgtEl>
                                          <p:spTgt spid="34"/>
                                        </p:tgtEl>
                                        <p:attrNameLst>
                                          <p:attrName>style.visibility</p:attrName>
                                        </p:attrNameLst>
                                      </p:cBhvr>
                                      <p:to>
                                        <p:strVal val="visible"/>
                                      </p:to>
                                    </p:set>
                                    <p:animEffect transition="in" filter="wipe(left)">
                                      <p:cBhvr>
                                        <p:cTn id="128" dur="500"/>
                                        <p:tgtEl>
                                          <p:spTgt spid="34"/>
                                        </p:tgtEl>
                                      </p:cBhvr>
                                    </p:animEffect>
                                  </p:childTnLst>
                                </p:cTn>
                              </p:par>
                            </p:childTnLst>
                          </p:cTn>
                        </p:par>
                        <p:par>
                          <p:cTn id="129" fill="hold">
                            <p:stCondLst>
                              <p:cond delay="1000"/>
                            </p:stCondLst>
                            <p:childTnLst>
                              <p:par>
                                <p:cTn id="130" presetID="22" presetClass="entr" presetSubtype="8" fill="hold" nodeType="afterEffect">
                                  <p:stCondLst>
                                    <p:cond delay="0"/>
                                  </p:stCondLst>
                                  <p:childTnLst>
                                    <p:set>
                                      <p:cBhvr>
                                        <p:cTn id="131" dur="1" fill="hold">
                                          <p:stCondLst>
                                            <p:cond delay="0"/>
                                          </p:stCondLst>
                                        </p:cTn>
                                        <p:tgtEl>
                                          <p:spTgt spid="23"/>
                                        </p:tgtEl>
                                        <p:attrNameLst>
                                          <p:attrName>style.visibility</p:attrName>
                                        </p:attrNameLst>
                                      </p:cBhvr>
                                      <p:to>
                                        <p:strVal val="visible"/>
                                      </p:to>
                                    </p:set>
                                    <p:animEffect transition="in" filter="wipe(left)">
                                      <p:cBhvr>
                                        <p:cTn id="1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70" grpId="0"/>
      <p:bldP spid="12" grpId="0"/>
      <p:bldP spid="30" grpId="0"/>
      <p:bldP spid="56" grpId="0"/>
      <p:bldP spid="58" grpId="0"/>
      <p:bldP spid="60" grpId="0"/>
      <p:bldP spid="24" grpId="0"/>
      <p:bldP spid="47" grpId="0"/>
      <p:bldP spid="54" grpId="0"/>
      <p:bldP spid="64" grpId="0"/>
      <p:bldP spid="20" grpId="0"/>
      <p:bldP spid="41" grpId="0"/>
      <p:bldP spid="43" grpId="0"/>
      <p:bldP spid="45" grpId="0"/>
      <p:bldP spid="39" grpId="0"/>
      <p:bldP spid="62" grpId="0"/>
      <p:bldP spid="15" grpId="0"/>
      <p:bldP spid="13" grpId="0"/>
      <p:bldP spid="7" grpId="0"/>
      <p:bldP spid="69" grpId="0" animBg="1"/>
      <p:bldP spid="71" grpId="0" animBg="1"/>
      <p:bldP spid="6" grpId="0" animBg="1"/>
      <p:bldP spid="16" grpId="0" animBg="1"/>
      <p:bldP spid="22" grpId="0" animBg="1"/>
      <p:bldP spid="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FF4DF-55BD-422C-9FAD-3914C9918F6A}"/>
              </a:ext>
            </a:extLst>
          </p:cNvPr>
          <p:cNvSpPr>
            <a:spLocks noGrp="1"/>
          </p:cNvSpPr>
          <p:nvPr>
            <p:ph type="title"/>
          </p:nvPr>
        </p:nvSpPr>
        <p:spPr/>
        <p:txBody>
          <a:bodyPr/>
          <a:lstStyle/>
          <a:p>
            <a:r>
              <a:rPr lang="en-US" dirty="0"/>
              <a:t>Expanding the data estate with analytics </a:t>
            </a:r>
          </a:p>
        </p:txBody>
      </p:sp>
      <p:sp>
        <p:nvSpPr>
          <p:cNvPr id="63" name="TextBox 62">
            <a:extLst>
              <a:ext uri="{FF2B5EF4-FFF2-40B4-BE49-F238E27FC236}">
                <a16:creationId xmlns:a16="http://schemas.microsoft.com/office/drawing/2014/main" id="{1A262A65-43C2-41F3-B159-B9314DF94BB2}"/>
              </a:ext>
            </a:extLst>
          </p:cNvPr>
          <p:cNvSpPr txBox="1"/>
          <p:nvPr/>
        </p:nvSpPr>
        <p:spPr>
          <a:xfrm>
            <a:off x="587583" y="1056463"/>
            <a:ext cx="9794593"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Derive value from your data with Azure Synapse Analytics and Power BI</a:t>
            </a:r>
          </a:p>
        </p:txBody>
      </p:sp>
      <p:sp>
        <p:nvSpPr>
          <p:cNvPr id="6" name="Rectangle 5" descr="Faster time to insights&#10;">
            <a:extLst>
              <a:ext uri="{FF2B5EF4-FFF2-40B4-BE49-F238E27FC236}">
                <a16:creationId xmlns:a16="http://schemas.microsoft.com/office/drawing/2014/main" id="{4D524B65-B984-4FAE-A886-3186482829BD}"/>
              </a:ext>
            </a:extLst>
          </p:cNvPr>
          <p:cNvSpPr/>
          <p:nvPr/>
        </p:nvSpPr>
        <p:spPr>
          <a:xfrm>
            <a:off x="814860" y="2314642"/>
            <a:ext cx="1785281"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0E6FF"/>
                </a:solidFill>
                <a:effectLst/>
                <a:uLnTx/>
                <a:uFillTx/>
                <a:latin typeface="Segoe UI Semibold" panose="020B0502040204020203" pitchFamily="34" charset="0"/>
                <a:ea typeface="+mn-ea"/>
                <a:cs typeface="Segoe UI Semibold" panose="020B0502040204020203" pitchFamily="34" charset="0"/>
              </a:rPr>
              <a:t>Faster time to insights</a:t>
            </a:r>
          </a:p>
        </p:txBody>
      </p:sp>
      <p:sp>
        <p:nvSpPr>
          <p:cNvPr id="7" name="Rectangle 6" descr="Access for all&#10;">
            <a:extLst>
              <a:ext uri="{FF2B5EF4-FFF2-40B4-BE49-F238E27FC236}">
                <a16:creationId xmlns:a16="http://schemas.microsoft.com/office/drawing/2014/main" id="{80D278BB-7181-4DB9-B71F-5157CC850FFF}"/>
              </a:ext>
            </a:extLst>
          </p:cNvPr>
          <p:cNvSpPr/>
          <p:nvPr/>
        </p:nvSpPr>
        <p:spPr>
          <a:xfrm>
            <a:off x="3470722" y="2314642"/>
            <a:ext cx="2258568" cy="246221"/>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0E6FF"/>
                </a:solidFill>
                <a:effectLst/>
                <a:uLnTx/>
                <a:uFillTx/>
                <a:latin typeface="Segoe UI Semibold" panose="020B0502040204020203" pitchFamily="34" charset="0"/>
                <a:ea typeface="+mn-ea"/>
                <a:cs typeface="Segoe UI Semibold" panose="020B0502040204020203" pitchFamily="34" charset="0"/>
              </a:rPr>
              <a:t>Access for all</a:t>
            </a:r>
          </a:p>
        </p:txBody>
      </p:sp>
      <p:sp>
        <p:nvSpPr>
          <p:cNvPr id="73" name="Rectangle 72" descr="Comprehensive security and control&#10;">
            <a:extLst>
              <a:ext uri="{FF2B5EF4-FFF2-40B4-BE49-F238E27FC236}">
                <a16:creationId xmlns:a16="http://schemas.microsoft.com/office/drawing/2014/main" id="{CAD8DFD0-E06B-452E-B660-661CA231B4CE}"/>
              </a:ext>
            </a:extLst>
          </p:cNvPr>
          <p:cNvSpPr/>
          <p:nvPr/>
        </p:nvSpPr>
        <p:spPr>
          <a:xfrm>
            <a:off x="6477751" y="2305433"/>
            <a:ext cx="2258568"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0E6FF"/>
                </a:solidFill>
                <a:effectLst/>
                <a:uLnTx/>
                <a:uFillTx/>
                <a:latin typeface="Segoe UI Semibold" panose="020B0502040204020203" pitchFamily="34" charset="0"/>
                <a:ea typeface="+mn-ea"/>
                <a:cs typeface="Segoe UI Semibold" panose="020B0502040204020203" pitchFamily="34" charset="0"/>
              </a:rPr>
              <a:t>Comprehensive security and control</a:t>
            </a:r>
          </a:p>
        </p:txBody>
      </p:sp>
      <p:sp>
        <p:nvSpPr>
          <p:cNvPr id="121" name="Rectangle 120" descr="Near real-time &#10;">
            <a:extLst>
              <a:ext uri="{FF2B5EF4-FFF2-40B4-BE49-F238E27FC236}">
                <a16:creationId xmlns:a16="http://schemas.microsoft.com/office/drawing/2014/main" id="{ED6A3C3D-A698-4B2A-888B-74F987930A31}"/>
              </a:ext>
            </a:extLst>
          </p:cNvPr>
          <p:cNvSpPr/>
          <p:nvPr/>
        </p:nvSpPr>
        <p:spPr>
          <a:xfrm>
            <a:off x="9484780" y="2314642"/>
            <a:ext cx="2120988" cy="492443"/>
          </a:xfrm>
          <a:prstGeom prst="rect">
            <a:avLst/>
          </a:prstGeom>
          <a:noFill/>
          <a:ln w="1587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0E6FF"/>
                </a:solidFill>
                <a:effectLst/>
                <a:uLnTx/>
                <a:uFillTx/>
                <a:latin typeface="Segoe UI Semibold" panose="020B0502040204020203" pitchFamily="34" charset="0"/>
                <a:ea typeface="+mn-ea"/>
                <a:cs typeface="Segoe UI Semibold" panose="020B0502040204020203" pitchFamily="34" charset="0"/>
              </a:rPr>
              <a:t>Near real-time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50E6FF"/>
                </a:solidFill>
                <a:effectLst/>
                <a:uLnTx/>
                <a:uFillTx/>
                <a:latin typeface="Segoe UI Semibold" panose="020B0502040204020203" pitchFamily="34" charset="0"/>
                <a:ea typeface="+mn-ea"/>
                <a:cs typeface="Segoe UI Semibold" panose="020B0502040204020203" pitchFamily="34" charset="0"/>
              </a:rPr>
              <a:t>insights</a:t>
            </a:r>
          </a:p>
        </p:txBody>
      </p:sp>
      <p:sp>
        <p:nvSpPr>
          <p:cNvPr id="71" name="Rectangle 70">
            <a:extLst>
              <a:ext uri="{FF2B5EF4-FFF2-40B4-BE49-F238E27FC236}">
                <a16:creationId xmlns:a16="http://schemas.microsoft.com/office/drawing/2014/main" id="{55B3136D-6C04-C503-442A-1CB9A80B3B54}"/>
              </a:ext>
            </a:extLst>
          </p:cNvPr>
          <p:cNvSpPr/>
          <p:nvPr/>
        </p:nvSpPr>
        <p:spPr>
          <a:xfrm>
            <a:off x="3947140" y="5139583"/>
            <a:ext cx="4767308" cy="338554"/>
          </a:xfrm>
          <a:prstGeom prst="rect">
            <a:avLst/>
          </a:prstGeom>
          <a:noFill/>
          <a:ln w="10795" cap="flat" cmpd="sng" algn="ctr">
            <a:noFill/>
            <a:prstDash val="solid"/>
          </a:ln>
          <a:effectLst/>
        </p:spPr>
        <p:txBody>
          <a:bodyPr wrap="square" lIns="91440" tIns="45720" rIns="91440" bIns="45720" rtlCol="0" anchor="t" anchorCtr="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Best price performance in the market</a:t>
            </a:r>
          </a:p>
        </p:txBody>
      </p:sp>
      <p:sp>
        <p:nvSpPr>
          <p:cNvPr id="75" name="TextBox 74">
            <a:extLst>
              <a:ext uri="{FF2B5EF4-FFF2-40B4-BE49-F238E27FC236}">
                <a16:creationId xmlns:a16="http://schemas.microsoft.com/office/drawing/2014/main" id="{5FE27C2F-1F41-6B9A-985A-01DF4B08E819}"/>
              </a:ext>
            </a:extLst>
          </p:cNvPr>
          <p:cNvSpPr txBox="1"/>
          <p:nvPr/>
        </p:nvSpPr>
        <p:spPr>
          <a:xfrm>
            <a:off x="3785616" y="5671426"/>
            <a:ext cx="5090356" cy="1384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effectLst/>
                <a:uLnTx/>
                <a:uFillTx/>
                <a:latin typeface="Segoe UI"/>
                <a:ea typeface="+mn-ea"/>
                <a:cs typeface="+mn-cs"/>
              </a:rPr>
              <a:t>Source: </a:t>
            </a:r>
            <a:r>
              <a:rPr lang="en-US" sz="900" dirty="0">
                <a:latin typeface="Segoe UI"/>
                <a:hlinkClick r:id="rId3">
                  <a:extLst>
                    <a:ext uri="{A12FA001-AC4F-418D-AE19-62706E023703}">
                      <ahyp:hlinkClr xmlns:ahyp="http://schemas.microsoft.com/office/drawing/2018/hyperlinkcolor" val="tx"/>
                    </a:ext>
                  </a:extLst>
                </a:hlinkClick>
              </a:rPr>
              <a:t>Cloud Analytics Platform Total Cost of Ownership, </a:t>
            </a:r>
            <a:r>
              <a:rPr lang="en-US" sz="900" dirty="0" err="1">
                <a:latin typeface="Segoe UI"/>
                <a:hlinkClick r:id="rId3">
                  <a:extLst>
                    <a:ext uri="{A12FA001-AC4F-418D-AE19-62706E023703}">
                      <ahyp:hlinkClr xmlns:ahyp="http://schemas.microsoft.com/office/drawing/2018/hyperlinkcolor" val="tx"/>
                    </a:ext>
                  </a:extLst>
                </a:hlinkClick>
              </a:rPr>
              <a:t>GigaOm</a:t>
            </a:r>
            <a:r>
              <a:rPr kumimoji="0" lang="en-US" sz="900" b="0" i="0" u="none" strike="noStrike" kern="1200" cap="none" spc="0" normalizeH="0" baseline="0" noProof="0" dirty="0">
                <a:ln>
                  <a:noFill/>
                </a:ln>
                <a:effectLst/>
                <a:uLnTx/>
                <a:uFillTx/>
                <a:latin typeface="Segoe UI"/>
                <a:ea typeface="+mn-ea"/>
                <a:cs typeface="+mn-cs"/>
              </a:rPr>
              <a:t> </a:t>
            </a:r>
          </a:p>
        </p:txBody>
      </p:sp>
      <p:grpSp>
        <p:nvGrpSpPr>
          <p:cNvPr id="8" name="Group 7">
            <a:extLst>
              <a:ext uri="{FF2B5EF4-FFF2-40B4-BE49-F238E27FC236}">
                <a16:creationId xmlns:a16="http://schemas.microsoft.com/office/drawing/2014/main" id="{8FD3ABB8-6266-4D82-B16A-41689022557E}"/>
              </a:ext>
              <a:ext uri="{C183D7F6-B498-43B3-948B-1728B52AA6E4}">
                <adec:decorative xmlns:adec="http://schemas.microsoft.com/office/drawing/2017/decorative" val="1"/>
              </a:ext>
            </a:extLst>
          </p:cNvPr>
          <p:cNvGrpSpPr/>
          <p:nvPr/>
        </p:nvGrpSpPr>
        <p:grpSpPr>
          <a:xfrm>
            <a:off x="9877427" y="3176892"/>
            <a:ext cx="1346662" cy="1346662"/>
            <a:chOff x="9877427" y="2534843"/>
            <a:chExt cx="1346662" cy="1346662"/>
          </a:xfrm>
        </p:grpSpPr>
        <p:sp>
          <p:nvSpPr>
            <p:cNvPr id="120" name="Oval 119" descr="Icon">
              <a:extLst>
                <a:ext uri="{FF2B5EF4-FFF2-40B4-BE49-F238E27FC236}">
                  <a16:creationId xmlns:a16="http://schemas.microsoft.com/office/drawing/2014/main" id="{8A36CC57-4EB1-4CCE-8BC4-96D9C69CD9DB}"/>
                </a:ext>
              </a:extLst>
            </p:cNvPr>
            <p:cNvSpPr/>
            <p:nvPr/>
          </p:nvSpPr>
          <p:spPr bwMode="auto">
            <a:xfrm>
              <a:off x="9877427"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5" name="AutoShape 124">
              <a:extLst>
                <a:ext uri="{FF2B5EF4-FFF2-40B4-BE49-F238E27FC236}">
                  <a16:creationId xmlns:a16="http://schemas.microsoft.com/office/drawing/2014/main" id="{A626A4F9-6726-4890-BEFE-ED1C15895787}"/>
                </a:ext>
              </a:extLst>
            </p:cNvPr>
            <p:cNvSpPr>
              <a:spLocks noChangeAspect="1" noChangeArrowheads="1" noTextEdit="1"/>
            </p:cNvSpPr>
            <p:nvPr/>
          </p:nvSpPr>
          <p:spPr bwMode="auto">
            <a:xfrm>
              <a:off x="10382177" y="2874528"/>
              <a:ext cx="349858" cy="699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67" name="Oval 66">
            <a:extLst>
              <a:ext uri="{FF2B5EF4-FFF2-40B4-BE49-F238E27FC236}">
                <a16:creationId xmlns:a16="http://schemas.microsoft.com/office/drawing/2014/main" id="{69C8B13E-3DB4-4F0C-ADB9-F6EAFCBFE0E0}"/>
              </a:ext>
              <a:ext uri="{C183D7F6-B498-43B3-948B-1728B52AA6E4}">
                <adec:decorative xmlns:adec="http://schemas.microsoft.com/office/drawing/2017/decorative" val="1"/>
              </a:ext>
            </a:extLst>
          </p:cNvPr>
          <p:cNvSpPr/>
          <p:nvPr/>
        </p:nvSpPr>
        <p:spPr bwMode="auto">
          <a:xfrm>
            <a:off x="980119" y="3176892"/>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4" name="Group 3">
            <a:extLst>
              <a:ext uri="{FF2B5EF4-FFF2-40B4-BE49-F238E27FC236}">
                <a16:creationId xmlns:a16="http://schemas.microsoft.com/office/drawing/2014/main" id="{964A08F8-5BA6-428F-B9B9-165D12F28FF2}"/>
              </a:ext>
              <a:ext uri="{C183D7F6-B498-43B3-948B-1728B52AA6E4}">
                <adec:decorative xmlns:adec="http://schemas.microsoft.com/office/drawing/2017/decorative" val="1"/>
              </a:ext>
            </a:extLst>
          </p:cNvPr>
          <p:cNvGrpSpPr/>
          <p:nvPr/>
        </p:nvGrpSpPr>
        <p:grpSpPr>
          <a:xfrm>
            <a:off x="3947140" y="3176892"/>
            <a:ext cx="1346662" cy="1346662"/>
            <a:chOff x="3947140" y="2534843"/>
            <a:chExt cx="1346662" cy="1346662"/>
          </a:xfrm>
        </p:grpSpPr>
        <p:sp>
          <p:nvSpPr>
            <p:cNvPr id="69" name="Oval 68" descr="Icon">
              <a:extLst>
                <a:ext uri="{FF2B5EF4-FFF2-40B4-BE49-F238E27FC236}">
                  <a16:creationId xmlns:a16="http://schemas.microsoft.com/office/drawing/2014/main" id="{1D7CC016-524A-4BAD-B857-09B879348489}"/>
                </a:ext>
              </a:extLst>
            </p:cNvPr>
            <p:cNvSpPr/>
            <p:nvPr/>
          </p:nvSpPr>
          <p:spPr bwMode="auto">
            <a:xfrm>
              <a:off x="3947140" y="2534843"/>
              <a:ext cx="1346662" cy="1346662"/>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2" name="AutoShape 182">
              <a:extLst>
                <a:ext uri="{FF2B5EF4-FFF2-40B4-BE49-F238E27FC236}">
                  <a16:creationId xmlns:a16="http://schemas.microsoft.com/office/drawing/2014/main" id="{0302E776-DBC5-4A4A-A12A-7A4E68B34514}"/>
                </a:ext>
              </a:extLst>
            </p:cNvPr>
            <p:cNvSpPr>
              <a:spLocks noChangeAspect="1" noChangeArrowheads="1" noTextEdit="1"/>
            </p:cNvSpPr>
            <p:nvPr/>
          </p:nvSpPr>
          <p:spPr bwMode="auto">
            <a:xfrm>
              <a:off x="4248550" y="2872817"/>
              <a:ext cx="704088" cy="70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72" name="Oval 71">
            <a:extLst>
              <a:ext uri="{FF2B5EF4-FFF2-40B4-BE49-F238E27FC236}">
                <a16:creationId xmlns:a16="http://schemas.microsoft.com/office/drawing/2014/main" id="{1B37EAB2-6BD9-4B4D-A2E0-720A979B7A4A}"/>
              </a:ext>
              <a:ext uri="{C183D7F6-B498-43B3-948B-1728B52AA6E4}">
                <adec:decorative xmlns:adec="http://schemas.microsoft.com/office/drawing/2017/decorative" val="1"/>
              </a:ext>
            </a:extLst>
          </p:cNvPr>
          <p:cNvSpPr/>
          <p:nvPr/>
        </p:nvSpPr>
        <p:spPr bwMode="auto">
          <a:xfrm>
            <a:off x="6913991" y="3177099"/>
            <a:ext cx="1343249" cy="1350789"/>
          </a:xfrm>
          <a:prstGeom prst="ellipse">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114" name="Group 113">
            <a:extLst>
              <a:ext uri="{FF2B5EF4-FFF2-40B4-BE49-F238E27FC236}">
                <a16:creationId xmlns:a16="http://schemas.microsoft.com/office/drawing/2014/main" id="{242899D3-ED43-E903-D170-15808FE19A78}"/>
              </a:ext>
              <a:ext uri="{C183D7F6-B498-43B3-948B-1728B52AA6E4}">
                <adec:decorative xmlns:adec="http://schemas.microsoft.com/office/drawing/2017/decorative" val="1"/>
              </a:ext>
            </a:extLst>
          </p:cNvPr>
          <p:cNvGrpSpPr/>
          <p:nvPr/>
        </p:nvGrpSpPr>
        <p:grpSpPr>
          <a:xfrm>
            <a:off x="7036563" y="3508878"/>
            <a:ext cx="1063781" cy="551506"/>
            <a:chOff x="8110280" y="2525812"/>
            <a:chExt cx="1104044" cy="680524"/>
          </a:xfrm>
        </p:grpSpPr>
        <p:sp>
          <p:nvSpPr>
            <p:cNvPr id="115" name="cloud 4" descr="cloud">
              <a:extLst>
                <a:ext uri="{FF2B5EF4-FFF2-40B4-BE49-F238E27FC236}">
                  <a16:creationId xmlns:a16="http://schemas.microsoft.com/office/drawing/2014/main" id="{EA55DD8F-4FF9-E41C-EB79-ABF31712499B}"/>
                </a:ext>
              </a:extLst>
            </p:cNvPr>
            <p:cNvSpPr>
              <a:spLocks noChangeAspect="1"/>
            </p:cNvSpPr>
            <p:nvPr/>
          </p:nvSpPr>
          <p:spPr bwMode="auto">
            <a:xfrm flipV="1">
              <a:off x="8110280" y="2525812"/>
              <a:ext cx="1104044" cy="68052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116" name="TextBox 115">
              <a:extLst>
                <a:ext uri="{FF2B5EF4-FFF2-40B4-BE49-F238E27FC236}">
                  <a16:creationId xmlns:a16="http://schemas.microsoft.com/office/drawing/2014/main" id="{8BB828B7-D246-90FF-2188-01B1165DD577}"/>
                </a:ext>
              </a:extLst>
            </p:cNvPr>
            <p:cNvSpPr txBox="1"/>
            <p:nvPr/>
          </p:nvSpPr>
          <p:spPr>
            <a:xfrm>
              <a:off x="8640688" y="2809875"/>
              <a:ext cx="74" cy="20590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94737">
                      <a:srgbClr val="000000"/>
                    </a:gs>
                    <a:gs pos="60000">
                      <a:srgbClr val="000000"/>
                    </a:gs>
                  </a:gsLst>
                  <a:lin ang="18900000" scaled="1"/>
                </a:gradFill>
                <a:effectLst/>
                <a:uLnTx/>
                <a:uFillTx/>
                <a:latin typeface="Segoe UI Semibold"/>
                <a:ea typeface="+mn-ea"/>
                <a:cs typeface="+mn-cs"/>
              </a:endParaRPr>
            </a:p>
          </p:txBody>
        </p:sp>
      </p:grpSp>
      <p:grpSp>
        <p:nvGrpSpPr>
          <p:cNvPr id="117" name="Group 315">
            <a:extLst>
              <a:ext uri="{FF2B5EF4-FFF2-40B4-BE49-F238E27FC236}">
                <a16:creationId xmlns:a16="http://schemas.microsoft.com/office/drawing/2014/main" id="{EFC8DD35-6ED0-EBCD-264B-25F1B68F3A5D}"/>
              </a:ext>
              <a:ext uri="{C183D7F6-B498-43B3-948B-1728B52AA6E4}">
                <adec:decorative xmlns:adec="http://schemas.microsoft.com/office/drawing/2017/decorative" val="1"/>
              </a:ext>
            </a:extLst>
          </p:cNvPr>
          <p:cNvGrpSpPr>
            <a:grpSpLocks noChangeAspect="1"/>
          </p:cNvGrpSpPr>
          <p:nvPr/>
        </p:nvGrpSpPr>
        <p:grpSpPr bwMode="auto">
          <a:xfrm>
            <a:off x="4280696" y="3514865"/>
            <a:ext cx="697548" cy="697548"/>
            <a:chOff x="1614" y="2777"/>
            <a:chExt cx="312" cy="312"/>
          </a:xfrm>
        </p:grpSpPr>
        <p:sp>
          <p:nvSpPr>
            <p:cNvPr id="118" name="Line 316">
              <a:extLst>
                <a:ext uri="{FF2B5EF4-FFF2-40B4-BE49-F238E27FC236}">
                  <a16:creationId xmlns:a16="http://schemas.microsoft.com/office/drawing/2014/main" id="{EFB76906-8644-760A-B616-AD3E94BFFB7C}"/>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19" name="Line 317">
              <a:extLst>
                <a:ext uri="{FF2B5EF4-FFF2-40B4-BE49-F238E27FC236}">
                  <a16:creationId xmlns:a16="http://schemas.microsoft.com/office/drawing/2014/main" id="{CBD5BB05-2DA3-3F68-B01D-2DADAF84F1A0}"/>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3" name="Line 318">
              <a:extLst>
                <a:ext uri="{FF2B5EF4-FFF2-40B4-BE49-F238E27FC236}">
                  <a16:creationId xmlns:a16="http://schemas.microsoft.com/office/drawing/2014/main" id="{72E49D3B-8603-B52A-B479-6FDA24301704}"/>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4" name="Oval 319">
              <a:extLst>
                <a:ext uri="{FF2B5EF4-FFF2-40B4-BE49-F238E27FC236}">
                  <a16:creationId xmlns:a16="http://schemas.microsoft.com/office/drawing/2014/main" id="{4B014CC1-8B1A-2FE2-324F-0CBB31E1929C}"/>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5" name="Oval 320">
              <a:extLst>
                <a:ext uri="{FF2B5EF4-FFF2-40B4-BE49-F238E27FC236}">
                  <a16:creationId xmlns:a16="http://schemas.microsoft.com/office/drawing/2014/main" id="{18CFD483-9248-4F2C-99F6-E65A243F02A9}"/>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6" name="Oval 321">
              <a:extLst>
                <a:ext uri="{FF2B5EF4-FFF2-40B4-BE49-F238E27FC236}">
                  <a16:creationId xmlns:a16="http://schemas.microsoft.com/office/drawing/2014/main" id="{8D444C99-1A94-3862-2B67-558080046925}"/>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7" name="Oval 322">
              <a:extLst>
                <a:ext uri="{FF2B5EF4-FFF2-40B4-BE49-F238E27FC236}">
                  <a16:creationId xmlns:a16="http://schemas.microsoft.com/office/drawing/2014/main" id="{698A5779-8F2A-952C-5500-9F5B9E46468D}"/>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8" name="Line 323">
              <a:extLst>
                <a:ext uri="{FF2B5EF4-FFF2-40B4-BE49-F238E27FC236}">
                  <a16:creationId xmlns:a16="http://schemas.microsoft.com/office/drawing/2014/main" id="{E6955C26-7774-3BCB-2E32-D0925AFBE2C6}"/>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29" name="Oval 324">
              <a:extLst>
                <a:ext uri="{FF2B5EF4-FFF2-40B4-BE49-F238E27FC236}">
                  <a16:creationId xmlns:a16="http://schemas.microsoft.com/office/drawing/2014/main" id="{269E0CFB-5BFA-5AF9-56CB-50F09461E959}"/>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0" name="Oval 325">
              <a:extLst>
                <a:ext uri="{FF2B5EF4-FFF2-40B4-BE49-F238E27FC236}">
                  <a16:creationId xmlns:a16="http://schemas.microsoft.com/office/drawing/2014/main" id="{39B87AD4-FECA-6C86-139C-5D69AF650825}"/>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1" name="Oval 326">
              <a:extLst>
                <a:ext uri="{FF2B5EF4-FFF2-40B4-BE49-F238E27FC236}">
                  <a16:creationId xmlns:a16="http://schemas.microsoft.com/office/drawing/2014/main" id="{8F7C3730-E5E7-8B6F-2370-4DD25F11D1EA}"/>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2" name="Oval 327">
              <a:extLst>
                <a:ext uri="{FF2B5EF4-FFF2-40B4-BE49-F238E27FC236}">
                  <a16:creationId xmlns:a16="http://schemas.microsoft.com/office/drawing/2014/main" id="{BF6166C4-CC81-ABAF-FBFE-E27857FF957E}"/>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3" name="Oval 328">
              <a:extLst>
                <a:ext uri="{FF2B5EF4-FFF2-40B4-BE49-F238E27FC236}">
                  <a16:creationId xmlns:a16="http://schemas.microsoft.com/office/drawing/2014/main" id="{4BD7D6B4-56A0-D3D0-923E-6E06FB5C094B}"/>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34" name="Group 146">
            <a:extLst>
              <a:ext uri="{FF2B5EF4-FFF2-40B4-BE49-F238E27FC236}">
                <a16:creationId xmlns:a16="http://schemas.microsoft.com/office/drawing/2014/main" id="{BABDCE19-C165-B31C-10D9-7C72AF9BAC2D}"/>
              </a:ext>
              <a:ext uri="{C183D7F6-B498-43B3-948B-1728B52AA6E4}">
                <adec:decorative xmlns:adec="http://schemas.microsoft.com/office/drawing/2017/decorative" val="1"/>
              </a:ext>
            </a:extLst>
          </p:cNvPr>
          <p:cNvGrpSpPr>
            <a:grpSpLocks noChangeAspect="1"/>
          </p:cNvGrpSpPr>
          <p:nvPr/>
        </p:nvGrpSpPr>
        <p:grpSpPr bwMode="auto">
          <a:xfrm>
            <a:off x="1396892" y="3505322"/>
            <a:ext cx="533375" cy="611807"/>
            <a:chOff x="430" y="2783"/>
            <a:chExt cx="272" cy="312"/>
          </a:xfrm>
        </p:grpSpPr>
        <p:sp>
          <p:nvSpPr>
            <p:cNvPr id="135" name="Rectangle 147">
              <a:extLst>
                <a:ext uri="{FF2B5EF4-FFF2-40B4-BE49-F238E27FC236}">
                  <a16:creationId xmlns:a16="http://schemas.microsoft.com/office/drawing/2014/main" id="{8431C0D3-7B6C-A8D6-4851-30706D20F8F0}"/>
                </a:ext>
              </a:extLst>
            </p:cNvPr>
            <p:cNvSpPr>
              <a:spLocks noChangeArrowheads="1"/>
            </p:cNvSpPr>
            <p:nvPr/>
          </p:nvSpPr>
          <p:spPr bwMode="auto">
            <a:xfrm>
              <a:off x="430" y="3027"/>
              <a:ext cx="29"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6" name="Rectangle 148">
              <a:extLst>
                <a:ext uri="{FF2B5EF4-FFF2-40B4-BE49-F238E27FC236}">
                  <a16:creationId xmlns:a16="http://schemas.microsoft.com/office/drawing/2014/main" id="{B5451698-0D6B-3E6D-093F-634132A82F8E}"/>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7" name="Rectangle 149">
              <a:extLst>
                <a:ext uri="{FF2B5EF4-FFF2-40B4-BE49-F238E27FC236}">
                  <a16:creationId xmlns:a16="http://schemas.microsoft.com/office/drawing/2014/main" id="{DA1F93C9-A05C-EDF8-D25A-CAF69C5831B4}"/>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8" name="Rectangle 150">
              <a:extLst>
                <a:ext uri="{FF2B5EF4-FFF2-40B4-BE49-F238E27FC236}">
                  <a16:creationId xmlns:a16="http://schemas.microsoft.com/office/drawing/2014/main" id="{E7F54198-B931-6AE6-4F9B-6A5BAF93BA96}"/>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39" name="Rectangle 151">
              <a:extLst>
                <a:ext uri="{FF2B5EF4-FFF2-40B4-BE49-F238E27FC236}">
                  <a16:creationId xmlns:a16="http://schemas.microsoft.com/office/drawing/2014/main" id="{809E6250-5D1B-4304-3A77-2521B3B6ACD7}"/>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140" name="Rectangle 152">
              <a:extLst>
                <a:ext uri="{FF2B5EF4-FFF2-40B4-BE49-F238E27FC236}">
                  <a16:creationId xmlns:a16="http://schemas.microsoft.com/office/drawing/2014/main" id="{7354F6D0-EC30-B9C5-DF16-315CFBE7A7BA}"/>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grpSp>
      <p:grpSp>
        <p:nvGrpSpPr>
          <p:cNvPr id="141" name="Group 140">
            <a:extLst>
              <a:ext uri="{FF2B5EF4-FFF2-40B4-BE49-F238E27FC236}">
                <a16:creationId xmlns:a16="http://schemas.microsoft.com/office/drawing/2014/main" id="{DF36A351-14D4-7670-187E-1939CB2C358B}"/>
              </a:ext>
              <a:ext uri="{C183D7F6-B498-43B3-948B-1728B52AA6E4}">
                <adec:decorative xmlns:adec="http://schemas.microsoft.com/office/drawing/2017/decorative" val="1"/>
              </a:ext>
            </a:extLst>
          </p:cNvPr>
          <p:cNvGrpSpPr>
            <a:grpSpLocks noChangeAspect="1"/>
          </p:cNvGrpSpPr>
          <p:nvPr/>
        </p:nvGrpSpPr>
        <p:grpSpPr>
          <a:xfrm>
            <a:off x="7383925" y="3601406"/>
            <a:ext cx="327405" cy="404059"/>
            <a:chOff x="1980078" y="253998"/>
            <a:chExt cx="3830386" cy="4727197"/>
          </a:xfrm>
          <a:solidFill>
            <a:srgbClr val="50E6FF"/>
          </a:solidFill>
        </p:grpSpPr>
        <p:sp>
          <p:nvSpPr>
            <p:cNvPr id="142" name="Rectangle 27">
              <a:extLst>
                <a:ext uri="{FF2B5EF4-FFF2-40B4-BE49-F238E27FC236}">
                  <a16:creationId xmlns:a16="http://schemas.microsoft.com/office/drawing/2014/main" id="{7A4B3249-E44F-6925-DC24-6AB79EEDB143}"/>
                </a:ext>
              </a:extLst>
            </p:cNvPr>
            <p:cNvSpPr>
              <a:spLocks noChangeArrowheads="1"/>
            </p:cNvSpPr>
            <p:nvPr/>
          </p:nvSpPr>
          <p:spPr bwMode="auto">
            <a:xfrm>
              <a:off x="1980078" y="2169196"/>
              <a:ext cx="3830386" cy="281199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3" name="Freeform 29">
              <a:extLst>
                <a:ext uri="{FF2B5EF4-FFF2-40B4-BE49-F238E27FC236}">
                  <a16:creationId xmlns:a16="http://schemas.microsoft.com/office/drawing/2014/main" id="{0CBEC15A-558F-B94C-954D-DF7178EBF70E}"/>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Freeform 30">
              <a:extLst>
                <a:ext uri="{FF2B5EF4-FFF2-40B4-BE49-F238E27FC236}">
                  <a16:creationId xmlns:a16="http://schemas.microsoft.com/office/drawing/2014/main" id="{4DA1F4C1-CF45-F08A-3EBA-D78E5140C2C3}"/>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CF671E8F-A385-FC74-EBA3-153D8A6D2229}"/>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cxnSp>
        <p:nvCxnSpPr>
          <p:cNvPr id="74" name="Straight Connector 73">
            <a:extLst>
              <a:ext uri="{FF2B5EF4-FFF2-40B4-BE49-F238E27FC236}">
                <a16:creationId xmlns:a16="http://schemas.microsoft.com/office/drawing/2014/main" id="{E1AF8781-737B-E349-128C-7DC7C36C752A}"/>
              </a:ext>
              <a:ext uri="{C183D7F6-B498-43B3-948B-1728B52AA6E4}">
                <adec:decorative xmlns:adec="http://schemas.microsoft.com/office/drawing/2017/decorative" val="1"/>
              </a:ext>
            </a:extLst>
          </p:cNvPr>
          <p:cNvCxnSpPr>
            <a:cxnSpLocks/>
          </p:cNvCxnSpPr>
          <p:nvPr/>
        </p:nvCxnSpPr>
        <p:spPr>
          <a:xfrm flipH="1">
            <a:off x="764986" y="5555043"/>
            <a:ext cx="10459103" cy="0"/>
          </a:xfrm>
          <a:prstGeom prst="line">
            <a:avLst/>
          </a:prstGeom>
          <a:ln w="12700">
            <a:solidFill>
              <a:schemeClr val="accent1"/>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grpSp>
        <p:nvGrpSpPr>
          <p:cNvPr id="3" name="Group 331">
            <a:extLst>
              <a:ext uri="{FF2B5EF4-FFF2-40B4-BE49-F238E27FC236}">
                <a16:creationId xmlns:a16="http://schemas.microsoft.com/office/drawing/2014/main" id="{10AD3103-0D06-AE81-4E1E-08C9BBECEA28}"/>
              </a:ext>
              <a:ext uri="{C183D7F6-B498-43B3-948B-1728B52AA6E4}">
                <adec:decorative xmlns:adec="http://schemas.microsoft.com/office/drawing/2017/decorative" val="1"/>
              </a:ext>
            </a:extLst>
          </p:cNvPr>
          <p:cNvGrpSpPr>
            <a:grpSpLocks noChangeAspect="1"/>
          </p:cNvGrpSpPr>
          <p:nvPr/>
        </p:nvGrpSpPr>
        <p:grpSpPr bwMode="auto">
          <a:xfrm>
            <a:off x="10182256" y="3497417"/>
            <a:ext cx="749700" cy="622346"/>
            <a:chOff x="2204" y="2803"/>
            <a:chExt cx="312" cy="259"/>
          </a:xfrm>
        </p:grpSpPr>
        <p:sp>
          <p:nvSpPr>
            <p:cNvPr id="5" name="Freeform 332">
              <a:extLst>
                <a:ext uri="{FF2B5EF4-FFF2-40B4-BE49-F238E27FC236}">
                  <a16:creationId xmlns:a16="http://schemas.microsoft.com/office/drawing/2014/main" id="{6449EEBE-CF97-942E-8F4C-5E8BDDEE34E2}"/>
                </a:ext>
              </a:extLst>
            </p:cNvPr>
            <p:cNvSpPr>
              <a:spLocks/>
            </p:cNvSpPr>
            <p:nvPr/>
          </p:nvSpPr>
          <p:spPr bwMode="auto">
            <a:xfrm>
              <a:off x="2516" y="295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 name="Freeform 333">
              <a:extLst>
                <a:ext uri="{FF2B5EF4-FFF2-40B4-BE49-F238E27FC236}">
                  <a16:creationId xmlns:a16="http://schemas.microsoft.com/office/drawing/2014/main" id="{B730DC3C-22EB-0992-2715-13A394477E88}"/>
                </a:ext>
              </a:extLst>
            </p:cNvPr>
            <p:cNvSpPr>
              <a:spLocks/>
            </p:cNvSpPr>
            <p:nvPr/>
          </p:nvSpPr>
          <p:spPr bwMode="auto">
            <a:xfrm>
              <a:off x="2457" y="2969"/>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5" y="231"/>
                    <a:pt x="0" y="318"/>
                  </a:cubicBezTo>
                  <a:cubicBezTo>
                    <a:pt x="91" y="409"/>
                    <a:pt x="91" y="409"/>
                    <a:pt x="91" y="409"/>
                  </a:cubicBezTo>
                  <a:cubicBezTo>
                    <a:pt x="188" y="299"/>
                    <a:pt x="251" y="157"/>
                    <a:pt x="260" y="0"/>
                  </a:cubicBez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 name="Freeform 334">
              <a:extLst>
                <a:ext uri="{FF2B5EF4-FFF2-40B4-BE49-F238E27FC236}">
                  <a16:creationId xmlns:a16="http://schemas.microsoft.com/office/drawing/2014/main" id="{CDC3BFF7-61E7-4BAD-42E2-CFF9FE6694DB}"/>
                </a:ext>
              </a:extLst>
            </p:cNvPr>
            <p:cNvSpPr>
              <a:spLocks/>
            </p:cNvSpPr>
            <p:nvPr/>
          </p:nvSpPr>
          <p:spPr bwMode="auto">
            <a:xfrm>
              <a:off x="2457" y="2856"/>
              <a:ext cx="59" cy="93"/>
            </a:xfrm>
            <a:custGeom>
              <a:avLst/>
              <a:gdLst>
                <a:gd name="T0" fmla="*/ 0 w 260"/>
                <a:gd name="T1" fmla="*/ 91 h 409"/>
                <a:gd name="T2" fmla="*/ 132 w 260"/>
                <a:gd name="T3" fmla="*/ 409 h 409"/>
                <a:gd name="T4" fmla="*/ 260 w 260"/>
                <a:gd name="T5" fmla="*/ 409 h 409"/>
                <a:gd name="T6" fmla="*/ 91 w 260"/>
                <a:gd name="T7" fmla="*/ 0 h 409"/>
                <a:gd name="T8" fmla="*/ 0 w 260"/>
                <a:gd name="T9" fmla="*/ 91 h 409"/>
              </a:gdLst>
              <a:ahLst/>
              <a:cxnLst>
                <a:cxn ang="0">
                  <a:pos x="T0" y="T1"/>
                </a:cxn>
                <a:cxn ang="0">
                  <a:pos x="T2" y="T3"/>
                </a:cxn>
                <a:cxn ang="0">
                  <a:pos x="T4" y="T5"/>
                </a:cxn>
                <a:cxn ang="0">
                  <a:pos x="T6" y="T7"/>
                </a:cxn>
                <a:cxn ang="0">
                  <a:pos x="T8" y="T9"/>
                </a:cxn>
              </a:cxnLst>
              <a:rect l="0" t="0" r="r" b="b"/>
              <a:pathLst>
                <a:path w="260" h="409">
                  <a:moveTo>
                    <a:pt x="0" y="91"/>
                  </a:moveTo>
                  <a:cubicBezTo>
                    <a:pt x="79" y="183"/>
                    <a:pt x="123" y="295"/>
                    <a:pt x="132" y="409"/>
                  </a:cubicBezTo>
                  <a:cubicBezTo>
                    <a:pt x="260" y="409"/>
                    <a:pt x="260" y="409"/>
                    <a:pt x="260" y="409"/>
                  </a:cubicBezTo>
                  <a:cubicBezTo>
                    <a:pt x="251" y="262"/>
                    <a:pt x="195" y="118"/>
                    <a:pt x="91" y="0"/>
                  </a:cubicBezTo>
                  <a:lnTo>
                    <a:pt x="0" y="9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 name="Freeform 335">
              <a:extLst>
                <a:ext uri="{FF2B5EF4-FFF2-40B4-BE49-F238E27FC236}">
                  <a16:creationId xmlns:a16="http://schemas.microsoft.com/office/drawing/2014/main" id="{B14C2349-D869-DEF1-91C5-1559B572BA94}"/>
                </a:ext>
              </a:extLst>
            </p:cNvPr>
            <p:cNvSpPr>
              <a:spLocks/>
            </p:cNvSpPr>
            <p:nvPr/>
          </p:nvSpPr>
          <p:spPr bwMode="auto">
            <a:xfrm>
              <a:off x="2370" y="2803"/>
              <a:ext cx="93" cy="59"/>
            </a:xfrm>
            <a:custGeom>
              <a:avLst/>
              <a:gdLst>
                <a:gd name="T0" fmla="*/ 0 w 409"/>
                <a:gd name="T1" fmla="*/ 128 h 260"/>
                <a:gd name="T2" fmla="*/ 318 w 409"/>
                <a:gd name="T3" fmla="*/ 260 h 260"/>
                <a:gd name="T4" fmla="*/ 409 w 409"/>
                <a:gd name="T5" fmla="*/ 169 h 260"/>
                <a:gd name="T6" fmla="*/ 0 w 409"/>
                <a:gd name="T7" fmla="*/ 0 h 260"/>
                <a:gd name="T8" fmla="*/ 0 w 409"/>
                <a:gd name="T9" fmla="*/ 128 h 260"/>
              </a:gdLst>
              <a:ahLst/>
              <a:cxnLst>
                <a:cxn ang="0">
                  <a:pos x="T0" y="T1"/>
                </a:cxn>
                <a:cxn ang="0">
                  <a:pos x="T2" y="T3"/>
                </a:cxn>
                <a:cxn ang="0">
                  <a:pos x="T4" y="T5"/>
                </a:cxn>
                <a:cxn ang="0">
                  <a:pos x="T6" y="T7"/>
                </a:cxn>
                <a:cxn ang="0">
                  <a:pos x="T8" y="T9"/>
                </a:cxn>
              </a:cxnLst>
              <a:rect l="0" t="0" r="r" b="b"/>
              <a:pathLst>
                <a:path w="409" h="260">
                  <a:moveTo>
                    <a:pt x="0" y="128"/>
                  </a:moveTo>
                  <a:cubicBezTo>
                    <a:pt x="121" y="138"/>
                    <a:pt x="231" y="186"/>
                    <a:pt x="318" y="260"/>
                  </a:cubicBezTo>
                  <a:cubicBezTo>
                    <a:pt x="409" y="169"/>
                    <a:pt x="409" y="169"/>
                    <a:pt x="409" y="169"/>
                  </a:cubicBezTo>
                  <a:cubicBezTo>
                    <a:pt x="299" y="72"/>
                    <a:pt x="157" y="10"/>
                    <a:pt x="0" y="0"/>
                  </a:cubicBezTo>
                  <a:lnTo>
                    <a:pt x="0" y="12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 name="Freeform 336">
              <a:extLst>
                <a:ext uri="{FF2B5EF4-FFF2-40B4-BE49-F238E27FC236}">
                  <a16:creationId xmlns:a16="http://schemas.microsoft.com/office/drawing/2014/main" id="{CBEC8B72-6751-BFFA-5305-4B9B144BD567}"/>
                </a:ext>
              </a:extLst>
            </p:cNvPr>
            <p:cNvSpPr>
              <a:spLocks/>
            </p:cNvSpPr>
            <p:nvPr/>
          </p:nvSpPr>
          <p:spPr bwMode="auto">
            <a:xfrm>
              <a:off x="2257" y="2803"/>
              <a:ext cx="93" cy="59"/>
            </a:xfrm>
            <a:custGeom>
              <a:avLst/>
              <a:gdLst>
                <a:gd name="T0" fmla="*/ 91 w 409"/>
                <a:gd name="T1" fmla="*/ 260 h 260"/>
                <a:gd name="T2" fmla="*/ 409 w 409"/>
                <a:gd name="T3" fmla="*/ 129 h 260"/>
                <a:gd name="T4" fmla="*/ 409 w 409"/>
                <a:gd name="T5" fmla="*/ 0 h 260"/>
                <a:gd name="T6" fmla="*/ 0 w 409"/>
                <a:gd name="T7" fmla="*/ 169 h 260"/>
                <a:gd name="T8" fmla="*/ 91 w 409"/>
                <a:gd name="T9" fmla="*/ 260 h 260"/>
              </a:gdLst>
              <a:ahLst/>
              <a:cxnLst>
                <a:cxn ang="0">
                  <a:pos x="T0" y="T1"/>
                </a:cxn>
                <a:cxn ang="0">
                  <a:pos x="T2" y="T3"/>
                </a:cxn>
                <a:cxn ang="0">
                  <a:pos x="T4" y="T5"/>
                </a:cxn>
                <a:cxn ang="0">
                  <a:pos x="T6" y="T7"/>
                </a:cxn>
                <a:cxn ang="0">
                  <a:pos x="T8" y="T9"/>
                </a:cxn>
              </a:cxnLst>
              <a:rect l="0" t="0" r="r" b="b"/>
              <a:pathLst>
                <a:path w="409" h="260">
                  <a:moveTo>
                    <a:pt x="91" y="260"/>
                  </a:moveTo>
                  <a:cubicBezTo>
                    <a:pt x="183" y="181"/>
                    <a:pt x="295" y="137"/>
                    <a:pt x="409" y="129"/>
                  </a:cubicBezTo>
                  <a:cubicBezTo>
                    <a:pt x="409" y="0"/>
                    <a:pt x="409" y="0"/>
                    <a:pt x="409" y="0"/>
                  </a:cubicBezTo>
                  <a:cubicBezTo>
                    <a:pt x="262" y="9"/>
                    <a:pt x="117" y="66"/>
                    <a:pt x="0" y="169"/>
                  </a:cubicBezTo>
                  <a:lnTo>
                    <a:pt x="91" y="2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 name="Freeform 337">
              <a:extLst>
                <a:ext uri="{FF2B5EF4-FFF2-40B4-BE49-F238E27FC236}">
                  <a16:creationId xmlns:a16="http://schemas.microsoft.com/office/drawing/2014/main" id="{29D6161B-8D1A-7B0B-203A-5EE0747521A2}"/>
                </a:ext>
              </a:extLst>
            </p:cNvPr>
            <p:cNvSpPr>
              <a:spLocks/>
            </p:cNvSpPr>
            <p:nvPr/>
          </p:nvSpPr>
          <p:spPr bwMode="auto">
            <a:xfrm>
              <a:off x="2204" y="2856"/>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6" y="178"/>
                    <a:pt x="260" y="91"/>
                  </a:cubicBezTo>
                  <a:cubicBezTo>
                    <a:pt x="169" y="0"/>
                    <a:pt x="169" y="0"/>
                    <a:pt x="169" y="0"/>
                  </a:cubicBezTo>
                  <a:cubicBezTo>
                    <a:pt x="72" y="111"/>
                    <a:pt x="10" y="253"/>
                    <a:pt x="0" y="409"/>
                  </a:cubicBezTo>
                  <a:lnTo>
                    <a:pt x="128" y="40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 name="Oval 338">
              <a:extLst>
                <a:ext uri="{FF2B5EF4-FFF2-40B4-BE49-F238E27FC236}">
                  <a16:creationId xmlns:a16="http://schemas.microsoft.com/office/drawing/2014/main" id="{192B74F4-8FF1-3A93-F3E5-81A6B6CE85D7}"/>
                </a:ext>
              </a:extLst>
            </p:cNvPr>
            <p:cNvSpPr>
              <a:spLocks noChangeArrowheads="1"/>
            </p:cNvSpPr>
            <p:nvPr/>
          </p:nvSpPr>
          <p:spPr bwMode="auto">
            <a:xfrm>
              <a:off x="2331" y="2930"/>
              <a:ext cx="58" cy="5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 name="Freeform 339">
              <a:extLst>
                <a:ext uri="{FF2B5EF4-FFF2-40B4-BE49-F238E27FC236}">
                  <a16:creationId xmlns:a16="http://schemas.microsoft.com/office/drawing/2014/main" id="{8F240A09-D660-5840-0209-9752FF3E9D6F}"/>
                </a:ext>
              </a:extLst>
            </p:cNvPr>
            <p:cNvSpPr>
              <a:spLocks/>
            </p:cNvSpPr>
            <p:nvPr/>
          </p:nvSpPr>
          <p:spPr bwMode="auto">
            <a:xfrm>
              <a:off x="2345" y="2885"/>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12159023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A1E1CFF-0418-4FD9-A81D-CA6CFD185801}"/>
              </a:ext>
            </a:extLst>
          </p:cNvPr>
          <p:cNvSpPr>
            <a:spLocks noGrp="1"/>
          </p:cNvSpPr>
          <p:nvPr>
            <p:ph type="title"/>
          </p:nvPr>
        </p:nvSpPr>
        <p:spPr/>
        <p:txBody>
          <a:bodyPr/>
          <a:lstStyle/>
          <a:p>
            <a:r>
              <a:rPr lang="en-US" spc="-50" dirty="0">
                <a:ln w="3175">
                  <a:noFill/>
                </a:ln>
                <a:solidFill>
                  <a:schemeClr val="bg1"/>
                </a:solidFill>
                <a:ea typeface="+mn-ea"/>
                <a:cs typeface="Segoe UI" pitchFamily="34" charset="0"/>
              </a:rPr>
              <a:t>Two options to get started</a:t>
            </a:r>
          </a:p>
        </p:txBody>
      </p:sp>
      <p:sp>
        <p:nvSpPr>
          <p:cNvPr id="3" name="Text Placeholder 2">
            <a:extLst>
              <a:ext uri="{FF2B5EF4-FFF2-40B4-BE49-F238E27FC236}">
                <a16:creationId xmlns:a16="http://schemas.microsoft.com/office/drawing/2014/main" id="{5D2157E1-E458-40A5-9F20-6FB4F8388EAB}"/>
              </a:ext>
            </a:extLst>
          </p:cNvPr>
          <p:cNvSpPr>
            <a:spLocks noGrp="1"/>
          </p:cNvSpPr>
          <p:nvPr>
            <p:ph type="body" sz="quarter" idx="13"/>
          </p:nvPr>
        </p:nvSpPr>
        <p:spPr>
          <a:xfrm>
            <a:off x="594886" y="1015678"/>
            <a:ext cx="11079606" cy="457135"/>
          </a:xfrm>
        </p:spPr>
        <p:txBody>
          <a:bodyPr/>
          <a:lstStyle/>
          <a:p>
            <a:r>
              <a:rPr lang="en-US">
                <a:solidFill>
                  <a:schemeClr val="accent3"/>
                </a:solidFill>
              </a:rPr>
              <a:t>Migrate and modernize your data estate </a:t>
            </a:r>
          </a:p>
        </p:txBody>
      </p:sp>
      <p:sp>
        <p:nvSpPr>
          <p:cNvPr id="44" name="Rectangle 43">
            <a:extLst>
              <a:ext uri="{FF2B5EF4-FFF2-40B4-BE49-F238E27FC236}">
                <a16:creationId xmlns:a16="http://schemas.microsoft.com/office/drawing/2014/main" id="{083947CA-6169-868C-9D09-C94D0AEE149D}"/>
              </a:ext>
              <a:ext uri="{C183D7F6-B498-43B3-948B-1728B52AA6E4}">
                <adec:decorative xmlns:adec="http://schemas.microsoft.com/office/drawing/2017/decorative" val="1"/>
              </a:ext>
            </a:extLst>
          </p:cNvPr>
          <p:cNvSpPr/>
          <p:nvPr/>
        </p:nvSpPr>
        <p:spPr bwMode="auto">
          <a:xfrm>
            <a:off x="1232137" y="2036279"/>
            <a:ext cx="3872887" cy="3904011"/>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 name="Rectangle 44" descr="Do it yourself&#10;">
            <a:extLst>
              <a:ext uri="{FF2B5EF4-FFF2-40B4-BE49-F238E27FC236}">
                <a16:creationId xmlns:a16="http://schemas.microsoft.com/office/drawing/2014/main" id="{EBC26967-938C-5862-0351-013999C36A1A}"/>
              </a:ext>
            </a:extLst>
          </p:cNvPr>
          <p:cNvSpPr/>
          <p:nvPr/>
        </p:nvSpPr>
        <p:spPr>
          <a:xfrm>
            <a:off x="1228965" y="3387501"/>
            <a:ext cx="3874835" cy="86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Do it yourself</a:t>
            </a:r>
            <a:endParaRPr kumimoji="0" lang="en-AU" sz="18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4" name="Rectangle 3">
            <a:extLst>
              <a:ext uri="{FF2B5EF4-FFF2-40B4-BE49-F238E27FC236}">
                <a16:creationId xmlns:a16="http://schemas.microsoft.com/office/drawing/2014/main" id="{05B41087-7933-1BCC-B975-F774AE75E2A7}"/>
              </a:ext>
              <a:ext uri="{C183D7F6-B498-43B3-948B-1728B52AA6E4}">
                <adec:decorative xmlns:adec="http://schemas.microsoft.com/office/drawing/2017/decorative" val="1"/>
              </a:ext>
            </a:extLst>
          </p:cNvPr>
          <p:cNvSpPr/>
          <p:nvPr/>
        </p:nvSpPr>
        <p:spPr>
          <a:xfrm>
            <a:off x="1232137" y="5079999"/>
            <a:ext cx="3872887" cy="86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dirty="0">
              <a:ln>
                <a:noFill/>
              </a:ln>
              <a:solidFill>
                <a:prstClr val="black"/>
              </a:solidFill>
              <a:effectLst/>
              <a:uLnTx/>
              <a:uFillTx/>
              <a:latin typeface="Segoe UI Semibold"/>
              <a:ea typeface="+mn-ea"/>
              <a:cs typeface="+mn-cs"/>
            </a:endParaRPr>
          </a:p>
        </p:txBody>
      </p:sp>
      <p:sp>
        <p:nvSpPr>
          <p:cNvPr id="5" name="TextBox 4">
            <a:extLst>
              <a:ext uri="{FF2B5EF4-FFF2-40B4-BE49-F238E27FC236}">
                <a16:creationId xmlns:a16="http://schemas.microsoft.com/office/drawing/2014/main" id="{24D2300C-983A-B5DD-18A4-C9044FB036FF}"/>
              </a:ext>
            </a:extLst>
          </p:cNvPr>
          <p:cNvSpPr txBox="1"/>
          <p:nvPr/>
        </p:nvSpPr>
        <p:spPr>
          <a:xfrm>
            <a:off x="2140774" y="5325478"/>
            <a:ext cx="2051216"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Azure Migrate</a:t>
            </a:r>
            <a:endParaRPr kumimoji="0" lang="en-AU" sz="1800" b="0" i="0" u="none" strike="noStrike" kern="1200" cap="none" spc="0" normalizeH="0" baseline="0" noProof="0" dirty="0">
              <a:ln>
                <a:noFill/>
              </a:ln>
              <a:solidFill>
                <a:prstClr val="black"/>
              </a:solidFill>
              <a:effectLst/>
              <a:uLnTx/>
              <a:uFillTx/>
              <a:latin typeface="Segoe UI Semibold"/>
              <a:ea typeface="+mn-ea"/>
              <a:cs typeface="+mn-cs"/>
            </a:endParaRPr>
          </a:p>
        </p:txBody>
      </p:sp>
      <p:sp>
        <p:nvSpPr>
          <p:cNvPr id="115" name="Oval 29">
            <a:extLst>
              <a:ext uri="{FF2B5EF4-FFF2-40B4-BE49-F238E27FC236}">
                <a16:creationId xmlns:a16="http://schemas.microsoft.com/office/drawing/2014/main" id="{3BDFD0C2-02D9-4127-9F7C-A7A9C8F11D37}"/>
              </a:ext>
              <a:ext uri="{C183D7F6-B498-43B3-948B-1728B52AA6E4}">
                <adec:decorative xmlns:adec="http://schemas.microsoft.com/office/drawing/2017/decorative" val="1"/>
              </a:ext>
            </a:extLst>
          </p:cNvPr>
          <p:cNvSpPr/>
          <p:nvPr/>
        </p:nvSpPr>
        <p:spPr>
          <a:xfrm rot="5400000">
            <a:off x="3079210" y="4093666"/>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46" name="Graphic 1">
            <a:extLst>
              <a:ext uri="{FF2B5EF4-FFF2-40B4-BE49-F238E27FC236}">
                <a16:creationId xmlns:a16="http://schemas.microsoft.com/office/drawing/2014/main" id="{028D18EB-2E82-E80A-1F12-477DD5342126}"/>
              </a:ext>
              <a:ext uri="{C183D7F6-B498-43B3-948B-1728B52AA6E4}">
                <adec:decorative xmlns:adec="http://schemas.microsoft.com/office/drawing/2017/decorative" val="1"/>
              </a:ext>
            </a:extLst>
          </p:cNvPr>
          <p:cNvGrpSpPr>
            <a:grpSpLocks noChangeAspect="1"/>
          </p:cNvGrpSpPr>
          <p:nvPr/>
        </p:nvGrpSpPr>
        <p:grpSpPr>
          <a:xfrm>
            <a:off x="2671437" y="2458637"/>
            <a:ext cx="822657" cy="919654"/>
            <a:chOff x="8862384" y="6890607"/>
            <a:chExt cx="353950" cy="395683"/>
          </a:xfrm>
          <a:solidFill>
            <a:schemeClr val="accent1"/>
          </a:solidFill>
        </p:grpSpPr>
        <p:sp>
          <p:nvSpPr>
            <p:cNvPr id="47" name="Freeform: Shape 46">
              <a:extLst>
                <a:ext uri="{FF2B5EF4-FFF2-40B4-BE49-F238E27FC236}">
                  <a16:creationId xmlns:a16="http://schemas.microsoft.com/office/drawing/2014/main" id="{1645AF34-E1E1-AADA-54D7-7637D029A87D}"/>
                </a:ext>
              </a:extLst>
            </p:cNvPr>
            <p:cNvSpPr/>
            <p:nvPr/>
          </p:nvSpPr>
          <p:spPr>
            <a:xfrm>
              <a:off x="8966560" y="6911318"/>
              <a:ext cx="249774" cy="374972"/>
            </a:xfrm>
            <a:custGeom>
              <a:avLst/>
              <a:gdLst>
                <a:gd name="connsiteX0" fmla="*/ 249775 w 249774"/>
                <a:gd name="connsiteY0" fmla="*/ 0 h 374972"/>
                <a:gd name="connsiteX1" fmla="*/ 0 w 249774"/>
                <a:gd name="connsiteY1" fmla="*/ 0 h 374972"/>
                <a:gd name="connsiteX2" fmla="*/ 0 w 249774"/>
                <a:gd name="connsiteY2" fmla="*/ 374972 h 374972"/>
                <a:gd name="connsiteX3" fmla="*/ 249775 w 249774"/>
                <a:gd name="connsiteY3" fmla="*/ 374972 h 374972"/>
                <a:gd name="connsiteX4" fmla="*/ 249775 w 249774"/>
                <a:gd name="connsiteY4" fmla="*/ 0 h 37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774" h="374972">
                  <a:moveTo>
                    <a:pt x="249775" y="0"/>
                  </a:moveTo>
                  <a:lnTo>
                    <a:pt x="0" y="0"/>
                  </a:lnTo>
                  <a:lnTo>
                    <a:pt x="0" y="374972"/>
                  </a:lnTo>
                  <a:lnTo>
                    <a:pt x="249775" y="374972"/>
                  </a:lnTo>
                  <a:lnTo>
                    <a:pt x="249775" y="0"/>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D071D637-CDBB-6EF4-E59D-CF33D57530D0}"/>
                </a:ext>
              </a:extLst>
            </p:cNvPr>
            <p:cNvSpPr/>
            <p:nvPr/>
          </p:nvSpPr>
          <p:spPr>
            <a:xfrm>
              <a:off x="9008293" y="6890607"/>
              <a:ext cx="166619" cy="41732"/>
            </a:xfrm>
            <a:custGeom>
              <a:avLst/>
              <a:gdLst>
                <a:gd name="connsiteX0" fmla="*/ 166620 w 166619"/>
                <a:gd name="connsiteY0" fmla="*/ 0 h 41732"/>
                <a:gd name="connsiteX1" fmla="*/ 0 w 166619"/>
                <a:gd name="connsiteY1" fmla="*/ 0 h 41732"/>
                <a:gd name="connsiteX2" fmla="*/ 0 w 166619"/>
                <a:gd name="connsiteY2" fmla="*/ 41732 h 41732"/>
                <a:gd name="connsiteX3" fmla="*/ 166620 w 166619"/>
                <a:gd name="connsiteY3" fmla="*/ 41732 h 41732"/>
                <a:gd name="connsiteX4" fmla="*/ 166620 w 166619"/>
                <a:gd name="connsiteY4" fmla="*/ 0 h 41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19" h="41732">
                  <a:moveTo>
                    <a:pt x="166620" y="0"/>
                  </a:moveTo>
                  <a:lnTo>
                    <a:pt x="0" y="0"/>
                  </a:lnTo>
                  <a:lnTo>
                    <a:pt x="0" y="41732"/>
                  </a:lnTo>
                  <a:lnTo>
                    <a:pt x="166620" y="41732"/>
                  </a:lnTo>
                  <a:lnTo>
                    <a:pt x="166620"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3DF2ABAC-BE3B-F7E6-3762-4BE0919C1321}"/>
                </a:ext>
              </a:extLst>
            </p:cNvPr>
            <p:cNvSpPr/>
            <p:nvPr/>
          </p:nvSpPr>
          <p:spPr>
            <a:xfrm>
              <a:off x="8862384" y="6964267"/>
              <a:ext cx="321405" cy="321405"/>
            </a:xfrm>
            <a:custGeom>
              <a:avLst/>
              <a:gdLst>
                <a:gd name="connsiteX0" fmla="*/ 263686 w 321405"/>
                <a:gd name="connsiteY0" fmla="*/ 113671 h 321405"/>
                <a:gd name="connsiteX1" fmla="*/ 208043 w 321405"/>
                <a:gd name="connsiteY1" fmla="*/ 58028 h 321405"/>
                <a:gd name="connsiteX2" fmla="*/ 258122 w 321405"/>
                <a:gd name="connsiteY2" fmla="*/ 7950 h 321405"/>
                <a:gd name="connsiteX3" fmla="*/ 199079 w 321405"/>
                <a:gd name="connsiteY3" fmla="*/ 1767 h 321405"/>
                <a:gd name="connsiteX4" fmla="*/ 146527 w 321405"/>
                <a:gd name="connsiteY4" fmla="*/ 29279 h 321405"/>
                <a:gd name="connsiteX5" fmla="*/ 117778 w 321405"/>
                <a:gd name="connsiteY5" fmla="*/ 81213 h 321405"/>
                <a:gd name="connsiteX6" fmla="*/ 122415 w 321405"/>
                <a:gd name="connsiteY6" fmla="*/ 140256 h 321405"/>
                <a:gd name="connsiteX7" fmla="*/ 12056 w 321405"/>
                <a:gd name="connsiteY7" fmla="*/ 250615 h 321405"/>
                <a:gd name="connsiteX8" fmla="*/ 0 w 321405"/>
                <a:gd name="connsiteY8" fmla="*/ 279982 h 321405"/>
                <a:gd name="connsiteX9" fmla="*/ 12056 w 321405"/>
                <a:gd name="connsiteY9" fmla="*/ 309349 h 321405"/>
                <a:gd name="connsiteX10" fmla="*/ 41424 w 321405"/>
                <a:gd name="connsiteY10" fmla="*/ 321405 h 321405"/>
                <a:gd name="connsiteX11" fmla="*/ 70791 w 321405"/>
                <a:gd name="connsiteY11" fmla="*/ 309349 h 321405"/>
                <a:gd name="connsiteX12" fmla="*/ 181149 w 321405"/>
                <a:gd name="connsiteY12" fmla="*/ 198991 h 321405"/>
                <a:gd name="connsiteX13" fmla="*/ 240193 w 321405"/>
                <a:gd name="connsiteY13" fmla="*/ 203627 h 321405"/>
                <a:gd name="connsiteX14" fmla="*/ 292126 w 321405"/>
                <a:gd name="connsiteY14" fmla="*/ 174879 h 321405"/>
                <a:gd name="connsiteX15" fmla="*/ 319639 w 321405"/>
                <a:gd name="connsiteY15" fmla="*/ 122327 h 321405"/>
                <a:gd name="connsiteX16" fmla="*/ 313456 w 321405"/>
                <a:gd name="connsiteY16" fmla="*/ 63283 h 321405"/>
                <a:gd name="connsiteX17" fmla="*/ 263686 w 321405"/>
                <a:gd name="connsiteY17" fmla="*/ 113671 h 321405"/>
                <a:gd name="connsiteX18" fmla="*/ 56262 w 321405"/>
                <a:gd name="connsiteY18" fmla="*/ 295129 h 321405"/>
                <a:gd name="connsiteX19" fmla="*/ 45751 w 321405"/>
                <a:gd name="connsiteY19" fmla="*/ 300694 h 321405"/>
                <a:gd name="connsiteX20" fmla="*/ 33695 w 321405"/>
                <a:gd name="connsiteY20" fmla="*/ 299457 h 321405"/>
                <a:gd name="connsiteX21" fmla="*/ 24422 w 321405"/>
                <a:gd name="connsiteY21" fmla="*/ 291729 h 321405"/>
                <a:gd name="connsiteX22" fmla="*/ 21021 w 321405"/>
                <a:gd name="connsiteY22" fmla="*/ 280291 h 321405"/>
                <a:gd name="connsiteX23" fmla="*/ 24422 w 321405"/>
                <a:gd name="connsiteY23" fmla="*/ 268853 h 321405"/>
                <a:gd name="connsiteX24" fmla="*/ 33695 w 321405"/>
                <a:gd name="connsiteY24" fmla="*/ 261125 h 321405"/>
                <a:gd name="connsiteX25" fmla="*/ 45751 w 321405"/>
                <a:gd name="connsiteY25" fmla="*/ 259889 h 321405"/>
                <a:gd name="connsiteX26" fmla="*/ 56262 w 321405"/>
                <a:gd name="connsiteY26" fmla="*/ 265453 h 321405"/>
                <a:gd name="connsiteX27" fmla="*/ 62444 w 321405"/>
                <a:gd name="connsiteY27" fmla="*/ 280291 h 321405"/>
                <a:gd name="connsiteX28" fmla="*/ 56262 w 321405"/>
                <a:gd name="connsiteY28" fmla="*/ 295129 h 32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21405" h="321405">
                  <a:moveTo>
                    <a:pt x="263686" y="113671"/>
                  </a:moveTo>
                  <a:lnTo>
                    <a:pt x="208043" y="58028"/>
                  </a:lnTo>
                  <a:lnTo>
                    <a:pt x="258122" y="7950"/>
                  </a:lnTo>
                  <a:cubicBezTo>
                    <a:pt x="239574" y="221"/>
                    <a:pt x="218863" y="-1943"/>
                    <a:pt x="199079" y="1767"/>
                  </a:cubicBezTo>
                  <a:cubicBezTo>
                    <a:pt x="179294" y="5477"/>
                    <a:pt x="161056" y="15060"/>
                    <a:pt x="146527" y="29279"/>
                  </a:cubicBezTo>
                  <a:cubicBezTo>
                    <a:pt x="131998" y="43499"/>
                    <a:pt x="122105" y="61429"/>
                    <a:pt x="117778" y="81213"/>
                  </a:cubicBezTo>
                  <a:cubicBezTo>
                    <a:pt x="113451" y="100997"/>
                    <a:pt x="114996" y="121399"/>
                    <a:pt x="122415" y="140256"/>
                  </a:cubicBezTo>
                  <a:lnTo>
                    <a:pt x="12056" y="250615"/>
                  </a:lnTo>
                  <a:cubicBezTo>
                    <a:pt x="4328" y="258343"/>
                    <a:pt x="0" y="269163"/>
                    <a:pt x="0" y="279982"/>
                  </a:cubicBezTo>
                  <a:cubicBezTo>
                    <a:pt x="0" y="291111"/>
                    <a:pt x="4328" y="301621"/>
                    <a:pt x="12056" y="309349"/>
                  </a:cubicBezTo>
                  <a:cubicBezTo>
                    <a:pt x="19785" y="317077"/>
                    <a:pt x="30604" y="321405"/>
                    <a:pt x="41424" y="321405"/>
                  </a:cubicBezTo>
                  <a:cubicBezTo>
                    <a:pt x="52552" y="321405"/>
                    <a:pt x="63063" y="317077"/>
                    <a:pt x="70791" y="309349"/>
                  </a:cubicBezTo>
                  <a:lnTo>
                    <a:pt x="181149" y="198991"/>
                  </a:lnTo>
                  <a:cubicBezTo>
                    <a:pt x="200006" y="206410"/>
                    <a:pt x="220408" y="207955"/>
                    <a:pt x="240193" y="203627"/>
                  </a:cubicBezTo>
                  <a:cubicBezTo>
                    <a:pt x="259977" y="199300"/>
                    <a:pt x="277906" y="189408"/>
                    <a:pt x="292126" y="174879"/>
                  </a:cubicBezTo>
                  <a:cubicBezTo>
                    <a:pt x="306346" y="160350"/>
                    <a:pt x="315620" y="142111"/>
                    <a:pt x="319639" y="122327"/>
                  </a:cubicBezTo>
                  <a:cubicBezTo>
                    <a:pt x="323348" y="102543"/>
                    <a:pt x="321184" y="82140"/>
                    <a:pt x="313456" y="63283"/>
                  </a:cubicBezTo>
                  <a:lnTo>
                    <a:pt x="263686" y="113671"/>
                  </a:lnTo>
                  <a:close/>
                  <a:moveTo>
                    <a:pt x="56262" y="295129"/>
                  </a:moveTo>
                  <a:cubicBezTo>
                    <a:pt x="53479" y="297911"/>
                    <a:pt x="49770" y="300075"/>
                    <a:pt x="45751" y="300694"/>
                  </a:cubicBezTo>
                  <a:cubicBezTo>
                    <a:pt x="41732" y="301312"/>
                    <a:pt x="37405" y="301003"/>
                    <a:pt x="33695" y="299457"/>
                  </a:cubicBezTo>
                  <a:cubicBezTo>
                    <a:pt x="29986" y="297911"/>
                    <a:pt x="26585" y="295129"/>
                    <a:pt x="24422" y="291729"/>
                  </a:cubicBezTo>
                  <a:cubicBezTo>
                    <a:pt x="22258" y="288328"/>
                    <a:pt x="21021" y="284310"/>
                    <a:pt x="21021" y="280291"/>
                  </a:cubicBezTo>
                  <a:cubicBezTo>
                    <a:pt x="21021" y="276272"/>
                    <a:pt x="22258" y="272254"/>
                    <a:pt x="24422" y="268853"/>
                  </a:cubicBezTo>
                  <a:cubicBezTo>
                    <a:pt x="26585" y="265453"/>
                    <a:pt x="29986" y="262671"/>
                    <a:pt x="33695" y="261125"/>
                  </a:cubicBezTo>
                  <a:cubicBezTo>
                    <a:pt x="37405" y="259580"/>
                    <a:pt x="41732" y="259270"/>
                    <a:pt x="45751" y="259889"/>
                  </a:cubicBezTo>
                  <a:cubicBezTo>
                    <a:pt x="49770" y="260816"/>
                    <a:pt x="53479" y="262671"/>
                    <a:pt x="56262" y="265453"/>
                  </a:cubicBezTo>
                  <a:cubicBezTo>
                    <a:pt x="60280" y="269472"/>
                    <a:pt x="62444" y="274727"/>
                    <a:pt x="62444" y="280291"/>
                  </a:cubicBezTo>
                  <a:cubicBezTo>
                    <a:pt x="62444" y="285855"/>
                    <a:pt x="60280" y="291111"/>
                    <a:pt x="56262" y="295129"/>
                  </a:cubicBez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61" name="Rectangle 60">
            <a:extLst>
              <a:ext uri="{FF2B5EF4-FFF2-40B4-BE49-F238E27FC236}">
                <a16:creationId xmlns:a16="http://schemas.microsoft.com/office/drawing/2014/main" id="{BF28DFAE-694D-62A2-6837-F0C805E49361}"/>
              </a:ext>
              <a:ext uri="{C183D7F6-B498-43B3-948B-1728B52AA6E4}">
                <adec:decorative xmlns:adec="http://schemas.microsoft.com/office/drawing/2017/decorative" val="1"/>
              </a:ext>
            </a:extLst>
          </p:cNvPr>
          <p:cNvSpPr/>
          <p:nvPr/>
        </p:nvSpPr>
        <p:spPr bwMode="auto">
          <a:xfrm>
            <a:off x="6537157" y="2036279"/>
            <a:ext cx="3872887" cy="3904011"/>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 name="Rectangle 61">
            <a:extLst>
              <a:ext uri="{FF2B5EF4-FFF2-40B4-BE49-F238E27FC236}">
                <a16:creationId xmlns:a16="http://schemas.microsoft.com/office/drawing/2014/main" id="{F7B23886-3B75-E678-E578-8C729662691D}"/>
              </a:ext>
              <a:ext uri="{C183D7F6-B498-43B3-948B-1728B52AA6E4}">
                <adec:decorative xmlns:adec="http://schemas.microsoft.com/office/drawing/2017/decorative" val="1"/>
              </a:ext>
            </a:extLst>
          </p:cNvPr>
          <p:cNvSpPr/>
          <p:nvPr/>
        </p:nvSpPr>
        <p:spPr>
          <a:xfrm>
            <a:off x="6537157" y="5079999"/>
            <a:ext cx="3872887" cy="86029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Segoe UI Semibold"/>
              <a:ea typeface="+mn-ea"/>
              <a:cs typeface="+mn-cs"/>
            </a:endParaRPr>
          </a:p>
        </p:txBody>
      </p:sp>
      <p:sp>
        <p:nvSpPr>
          <p:cNvPr id="63" name="Rectangle 62" descr="Work with Microsoft&#10;">
            <a:extLst>
              <a:ext uri="{FF2B5EF4-FFF2-40B4-BE49-F238E27FC236}">
                <a16:creationId xmlns:a16="http://schemas.microsoft.com/office/drawing/2014/main" id="{459A7060-3A58-1C88-F4B8-FC097AF82342}"/>
              </a:ext>
            </a:extLst>
          </p:cNvPr>
          <p:cNvSpPr/>
          <p:nvPr/>
        </p:nvSpPr>
        <p:spPr>
          <a:xfrm>
            <a:off x="6537157" y="3387501"/>
            <a:ext cx="3872887" cy="8602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Semibold"/>
                <a:ea typeface="+mn-ea"/>
                <a:cs typeface="+mn-cs"/>
              </a:rPr>
              <a:t>Work with Microsoft</a:t>
            </a:r>
            <a:endParaRPr kumimoji="0" lang="en-AU" sz="18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8" name="TextBox 7">
            <a:extLst>
              <a:ext uri="{FF2B5EF4-FFF2-40B4-BE49-F238E27FC236}">
                <a16:creationId xmlns:a16="http://schemas.microsoft.com/office/drawing/2014/main" id="{752EB366-F89E-6344-950B-262FA32E7E90}"/>
              </a:ext>
            </a:extLst>
          </p:cNvPr>
          <p:cNvSpPr txBox="1"/>
          <p:nvPr/>
        </p:nvSpPr>
        <p:spPr>
          <a:xfrm>
            <a:off x="6847924" y="5195991"/>
            <a:ext cx="3251350"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goe UI Semibold"/>
                <a:ea typeface="+mn-ea"/>
                <a:cs typeface="+mn-cs"/>
                <a:hlinkClick r:id="rId4">
                  <a:extLst>
                    <a:ext uri="{A12FA001-AC4F-418D-AE19-62706E023703}">
                      <ahyp:hlinkClr xmlns:ahyp="http://schemas.microsoft.com/office/drawing/2018/hyperlinkcolor" val="tx"/>
                    </a:ext>
                  </a:extLst>
                </a:hlinkClick>
              </a:rPr>
              <a:t>Azure Migration and Modernization Program</a:t>
            </a:r>
            <a:endParaRPr kumimoji="0" lang="en-US" sz="1800" b="0" i="0" u="none" strike="noStrike" kern="1200" cap="none" spc="0" normalizeH="0" baseline="0" noProof="0" dirty="0">
              <a:ln>
                <a:noFill/>
              </a:ln>
              <a:solidFill>
                <a:prstClr val="black"/>
              </a:solidFill>
              <a:effectLst/>
              <a:uLnTx/>
              <a:uFillTx/>
              <a:latin typeface="Segoe UI Semibold"/>
              <a:ea typeface="+mn-ea"/>
              <a:cs typeface="+mn-cs"/>
            </a:endParaRPr>
          </a:p>
        </p:txBody>
      </p:sp>
      <p:sp>
        <p:nvSpPr>
          <p:cNvPr id="64" name="Oval 29">
            <a:extLst>
              <a:ext uri="{FF2B5EF4-FFF2-40B4-BE49-F238E27FC236}">
                <a16:creationId xmlns:a16="http://schemas.microsoft.com/office/drawing/2014/main" id="{6530296D-B67A-B8B5-998A-217E26C0E0E3}"/>
              </a:ext>
              <a:ext uri="{C183D7F6-B498-43B3-948B-1728B52AA6E4}">
                <adec:decorative xmlns:adec="http://schemas.microsoft.com/office/drawing/2017/decorative" val="1"/>
              </a:ext>
            </a:extLst>
          </p:cNvPr>
          <p:cNvSpPr/>
          <p:nvPr/>
        </p:nvSpPr>
        <p:spPr>
          <a:xfrm rot="5400000">
            <a:off x="8384230" y="4093666"/>
            <a:ext cx="178738" cy="383383"/>
          </a:xfrm>
          <a:custGeom>
            <a:avLst/>
            <a:gdLst>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0 w 2068290"/>
              <a:gd name="connsiteY6" fmla="*/ 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6" fmla="*/ 91440 w 2068290"/>
              <a:gd name="connsiteY6" fmla="*/ 91440 h 2068288"/>
              <a:gd name="connsiteX0" fmla="*/ 0 w 2068290"/>
              <a:gd name="connsiteY0" fmla="*/ 0 h 2068288"/>
              <a:gd name="connsiteX1" fmla="*/ 1659183 w 2068290"/>
              <a:gd name="connsiteY1" fmla="*/ 0 h 2068288"/>
              <a:gd name="connsiteX2" fmla="*/ 2068290 w 2068290"/>
              <a:gd name="connsiteY2" fmla="*/ 1034144 h 2068288"/>
              <a:gd name="connsiteX3" fmla="*/ 1659183 w 2068290"/>
              <a:gd name="connsiteY3" fmla="*/ 2068288 h 2068288"/>
              <a:gd name="connsiteX4" fmla="*/ 0 w 2068290"/>
              <a:gd name="connsiteY4" fmla="*/ 2068288 h 2068288"/>
              <a:gd name="connsiteX5" fmla="*/ 409107 w 2068290"/>
              <a:gd name="connsiteY5"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4" fmla="*/ 409107 w 2068290"/>
              <a:gd name="connsiteY4" fmla="*/ 1034144 h 2068288"/>
              <a:gd name="connsiteX0" fmla="*/ 1659183 w 2068290"/>
              <a:gd name="connsiteY0" fmla="*/ 0 h 2068288"/>
              <a:gd name="connsiteX1" fmla="*/ 2068290 w 2068290"/>
              <a:gd name="connsiteY1" fmla="*/ 1034144 h 2068288"/>
              <a:gd name="connsiteX2" fmla="*/ 1659183 w 2068290"/>
              <a:gd name="connsiteY2" fmla="*/ 2068288 h 2068288"/>
              <a:gd name="connsiteX3" fmla="*/ 0 w 2068290"/>
              <a:gd name="connsiteY3" fmla="*/ 2068288 h 2068288"/>
              <a:gd name="connsiteX0" fmla="*/ 0 w 409107"/>
              <a:gd name="connsiteY0" fmla="*/ 0 h 2068288"/>
              <a:gd name="connsiteX1" fmla="*/ 409107 w 409107"/>
              <a:gd name="connsiteY1" fmla="*/ 1034144 h 2068288"/>
              <a:gd name="connsiteX2" fmla="*/ 0 w 409107"/>
              <a:gd name="connsiteY2" fmla="*/ 2068288 h 2068288"/>
            </a:gdLst>
            <a:ahLst/>
            <a:cxnLst>
              <a:cxn ang="0">
                <a:pos x="connsiteX0" y="connsiteY0"/>
              </a:cxn>
              <a:cxn ang="0">
                <a:pos x="connsiteX1" y="connsiteY1"/>
              </a:cxn>
              <a:cxn ang="0">
                <a:pos x="connsiteX2" y="connsiteY2"/>
              </a:cxn>
            </a:cxnLst>
            <a:rect l="l" t="t" r="r" b="b"/>
            <a:pathLst>
              <a:path w="409107" h="2068288">
                <a:moveTo>
                  <a:pt x="0" y="0"/>
                </a:moveTo>
                <a:lnTo>
                  <a:pt x="409107" y="1034144"/>
                </a:lnTo>
                <a:lnTo>
                  <a:pt x="0" y="2068288"/>
                </a:lnTo>
              </a:path>
            </a:pathLst>
          </a:custGeom>
          <a:noFill/>
          <a:ln w="69850"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69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Semibold"/>
              <a:ea typeface="+mn-ea"/>
              <a:cs typeface="+mn-cs"/>
            </a:endParaRPr>
          </a:p>
        </p:txBody>
      </p:sp>
      <p:grpSp>
        <p:nvGrpSpPr>
          <p:cNvPr id="69" name="Group 37">
            <a:extLst>
              <a:ext uri="{FF2B5EF4-FFF2-40B4-BE49-F238E27FC236}">
                <a16:creationId xmlns:a16="http://schemas.microsoft.com/office/drawing/2014/main" id="{088A1783-1859-6E19-1D9F-1C833FABBB13}"/>
              </a:ext>
              <a:ext uri="{C183D7F6-B498-43B3-948B-1728B52AA6E4}">
                <adec:decorative xmlns:adec="http://schemas.microsoft.com/office/drawing/2017/decorative" val="1"/>
              </a:ext>
            </a:extLst>
          </p:cNvPr>
          <p:cNvGrpSpPr>
            <a:grpSpLocks noChangeAspect="1"/>
          </p:cNvGrpSpPr>
          <p:nvPr/>
        </p:nvGrpSpPr>
        <p:grpSpPr bwMode="auto">
          <a:xfrm>
            <a:off x="7951835" y="2574608"/>
            <a:ext cx="992787" cy="942036"/>
            <a:chOff x="2857" y="1117"/>
            <a:chExt cx="313" cy="297"/>
          </a:xfrm>
        </p:grpSpPr>
        <p:sp>
          <p:nvSpPr>
            <p:cNvPr id="70" name="AutoShape 36">
              <a:extLst>
                <a:ext uri="{FF2B5EF4-FFF2-40B4-BE49-F238E27FC236}">
                  <a16:creationId xmlns:a16="http://schemas.microsoft.com/office/drawing/2014/main" id="{B6D488FC-B465-2C09-A316-214DD778E196}"/>
                </a:ext>
              </a:extLst>
            </p:cNvPr>
            <p:cNvSpPr>
              <a:spLocks noChangeAspect="1" noChangeArrowheads="1" noTextEdit="1"/>
            </p:cNvSpPr>
            <p:nvPr/>
          </p:nvSpPr>
          <p:spPr bwMode="auto">
            <a:xfrm>
              <a:off x="2858" y="1117"/>
              <a:ext cx="311"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38">
              <a:extLst>
                <a:ext uri="{FF2B5EF4-FFF2-40B4-BE49-F238E27FC236}">
                  <a16:creationId xmlns:a16="http://schemas.microsoft.com/office/drawing/2014/main" id="{FC25A8C0-2950-1E25-E464-AC3A9E1FE249}"/>
                </a:ext>
              </a:extLst>
            </p:cNvPr>
            <p:cNvSpPr>
              <a:spLocks noEditPoints="1"/>
            </p:cNvSpPr>
            <p:nvPr/>
          </p:nvSpPr>
          <p:spPr bwMode="auto">
            <a:xfrm>
              <a:off x="2857" y="1122"/>
              <a:ext cx="305" cy="291"/>
            </a:xfrm>
            <a:custGeom>
              <a:avLst/>
              <a:gdLst>
                <a:gd name="T0" fmla="*/ 324 w 334"/>
                <a:gd name="T1" fmla="*/ 180 h 325"/>
                <a:gd name="T2" fmla="*/ 312 w 334"/>
                <a:gd name="T3" fmla="*/ 167 h 325"/>
                <a:gd name="T4" fmla="*/ 293 w 334"/>
                <a:gd name="T5" fmla="*/ 174 h 325"/>
                <a:gd name="T6" fmla="*/ 274 w 334"/>
                <a:gd name="T7" fmla="*/ 167 h 325"/>
                <a:gd name="T8" fmla="*/ 190 w 334"/>
                <a:gd name="T9" fmla="*/ 81 h 325"/>
                <a:gd name="T10" fmla="*/ 183 w 334"/>
                <a:gd name="T11" fmla="*/ 79 h 325"/>
                <a:gd name="T12" fmla="*/ 164 w 334"/>
                <a:gd name="T13" fmla="*/ 98 h 325"/>
                <a:gd name="T14" fmla="*/ 113 w 334"/>
                <a:gd name="T15" fmla="*/ 150 h 325"/>
                <a:gd name="T16" fmla="*/ 79 w 334"/>
                <a:gd name="T17" fmla="*/ 130 h 325"/>
                <a:gd name="T18" fmla="*/ 73 w 334"/>
                <a:gd name="T19" fmla="*/ 109 h 325"/>
                <a:gd name="T20" fmla="*/ 77 w 334"/>
                <a:gd name="T21" fmla="*/ 89 h 325"/>
                <a:gd name="T22" fmla="*/ 98 w 334"/>
                <a:gd name="T23" fmla="*/ 29 h 325"/>
                <a:gd name="T24" fmla="*/ 104 w 334"/>
                <a:gd name="T25" fmla="*/ 23 h 325"/>
                <a:gd name="T26" fmla="*/ 128 w 334"/>
                <a:gd name="T27" fmla="*/ 13 h 325"/>
                <a:gd name="T28" fmla="*/ 118 w 334"/>
                <a:gd name="T29" fmla="*/ 4 h 325"/>
                <a:gd name="T30" fmla="*/ 103 w 334"/>
                <a:gd name="T31" fmla="*/ 4 h 325"/>
                <a:gd name="T32" fmla="*/ 4 w 334"/>
                <a:gd name="T33" fmla="*/ 104 h 325"/>
                <a:gd name="T34" fmla="*/ 4 w 334"/>
                <a:gd name="T35" fmla="*/ 119 h 325"/>
                <a:gd name="T36" fmla="*/ 29 w 334"/>
                <a:gd name="T37" fmla="*/ 144 h 325"/>
                <a:gd name="T38" fmla="*/ 83 w 334"/>
                <a:gd name="T39" fmla="*/ 147 h 325"/>
                <a:gd name="T40" fmla="*/ 94 w 334"/>
                <a:gd name="T41" fmla="*/ 171 h 325"/>
                <a:gd name="T42" fmla="*/ 118 w 334"/>
                <a:gd name="T43" fmla="*/ 182 h 325"/>
                <a:gd name="T44" fmla="*/ 129 w 334"/>
                <a:gd name="T45" fmla="*/ 206 h 325"/>
                <a:gd name="T46" fmla="*/ 152 w 334"/>
                <a:gd name="T47" fmla="*/ 217 h 325"/>
                <a:gd name="T48" fmla="*/ 164 w 334"/>
                <a:gd name="T49" fmla="*/ 241 h 325"/>
                <a:gd name="T50" fmla="*/ 197 w 334"/>
                <a:gd name="T51" fmla="*/ 271 h 325"/>
                <a:gd name="T52" fmla="*/ 183 w 334"/>
                <a:gd name="T53" fmla="*/ 312 h 325"/>
                <a:gd name="T54" fmla="*/ 171 w 334"/>
                <a:gd name="T55" fmla="*/ 324 h 325"/>
                <a:gd name="T56" fmla="*/ 179 w 334"/>
                <a:gd name="T57" fmla="*/ 325 h 325"/>
                <a:gd name="T58" fmla="*/ 206 w 334"/>
                <a:gd name="T59" fmla="*/ 298 h 325"/>
                <a:gd name="T60" fmla="*/ 205 w 334"/>
                <a:gd name="T61" fmla="*/ 289 h 325"/>
                <a:gd name="T62" fmla="*/ 237 w 334"/>
                <a:gd name="T63" fmla="*/ 303 h 325"/>
                <a:gd name="T64" fmla="*/ 255 w 334"/>
                <a:gd name="T65" fmla="*/ 285 h 325"/>
                <a:gd name="T66" fmla="*/ 249 w 334"/>
                <a:gd name="T67" fmla="*/ 258 h 325"/>
                <a:gd name="T68" fmla="*/ 275 w 334"/>
                <a:gd name="T69" fmla="*/ 265 h 325"/>
                <a:gd name="T70" fmla="*/ 294 w 334"/>
                <a:gd name="T71" fmla="*/ 245 h 325"/>
                <a:gd name="T72" fmla="*/ 287 w 334"/>
                <a:gd name="T73" fmla="*/ 219 h 325"/>
                <a:gd name="T74" fmla="*/ 309 w 334"/>
                <a:gd name="T75" fmla="*/ 226 h 325"/>
                <a:gd name="T76" fmla="*/ 332 w 334"/>
                <a:gd name="T77" fmla="*/ 204 h 325"/>
                <a:gd name="T78" fmla="*/ 324 w 334"/>
                <a:gd name="T79" fmla="*/ 180 h 325"/>
                <a:gd name="T80" fmla="*/ 324 w 334"/>
                <a:gd name="T81" fmla="*/ 180 h 325"/>
                <a:gd name="T82" fmla="*/ 286 w 334"/>
                <a:gd name="T83" fmla="*/ 218 h 325"/>
                <a:gd name="T84" fmla="*/ 286 w 334"/>
                <a:gd name="T85" fmla="*/ 218 h 325"/>
                <a:gd name="T86" fmla="*/ 286 w 334"/>
                <a:gd name="T87" fmla="*/ 219 h 325"/>
                <a:gd name="T88" fmla="*/ 286 w 334"/>
                <a:gd name="T89" fmla="*/ 218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34" h="325">
                  <a:moveTo>
                    <a:pt x="324" y="180"/>
                  </a:moveTo>
                  <a:cubicBezTo>
                    <a:pt x="312" y="167"/>
                    <a:pt x="312" y="167"/>
                    <a:pt x="312" y="167"/>
                  </a:cubicBezTo>
                  <a:cubicBezTo>
                    <a:pt x="307" y="172"/>
                    <a:pt x="300" y="174"/>
                    <a:pt x="293" y="174"/>
                  </a:cubicBezTo>
                  <a:cubicBezTo>
                    <a:pt x="287" y="174"/>
                    <a:pt x="280" y="172"/>
                    <a:pt x="274" y="167"/>
                  </a:cubicBezTo>
                  <a:cubicBezTo>
                    <a:pt x="190" y="81"/>
                    <a:pt x="190" y="81"/>
                    <a:pt x="190" y="81"/>
                  </a:cubicBezTo>
                  <a:cubicBezTo>
                    <a:pt x="188" y="80"/>
                    <a:pt x="185" y="79"/>
                    <a:pt x="183" y="79"/>
                  </a:cubicBezTo>
                  <a:cubicBezTo>
                    <a:pt x="172" y="79"/>
                    <a:pt x="164" y="88"/>
                    <a:pt x="164" y="98"/>
                  </a:cubicBezTo>
                  <a:cubicBezTo>
                    <a:pt x="164" y="127"/>
                    <a:pt x="141" y="150"/>
                    <a:pt x="113" y="150"/>
                  </a:cubicBezTo>
                  <a:cubicBezTo>
                    <a:pt x="99" y="150"/>
                    <a:pt x="86" y="143"/>
                    <a:pt x="79" y="130"/>
                  </a:cubicBezTo>
                  <a:cubicBezTo>
                    <a:pt x="75" y="124"/>
                    <a:pt x="73" y="117"/>
                    <a:pt x="73" y="109"/>
                  </a:cubicBezTo>
                  <a:cubicBezTo>
                    <a:pt x="73" y="102"/>
                    <a:pt x="75" y="95"/>
                    <a:pt x="77" y="89"/>
                  </a:cubicBezTo>
                  <a:cubicBezTo>
                    <a:pt x="98" y="29"/>
                    <a:pt x="98" y="29"/>
                    <a:pt x="98" y="29"/>
                  </a:cubicBezTo>
                  <a:cubicBezTo>
                    <a:pt x="99" y="26"/>
                    <a:pt x="102" y="24"/>
                    <a:pt x="104" y="23"/>
                  </a:cubicBezTo>
                  <a:cubicBezTo>
                    <a:pt x="128" y="13"/>
                    <a:pt x="128" y="13"/>
                    <a:pt x="128" y="13"/>
                  </a:cubicBezTo>
                  <a:cubicBezTo>
                    <a:pt x="118" y="4"/>
                    <a:pt x="118" y="4"/>
                    <a:pt x="118" y="4"/>
                  </a:cubicBezTo>
                  <a:cubicBezTo>
                    <a:pt x="114" y="0"/>
                    <a:pt x="107" y="0"/>
                    <a:pt x="103" y="4"/>
                  </a:cubicBezTo>
                  <a:cubicBezTo>
                    <a:pt x="4" y="104"/>
                    <a:pt x="4" y="104"/>
                    <a:pt x="4" y="104"/>
                  </a:cubicBezTo>
                  <a:cubicBezTo>
                    <a:pt x="0" y="108"/>
                    <a:pt x="0" y="115"/>
                    <a:pt x="4" y="119"/>
                  </a:cubicBezTo>
                  <a:cubicBezTo>
                    <a:pt x="29" y="144"/>
                    <a:pt x="29" y="144"/>
                    <a:pt x="29" y="144"/>
                  </a:cubicBezTo>
                  <a:cubicBezTo>
                    <a:pt x="44" y="132"/>
                    <a:pt x="69" y="132"/>
                    <a:pt x="83" y="147"/>
                  </a:cubicBezTo>
                  <a:cubicBezTo>
                    <a:pt x="89" y="153"/>
                    <a:pt x="93" y="162"/>
                    <a:pt x="94" y="171"/>
                  </a:cubicBezTo>
                  <a:cubicBezTo>
                    <a:pt x="103" y="172"/>
                    <a:pt x="111" y="175"/>
                    <a:pt x="118" y="182"/>
                  </a:cubicBezTo>
                  <a:cubicBezTo>
                    <a:pt x="124" y="188"/>
                    <a:pt x="128" y="197"/>
                    <a:pt x="129" y="206"/>
                  </a:cubicBezTo>
                  <a:cubicBezTo>
                    <a:pt x="138" y="207"/>
                    <a:pt x="146" y="210"/>
                    <a:pt x="152" y="217"/>
                  </a:cubicBezTo>
                  <a:cubicBezTo>
                    <a:pt x="159" y="223"/>
                    <a:pt x="162" y="232"/>
                    <a:pt x="164" y="241"/>
                  </a:cubicBezTo>
                  <a:cubicBezTo>
                    <a:pt x="179" y="243"/>
                    <a:pt x="192" y="252"/>
                    <a:pt x="197" y="271"/>
                  </a:cubicBezTo>
                  <a:cubicBezTo>
                    <a:pt x="201" y="286"/>
                    <a:pt x="196" y="299"/>
                    <a:pt x="183" y="312"/>
                  </a:cubicBezTo>
                  <a:cubicBezTo>
                    <a:pt x="171" y="324"/>
                    <a:pt x="171" y="324"/>
                    <a:pt x="171" y="324"/>
                  </a:cubicBezTo>
                  <a:cubicBezTo>
                    <a:pt x="173" y="324"/>
                    <a:pt x="177" y="325"/>
                    <a:pt x="179" y="325"/>
                  </a:cubicBezTo>
                  <a:cubicBezTo>
                    <a:pt x="194" y="325"/>
                    <a:pt x="206" y="313"/>
                    <a:pt x="206" y="298"/>
                  </a:cubicBezTo>
                  <a:cubicBezTo>
                    <a:pt x="206" y="295"/>
                    <a:pt x="206" y="292"/>
                    <a:pt x="205" y="289"/>
                  </a:cubicBezTo>
                  <a:cubicBezTo>
                    <a:pt x="210" y="300"/>
                    <a:pt x="223" y="307"/>
                    <a:pt x="237" y="303"/>
                  </a:cubicBezTo>
                  <a:cubicBezTo>
                    <a:pt x="246" y="300"/>
                    <a:pt x="252" y="293"/>
                    <a:pt x="255" y="285"/>
                  </a:cubicBezTo>
                  <a:cubicBezTo>
                    <a:pt x="258" y="274"/>
                    <a:pt x="255" y="265"/>
                    <a:pt x="249" y="258"/>
                  </a:cubicBezTo>
                  <a:cubicBezTo>
                    <a:pt x="255" y="265"/>
                    <a:pt x="265" y="268"/>
                    <a:pt x="275" y="265"/>
                  </a:cubicBezTo>
                  <a:cubicBezTo>
                    <a:pt x="284" y="263"/>
                    <a:pt x="292" y="255"/>
                    <a:pt x="294" y="245"/>
                  </a:cubicBezTo>
                  <a:cubicBezTo>
                    <a:pt x="296" y="235"/>
                    <a:pt x="293" y="226"/>
                    <a:pt x="287" y="219"/>
                  </a:cubicBezTo>
                  <a:cubicBezTo>
                    <a:pt x="292" y="224"/>
                    <a:pt x="300" y="227"/>
                    <a:pt x="309" y="226"/>
                  </a:cubicBezTo>
                  <a:cubicBezTo>
                    <a:pt x="320" y="225"/>
                    <a:pt x="330" y="216"/>
                    <a:pt x="332" y="204"/>
                  </a:cubicBezTo>
                  <a:cubicBezTo>
                    <a:pt x="334" y="195"/>
                    <a:pt x="330" y="186"/>
                    <a:pt x="324" y="180"/>
                  </a:cubicBezTo>
                  <a:cubicBezTo>
                    <a:pt x="324" y="180"/>
                    <a:pt x="324" y="180"/>
                    <a:pt x="324" y="180"/>
                  </a:cubicBezTo>
                  <a:close/>
                  <a:moveTo>
                    <a:pt x="286" y="218"/>
                  </a:moveTo>
                  <a:cubicBezTo>
                    <a:pt x="286" y="218"/>
                    <a:pt x="286" y="218"/>
                    <a:pt x="286" y="218"/>
                  </a:cubicBezTo>
                  <a:cubicBezTo>
                    <a:pt x="286" y="218"/>
                    <a:pt x="286" y="219"/>
                    <a:pt x="286" y="219"/>
                  </a:cubicBezTo>
                  <a:cubicBezTo>
                    <a:pt x="286" y="219"/>
                    <a:pt x="286" y="218"/>
                    <a:pt x="286" y="218"/>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39">
              <a:extLst>
                <a:ext uri="{FF2B5EF4-FFF2-40B4-BE49-F238E27FC236}">
                  <a16:creationId xmlns:a16="http://schemas.microsoft.com/office/drawing/2014/main" id="{3DF87D38-9896-6661-A388-EFF17F22BAF6}"/>
                </a:ext>
              </a:extLst>
            </p:cNvPr>
            <p:cNvSpPr>
              <a:spLocks/>
            </p:cNvSpPr>
            <p:nvPr/>
          </p:nvSpPr>
          <p:spPr bwMode="auto">
            <a:xfrm>
              <a:off x="2960" y="1349"/>
              <a:ext cx="67" cy="65"/>
            </a:xfrm>
            <a:custGeom>
              <a:avLst/>
              <a:gdLst>
                <a:gd name="T0" fmla="*/ 64 w 73"/>
                <a:gd name="T1" fmla="*/ 44 h 73"/>
                <a:gd name="T2" fmla="*/ 44 w 73"/>
                <a:gd name="T3" fmla="*/ 64 h 73"/>
                <a:gd name="T4" fmla="*/ 10 w 73"/>
                <a:gd name="T5" fmla="*/ 64 h 73"/>
                <a:gd name="T6" fmla="*/ 10 w 73"/>
                <a:gd name="T7" fmla="*/ 64 h 73"/>
                <a:gd name="T8" fmla="*/ 10 w 73"/>
                <a:gd name="T9" fmla="*/ 29 h 73"/>
                <a:gd name="T10" fmla="*/ 29 w 73"/>
                <a:gd name="T11" fmla="*/ 9 h 73"/>
                <a:gd name="T12" fmla="*/ 64 w 73"/>
                <a:gd name="T13" fmla="*/ 9 h 73"/>
                <a:gd name="T14" fmla="*/ 64 w 73"/>
                <a:gd name="T15" fmla="*/ 9 h 73"/>
                <a:gd name="T16" fmla="*/ 64 w 73"/>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3">
                  <a:moveTo>
                    <a:pt x="64" y="44"/>
                  </a:moveTo>
                  <a:cubicBezTo>
                    <a:pt x="44" y="64"/>
                    <a:pt x="44" y="64"/>
                    <a:pt x="44" y="64"/>
                  </a:cubicBezTo>
                  <a:cubicBezTo>
                    <a:pt x="35" y="73"/>
                    <a:pt x="19" y="73"/>
                    <a:pt x="10" y="64"/>
                  </a:cubicBezTo>
                  <a:cubicBezTo>
                    <a:pt x="10" y="64"/>
                    <a:pt x="10" y="64"/>
                    <a:pt x="10" y="64"/>
                  </a:cubicBezTo>
                  <a:cubicBezTo>
                    <a:pt x="0" y="54"/>
                    <a:pt x="0" y="38"/>
                    <a:pt x="10" y="29"/>
                  </a:cubicBezTo>
                  <a:cubicBezTo>
                    <a:pt x="29" y="9"/>
                    <a:pt x="29" y="9"/>
                    <a:pt x="29" y="9"/>
                  </a:cubicBezTo>
                  <a:cubicBezTo>
                    <a:pt x="39" y="0"/>
                    <a:pt x="54" y="0"/>
                    <a:pt x="64" y="9"/>
                  </a:cubicBezTo>
                  <a:cubicBezTo>
                    <a:pt x="64" y="9"/>
                    <a:pt x="64" y="9"/>
                    <a:pt x="64" y="9"/>
                  </a:cubicBezTo>
                  <a:cubicBezTo>
                    <a:pt x="73" y="19"/>
                    <a:pt x="73" y="35"/>
                    <a:pt x="64"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40">
              <a:extLst>
                <a:ext uri="{FF2B5EF4-FFF2-40B4-BE49-F238E27FC236}">
                  <a16:creationId xmlns:a16="http://schemas.microsoft.com/office/drawing/2014/main" id="{3E43CD29-7825-DB36-3A63-64323009FF6D}"/>
                </a:ext>
              </a:extLst>
            </p:cNvPr>
            <p:cNvSpPr>
              <a:spLocks/>
            </p:cNvSpPr>
            <p:nvPr/>
          </p:nvSpPr>
          <p:spPr bwMode="auto">
            <a:xfrm>
              <a:off x="2928" y="1317"/>
              <a:ext cx="68" cy="66"/>
            </a:xfrm>
            <a:custGeom>
              <a:avLst/>
              <a:gdLst>
                <a:gd name="T0" fmla="*/ 64 w 74"/>
                <a:gd name="T1" fmla="*/ 44 h 73"/>
                <a:gd name="T2" fmla="*/ 45 w 74"/>
                <a:gd name="T3" fmla="*/ 64 h 73"/>
                <a:gd name="T4" fmla="*/ 10 w 74"/>
                <a:gd name="T5" fmla="*/ 64 h 73"/>
                <a:gd name="T6" fmla="*/ 10 w 74"/>
                <a:gd name="T7" fmla="*/ 64 h 73"/>
                <a:gd name="T8" fmla="*/ 10 w 74"/>
                <a:gd name="T9" fmla="*/ 29 h 73"/>
                <a:gd name="T10" fmla="*/ 29 w 74"/>
                <a:gd name="T11" fmla="*/ 9 h 73"/>
                <a:gd name="T12" fmla="*/ 64 w 74"/>
                <a:gd name="T13" fmla="*/ 9 h 73"/>
                <a:gd name="T14" fmla="*/ 64 w 74"/>
                <a:gd name="T15" fmla="*/ 9 h 73"/>
                <a:gd name="T16" fmla="*/ 64 w 74"/>
                <a:gd name="T17" fmla="*/ 44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4" h="73">
                  <a:moveTo>
                    <a:pt x="64" y="44"/>
                  </a:moveTo>
                  <a:cubicBezTo>
                    <a:pt x="45" y="64"/>
                    <a:pt x="45" y="64"/>
                    <a:pt x="45" y="64"/>
                  </a:cubicBezTo>
                  <a:cubicBezTo>
                    <a:pt x="35" y="73"/>
                    <a:pt x="20" y="73"/>
                    <a:pt x="10" y="64"/>
                  </a:cubicBezTo>
                  <a:cubicBezTo>
                    <a:pt x="10" y="64"/>
                    <a:pt x="10" y="64"/>
                    <a:pt x="10" y="64"/>
                  </a:cubicBezTo>
                  <a:cubicBezTo>
                    <a:pt x="0" y="54"/>
                    <a:pt x="0" y="39"/>
                    <a:pt x="10" y="29"/>
                  </a:cubicBezTo>
                  <a:cubicBezTo>
                    <a:pt x="29" y="9"/>
                    <a:pt x="29" y="9"/>
                    <a:pt x="29" y="9"/>
                  </a:cubicBezTo>
                  <a:cubicBezTo>
                    <a:pt x="39" y="0"/>
                    <a:pt x="55" y="0"/>
                    <a:pt x="64" y="9"/>
                  </a:cubicBezTo>
                  <a:cubicBezTo>
                    <a:pt x="64" y="9"/>
                    <a:pt x="64" y="9"/>
                    <a:pt x="64" y="9"/>
                  </a:cubicBezTo>
                  <a:cubicBezTo>
                    <a:pt x="74" y="19"/>
                    <a:pt x="74" y="35"/>
                    <a:pt x="64"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4" name="Freeform 41">
              <a:extLst>
                <a:ext uri="{FF2B5EF4-FFF2-40B4-BE49-F238E27FC236}">
                  <a16:creationId xmlns:a16="http://schemas.microsoft.com/office/drawing/2014/main" id="{1BC64204-9954-B67D-D10D-6DB3F49E4992}"/>
                </a:ext>
              </a:extLst>
            </p:cNvPr>
            <p:cNvSpPr>
              <a:spLocks/>
            </p:cNvSpPr>
            <p:nvPr/>
          </p:nvSpPr>
          <p:spPr bwMode="auto">
            <a:xfrm>
              <a:off x="2897" y="1286"/>
              <a:ext cx="67" cy="66"/>
            </a:xfrm>
            <a:custGeom>
              <a:avLst/>
              <a:gdLst>
                <a:gd name="T0" fmla="*/ 64 w 73"/>
                <a:gd name="T1" fmla="*/ 44 h 74"/>
                <a:gd name="T2" fmla="*/ 44 w 73"/>
                <a:gd name="T3" fmla="*/ 64 h 74"/>
                <a:gd name="T4" fmla="*/ 9 w 73"/>
                <a:gd name="T5" fmla="*/ 64 h 74"/>
                <a:gd name="T6" fmla="*/ 9 w 73"/>
                <a:gd name="T7" fmla="*/ 64 h 74"/>
                <a:gd name="T8" fmla="*/ 9 w 73"/>
                <a:gd name="T9" fmla="*/ 29 h 74"/>
                <a:gd name="T10" fmla="*/ 29 w 73"/>
                <a:gd name="T11" fmla="*/ 9 h 74"/>
                <a:gd name="T12" fmla="*/ 64 w 73"/>
                <a:gd name="T13" fmla="*/ 9 h 74"/>
                <a:gd name="T14" fmla="*/ 64 w 73"/>
                <a:gd name="T15" fmla="*/ 9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9" y="64"/>
                  </a:cubicBezTo>
                  <a:cubicBezTo>
                    <a:pt x="9" y="64"/>
                    <a:pt x="9" y="64"/>
                    <a:pt x="9" y="64"/>
                  </a:cubicBezTo>
                  <a:cubicBezTo>
                    <a:pt x="0" y="54"/>
                    <a:pt x="0" y="39"/>
                    <a:pt x="9" y="29"/>
                  </a:cubicBezTo>
                  <a:cubicBezTo>
                    <a:pt x="29" y="9"/>
                    <a:pt x="29" y="9"/>
                    <a:pt x="29" y="9"/>
                  </a:cubicBezTo>
                  <a:cubicBezTo>
                    <a:pt x="38" y="0"/>
                    <a:pt x="54" y="0"/>
                    <a:pt x="64" y="9"/>
                  </a:cubicBezTo>
                  <a:cubicBezTo>
                    <a:pt x="64" y="9"/>
                    <a:pt x="64" y="9"/>
                    <a:pt x="64" y="9"/>
                  </a:cubicBezTo>
                  <a:cubicBezTo>
                    <a:pt x="73" y="19"/>
                    <a:pt x="73" y="35"/>
                    <a:pt x="64"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5" name="Freeform 42">
              <a:extLst>
                <a:ext uri="{FF2B5EF4-FFF2-40B4-BE49-F238E27FC236}">
                  <a16:creationId xmlns:a16="http://schemas.microsoft.com/office/drawing/2014/main" id="{2CD1BB40-836A-2F99-B8A6-EF16E20EC3AA}"/>
                </a:ext>
              </a:extLst>
            </p:cNvPr>
            <p:cNvSpPr>
              <a:spLocks/>
            </p:cNvSpPr>
            <p:nvPr/>
          </p:nvSpPr>
          <p:spPr bwMode="auto">
            <a:xfrm>
              <a:off x="2865" y="1255"/>
              <a:ext cx="67" cy="66"/>
            </a:xfrm>
            <a:custGeom>
              <a:avLst/>
              <a:gdLst>
                <a:gd name="T0" fmla="*/ 64 w 73"/>
                <a:gd name="T1" fmla="*/ 44 h 74"/>
                <a:gd name="T2" fmla="*/ 44 w 73"/>
                <a:gd name="T3" fmla="*/ 64 h 74"/>
                <a:gd name="T4" fmla="*/ 10 w 73"/>
                <a:gd name="T5" fmla="*/ 64 h 74"/>
                <a:gd name="T6" fmla="*/ 10 w 73"/>
                <a:gd name="T7" fmla="*/ 64 h 74"/>
                <a:gd name="T8" fmla="*/ 10 w 73"/>
                <a:gd name="T9" fmla="*/ 29 h 74"/>
                <a:gd name="T10" fmla="*/ 29 w 73"/>
                <a:gd name="T11" fmla="*/ 10 h 74"/>
                <a:gd name="T12" fmla="*/ 64 w 73"/>
                <a:gd name="T13" fmla="*/ 10 h 74"/>
                <a:gd name="T14" fmla="*/ 64 w 73"/>
                <a:gd name="T15" fmla="*/ 10 h 74"/>
                <a:gd name="T16" fmla="*/ 64 w 73"/>
                <a:gd name="T17" fmla="*/ 4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3" h="74">
                  <a:moveTo>
                    <a:pt x="64" y="44"/>
                  </a:moveTo>
                  <a:cubicBezTo>
                    <a:pt x="44" y="64"/>
                    <a:pt x="44" y="64"/>
                    <a:pt x="44" y="64"/>
                  </a:cubicBezTo>
                  <a:cubicBezTo>
                    <a:pt x="35" y="74"/>
                    <a:pt x="19" y="74"/>
                    <a:pt x="10" y="64"/>
                  </a:cubicBezTo>
                  <a:cubicBezTo>
                    <a:pt x="10" y="64"/>
                    <a:pt x="10" y="64"/>
                    <a:pt x="10" y="64"/>
                  </a:cubicBezTo>
                  <a:cubicBezTo>
                    <a:pt x="0" y="54"/>
                    <a:pt x="0" y="39"/>
                    <a:pt x="10" y="29"/>
                  </a:cubicBezTo>
                  <a:cubicBezTo>
                    <a:pt x="29" y="10"/>
                    <a:pt x="29" y="10"/>
                    <a:pt x="29" y="10"/>
                  </a:cubicBezTo>
                  <a:cubicBezTo>
                    <a:pt x="39" y="0"/>
                    <a:pt x="54" y="0"/>
                    <a:pt x="64" y="10"/>
                  </a:cubicBezTo>
                  <a:cubicBezTo>
                    <a:pt x="64" y="10"/>
                    <a:pt x="64" y="10"/>
                    <a:pt x="64" y="10"/>
                  </a:cubicBezTo>
                  <a:cubicBezTo>
                    <a:pt x="73" y="19"/>
                    <a:pt x="73" y="35"/>
                    <a:pt x="64" y="4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43">
              <a:extLst>
                <a:ext uri="{FF2B5EF4-FFF2-40B4-BE49-F238E27FC236}">
                  <a16:creationId xmlns:a16="http://schemas.microsoft.com/office/drawing/2014/main" id="{F304DDA1-EF8B-D6A2-EA1E-E7108E118DEC}"/>
                </a:ext>
              </a:extLst>
            </p:cNvPr>
            <p:cNvSpPr>
              <a:spLocks/>
            </p:cNvSpPr>
            <p:nvPr/>
          </p:nvSpPr>
          <p:spPr bwMode="auto">
            <a:xfrm>
              <a:off x="2940" y="1117"/>
              <a:ext cx="230" cy="147"/>
            </a:xfrm>
            <a:custGeom>
              <a:avLst/>
              <a:gdLst>
                <a:gd name="T0" fmla="*/ 131 w 252"/>
                <a:gd name="T1" fmla="*/ 1 h 164"/>
                <a:gd name="T2" fmla="*/ 27 w 252"/>
                <a:gd name="T3" fmla="*/ 41 h 164"/>
                <a:gd name="T4" fmla="*/ 21 w 252"/>
                <a:gd name="T5" fmla="*/ 48 h 164"/>
                <a:gd name="T6" fmla="*/ 3 w 252"/>
                <a:gd name="T7" fmla="*/ 100 h 164"/>
                <a:gd name="T8" fmla="*/ 0 w 252"/>
                <a:gd name="T9" fmla="*/ 115 h 164"/>
                <a:gd name="T10" fmla="*/ 7 w 252"/>
                <a:gd name="T11" fmla="*/ 132 h 164"/>
                <a:gd name="T12" fmla="*/ 23 w 252"/>
                <a:gd name="T13" fmla="*/ 139 h 164"/>
                <a:gd name="T14" fmla="*/ 58 w 252"/>
                <a:gd name="T15" fmla="*/ 103 h 164"/>
                <a:gd name="T16" fmla="*/ 93 w 252"/>
                <a:gd name="T17" fmla="*/ 68 h 164"/>
                <a:gd name="T18" fmla="*/ 111 w 252"/>
                <a:gd name="T19" fmla="*/ 74 h 164"/>
                <a:gd name="T20" fmla="*/ 196 w 252"/>
                <a:gd name="T21" fmla="*/ 160 h 164"/>
                <a:gd name="T22" fmla="*/ 211 w 252"/>
                <a:gd name="T23" fmla="*/ 160 h 164"/>
                <a:gd name="T24" fmla="*/ 248 w 252"/>
                <a:gd name="T25" fmla="*/ 124 h 164"/>
                <a:gd name="T26" fmla="*/ 248 w 252"/>
                <a:gd name="T27" fmla="*/ 108 h 164"/>
                <a:gd name="T28" fmla="*/ 143 w 252"/>
                <a:gd name="T29" fmla="*/ 3 h 164"/>
                <a:gd name="T30" fmla="*/ 131 w 252"/>
                <a:gd name="T31" fmla="*/ 1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52" h="164">
                  <a:moveTo>
                    <a:pt x="131" y="1"/>
                  </a:moveTo>
                  <a:cubicBezTo>
                    <a:pt x="27" y="41"/>
                    <a:pt x="27" y="41"/>
                    <a:pt x="27" y="41"/>
                  </a:cubicBezTo>
                  <a:cubicBezTo>
                    <a:pt x="25" y="42"/>
                    <a:pt x="22" y="45"/>
                    <a:pt x="21" y="48"/>
                  </a:cubicBezTo>
                  <a:cubicBezTo>
                    <a:pt x="3" y="100"/>
                    <a:pt x="3" y="100"/>
                    <a:pt x="3" y="100"/>
                  </a:cubicBezTo>
                  <a:cubicBezTo>
                    <a:pt x="1" y="105"/>
                    <a:pt x="0" y="110"/>
                    <a:pt x="0" y="115"/>
                  </a:cubicBezTo>
                  <a:cubicBezTo>
                    <a:pt x="0" y="122"/>
                    <a:pt x="2" y="127"/>
                    <a:pt x="7" y="132"/>
                  </a:cubicBezTo>
                  <a:cubicBezTo>
                    <a:pt x="11" y="136"/>
                    <a:pt x="17" y="139"/>
                    <a:pt x="23" y="139"/>
                  </a:cubicBezTo>
                  <a:cubicBezTo>
                    <a:pt x="42" y="139"/>
                    <a:pt x="58" y="123"/>
                    <a:pt x="58" y="103"/>
                  </a:cubicBezTo>
                  <a:cubicBezTo>
                    <a:pt x="58" y="84"/>
                    <a:pt x="74" y="68"/>
                    <a:pt x="93" y="68"/>
                  </a:cubicBezTo>
                  <a:cubicBezTo>
                    <a:pt x="99" y="68"/>
                    <a:pt x="106" y="70"/>
                    <a:pt x="111" y="74"/>
                  </a:cubicBezTo>
                  <a:cubicBezTo>
                    <a:pt x="196" y="160"/>
                    <a:pt x="196" y="160"/>
                    <a:pt x="196" y="160"/>
                  </a:cubicBezTo>
                  <a:cubicBezTo>
                    <a:pt x="200" y="164"/>
                    <a:pt x="207" y="164"/>
                    <a:pt x="211" y="160"/>
                  </a:cubicBezTo>
                  <a:cubicBezTo>
                    <a:pt x="221" y="150"/>
                    <a:pt x="238" y="134"/>
                    <a:pt x="248" y="124"/>
                  </a:cubicBezTo>
                  <a:cubicBezTo>
                    <a:pt x="252" y="119"/>
                    <a:pt x="252" y="113"/>
                    <a:pt x="248" y="108"/>
                  </a:cubicBezTo>
                  <a:cubicBezTo>
                    <a:pt x="143" y="3"/>
                    <a:pt x="143" y="3"/>
                    <a:pt x="143" y="3"/>
                  </a:cubicBezTo>
                  <a:cubicBezTo>
                    <a:pt x="140" y="0"/>
                    <a:pt x="135" y="0"/>
                    <a:pt x="131" y="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99822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par>
                          <p:cTn id="7" fill="hold">
                            <p:stCondLst>
                              <p:cond delay="0"/>
                            </p:stCondLst>
                            <p:childTnLst>
                              <p:par>
                                <p:cTn id="8" presetID="63" presetClass="path" presetSubtype="0" accel="50000" decel="50000" fill="hold" grpId="1" nodeType="afterEffect">
                                  <p:stCondLst>
                                    <p:cond delay="0"/>
                                  </p:stCondLst>
                                  <p:childTnLst>
                                    <p:animMotion origin="layout" path="M 3.54167E-6 -2.59259E-6 L 0.00065 0.05371 " pathEditMode="relative" rAng="0" ptsTypes="AA">
                                      <p:cBhvr>
                                        <p:cTn id="9" dur="750" fill="hold"/>
                                        <p:tgtEl>
                                          <p:spTgt spid="115"/>
                                        </p:tgtEl>
                                        <p:attrNameLst>
                                          <p:attrName>ppt_x</p:attrName>
                                          <p:attrName>ppt_y</p:attrName>
                                        </p:attrNameLst>
                                      </p:cBhvr>
                                      <p:rCtr x="26" y="2685"/>
                                    </p:animMotion>
                                  </p:childTnLst>
                                </p:cTn>
                              </p:par>
                            </p:childTnLst>
                          </p:cTn>
                        </p:par>
                        <p:par>
                          <p:cTn id="10" fill="hold">
                            <p:stCondLst>
                              <p:cond delay="750"/>
                            </p:stCondLst>
                            <p:childTnLst>
                              <p:par>
                                <p:cTn id="11" presetID="1" presetClass="entr" presetSubtype="0" fill="hold" grpId="0" nodeType="after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childTnLst>
                          </p:cTn>
                        </p:par>
                        <p:par>
                          <p:cTn id="13" fill="hold">
                            <p:stCondLst>
                              <p:cond delay="750"/>
                            </p:stCondLst>
                            <p:childTnLst>
                              <p:par>
                                <p:cTn id="14" presetID="63" presetClass="path" presetSubtype="0" accel="50000" decel="50000" fill="hold" grpId="1" nodeType="afterEffect">
                                  <p:stCondLst>
                                    <p:cond delay="0"/>
                                  </p:stCondLst>
                                  <p:childTnLst>
                                    <p:animMotion origin="layout" path="M -2.5E-6 1.11111E-6 L 0.00065 0.0537 " pathEditMode="relative" rAng="0" ptsTypes="AA">
                                      <p:cBhvr>
                                        <p:cTn id="15" dur="750" fill="hold"/>
                                        <p:tgtEl>
                                          <p:spTgt spid="64"/>
                                        </p:tgtEl>
                                        <p:attrNameLst>
                                          <p:attrName>ppt_x</p:attrName>
                                          <p:attrName>ppt_y</p:attrName>
                                        </p:attrNameLst>
                                      </p:cBhvr>
                                      <p:rCtr x="26" y="268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5" grpId="1" animBg="1"/>
      <p:bldP spid="64" grpId="0" animBg="1"/>
      <p:bldP spid="64"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E977134-A526-4E77-9CF2-4EB7A0FF3C7B}"/>
              </a:ext>
            </a:extLst>
          </p:cNvPr>
          <p:cNvSpPr txBox="1">
            <a:spLocks noGrp="1"/>
          </p:cNvSpPr>
          <p:nvPr>
            <p:ph type="title" idx="4294967295"/>
          </p:nvPr>
        </p:nvSpPr>
        <p:spPr>
          <a:xfrm>
            <a:off x="569646" y="2179725"/>
            <a:ext cx="2224776" cy="553998"/>
          </a:xfrm>
          <a:prstGeom prst="rect">
            <a:avLst/>
          </a:prstGeom>
          <a:noFill/>
          <a:ln>
            <a:noFill/>
            <a:prstDash/>
          </a:ln>
          <a:effectLst/>
        </p:spPr>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accent2"/>
                </a:solidFill>
                <a:effectLst/>
                <a:uLnTx/>
                <a:uFillTx/>
                <a:latin typeface="Segoe UI Semibold"/>
                <a:ea typeface="+mn-ea"/>
                <a:cs typeface="+mn-cs"/>
              </a:rPr>
              <a:t>Thank you</a:t>
            </a:r>
            <a:r>
              <a:rPr kumimoji="0" lang="en-US" sz="3600" b="0" i="0" u="none" strike="noStrike" kern="1200" cap="none" spc="-50" normalizeH="0" baseline="0" noProof="0">
                <a:ln w="3175">
                  <a:noFill/>
                </a:ln>
                <a:gradFill flip="none" rotWithShape="1">
                  <a:gsLst>
                    <a:gs pos="12000">
                      <a:srgbClr val="0078D4"/>
                    </a:gs>
                    <a:gs pos="100000">
                      <a:srgbClr val="50E6FF"/>
                    </a:gs>
                  </a:gsLst>
                  <a:lin ang="18900000" scaled="1"/>
                  <a:tileRect/>
                </a:gradFill>
                <a:effectLst/>
                <a:uLnTx/>
                <a:uFillTx/>
                <a:latin typeface="Segoe UI Semibold"/>
                <a:ea typeface="+mn-ea"/>
                <a:cs typeface="+mn-cs"/>
              </a:rPr>
              <a:t>.</a:t>
            </a:r>
          </a:p>
        </p:txBody>
      </p:sp>
    </p:spTree>
    <p:extLst>
      <p:ext uri="{BB962C8B-B14F-4D97-AF65-F5344CB8AC3E}">
        <p14:creationId xmlns:p14="http://schemas.microsoft.com/office/powerpoint/2010/main" val="185391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6.25E-7 -1.85185E-6 L -6.25E-7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588263" y="457200"/>
            <a:ext cx="11018520" cy="553998"/>
          </a:xfrm>
        </p:spPr>
        <p:txBody>
          <a:bodyPr/>
          <a:lstStyle/>
          <a:p>
            <a:r>
              <a:rPr lang="en-US" dirty="0"/>
              <a:t>Additional Resources</a:t>
            </a:r>
          </a:p>
        </p:txBody>
      </p:sp>
      <p:sp>
        <p:nvSpPr>
          <p:cNvPr id="8" name="Text Placeholder 5">
            <a:extLst>
              <a:ext uri="{FF2B5EF4-FFF2-40B4-BE49-F238E27FC236}">
                <a16:creationId xmlns:a16="http://schemas.microsoft.com/office/drawing/2014/main" id="{46905952-DC5B-4915-B249-2E5E6FB9F531}"/>
              </a:ext>
            </a:extLst>
          </p:cNvPr>
          <p:cNvSpPr txBox="1">
            <a:spLocks/>
          </p:cNvSpPr>
          <p:nvPr/>
        </p:nvSpPr>
        <p:spPr>
          <a:xfrm>
            <a:off x="588263" y="1436688"/>
            <a:ext cx="4834633" cy="3652282"/>
          </a:xfrm>
          <a:prstGeom prst="rect">
            <a:avLst/>
          </a:prstGeom>
        </p:spPr>
        <p:txBody>
          <a:bodyPr vert="horz" wrap="square" lIns="0" tIns="0" rIns="0" bIns="0" rtlCol="0" anchor="t">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Segoe UI Semilight" panose="020B0402040204020203" pitchFamily="34" charset="0"/>
              </a:rPr>
              <a:t>Migration resources</a:t>
            </a:r>
            <a:endParaRPr kumimoji="0" lang="en-US" sz="16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hlinkClick r:id="rId3">
                <a:extLst>
                  <a:ext uri="{A12FA001-AC4F-418D-AE19-62706E023703}">
                    <ahyp:hlinkClr xmlns:ahyp="http://schemas.microsoft.com/office/drawing/2018/hyperlinkcolor" val="tx"/>
                  </a:ext>
                </a:extLst>
              </a:hlinkClick>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hlinkClick r:id="rId3">
                  <a:extLst>
                    <a:ext uri="{A12FA001-AC4F-418D-AE19-62706E023703}">
                      <ahyp:hlinkClr xmlns:ahyp="http://schemas.microsoft.com/office/drawing/2018/hyperlinkcolor" val="tx"/>
                    </a:ext>
                  </a:extLst>
                </a:hlinkClick>
              </a:rPr>
              <a:t>Azure migration center</a:t>
            </a:r>
            <a:endPar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Database Migration Guide</a:t>
            </a:r>
            <a:endPar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hlinkClick r:id="rId5">
                  <a:extLst>
                    <a:ext uri="{A12FA001-AC4F-418D-AE19-62706E023703}">
                      <ahyp:hlinkClr xmlns:ahyp="http://schemas.microsoft.com/office/drawing/2018/hyperlinkcolor" val="tx"/>
                    </a:ext>
                  </a:extLst>
                </a:hlinkClick>
              </a:rPr>
              <a:t>Find a partner</a:t>
            </a:r>
            <a:endPar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hlinkClick r:id="rId6">
                  <a:extLst>
                    <a:ext uri="{A12FA001-AC4F-418D-AE19-62706E023703}">
                      <ahyp:hlinkClr xmlns:ahyp="http://schemas.microsoft.com/office/drawing/2018/hyperlinkcolor" val="tx"/>
                    </a:ext>
                  </a:extLst>
                </a:hlinkClick>
              </a:rPr>
              <a:t>Azure Database Migration Service (DMS)</a:t>
            </a:r>
            <a:endPar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hlinkClick r:id="rId7">
                  <a:extLst>
                    <a:ext uri="{A12FA001-AC4F-418D-AE19-62706E023703}">
                      <ahyp:hlinkClr xmlns:ahyp="http://schemas.microsoft.com/office/drawing/2018/hyperlinkcolor" val="tx"/>
                    </a:ext>
                  </a:extLst>
                </a:hlinkClick>
              </a:rPr>
              <a:t>Azure DMS documentation</a:t>
            </a:r>
            <a:endPar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Segoe UI Semilight" panose="020B0402040204020203" pitchFamily="34" charset="0"/>
              </a:rPr>
              <a:t>Demos</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hlinkClick r:id="rId8">
                  <a:extLst>
                    <a:ext uri="{A12FA001-AC4F-418D-AE19-62706E023703}">
                      <ahyp:hlinkClr xmlns:ahyp="http://schemas.microsoft.com/office/drawing/2018/hyperlinkcolor" val="tx"/>
                    </a:ext>
                  </a:extLst>
                </a:hlinkClick>
              </a:rPr>
              <a:t>Migrating and modernizing your data estate to Azure with Data Migration Services</a:t>
            </a:r>
            <a:endPar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hlinkClick r:id="rId9">
                  <a:extLst>
                    <a:ext uri="{A12FA001-AC4F-418D-AE19-62706E023703}">
                      <ahyp:hlinkClr xmlns:ahyp="http://schemas.microsoft.com/office/drawing/2018/hyperlinkcolor" val="tx"/>
                    </a:ext>
                  </a:extLst>
                </a:hlinkClick>
              </a:rPr>
              <a:t>Database migration roadmap with Microsoft</a:t>
            </a:r>
            <a:endPar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Segoe UI Semilight" panose="020B0402040204020203" pitchFamily="34" charset="0"/>
              </a:rPr>
              <a:t>Blog</a:t>
            </a:r>
          </a:p>
          <a:p>
            <a:pPr marL="0" marR="0" lvl="0" indent="0" algn="l" defTabSz="932742" rtl="0" eaLnBrk="1" fontAlgn="auto" latinLnBrk="0" hangingPunct="1">
              <a:lnSpc>
                <a:spcPct val="100000"/>
              </a:lnSpc>
              <a:spcBef>
                <a:spcPts val="4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hlinkClick r:id="rId10">
                  <a:extLst>
                    <a:ext uri="{A12FA001-AC4F-418D-AE19-62706E023703}">
                      <ahyp:hlinkClr xmlns:ahyp="http://schemas.microsoft.com/office/drawing/2018/hyperlinkcolor" val="tx"/>
                    </a:ext>
                  </a:extLst>
                </a:hlinkClick>
              </a:rPr>
              <a:t>Data Migration Team Blog</a:t>
            </a:r>
            <a:endParaRPr kumimoji="0" lang="en-US" sz="1400" b="0" i="0" u="none" strike="noStrike" kern="1200" cap="none" spc="0" normalizeH="0" baseline="0" noProof="0" dirty="0">
              <a:ln>
                <a:noFill/>
              </a:ln>
              <a:solidFill>
                <a:srgbClr val="50E6FF"/>
              </a:solidFill>
              <a:effectLst/>
              <a:uLnTx/>
              <a:uFillTx/>
              <a:latin typeface="Segoe UI"/>
              <a:ea typeface="+mn-ea"/>
              <a:cs typeface="Segoe UI Semilight" panose="020B0402040204020203" pitchFamily="34" charset="0"/>
            </a:endParaRPr>
          </a:p>
        </p:txBody>
      </p:sp>
      <p:sp>
        <p:nvSpPr>
          <p:cNvPr id="31" name="Text Placeholder 5">
            <a:extLst>
              <a:ext uri="{FF2B5EF4-FFF2-40B4-BE49-F238E27FC236}">
                <a16:creationId xmlns:a16="http://schemas.microsoft.com/office/drawing/2014/main" id="{03212A58-3250-4ACD-91DC-9050CE9B0549}"/>
              </a:ext>
            </a:extLst>
          </p:cNvPr>
          <p:cNvSpPr txBox="1">
            <a:spLocks/>
          </p:cNvSpPr>
          <p:nvPr/>
        </p:nvSpPr>
        <p:spPr>
          <a:xfrm>
            <a:off x="6642362" y="1436688"/>
            <a:ext cx="4806225" cy="3221395"/>
          </a:xfrm>
          <a:prstGeom prst="rect">
            <a:avLst/>
          </a:prstGeom>
        </p:spPr>
        <p:txBody>
          <a:bodyPr vert="horz" wrap="square" lIns="0" tIns="0" rIns="0" bIns="0" rtlCol="0">
            <a:spAutoFit/>
          </a:bodyPr>
          <a:lstStyle>
            <a:lvl1pPr marL="0" marR="0" indent="0" algn="l" defTabSz="932742" rtl="0" eaLnBrk="1" fontAlgn="auto" latinLnBrk="0" hangingPunct="1">
              <a:lnSpc>
                <a:spcPct val="110000"/>
              </a:lnSpc>
              <a:spcBef>
                <a:spcPts val="1200"/>
              </a:spcBef>
              <a:spcAft>
                <a:spcPts val="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Segoe UI Semilight" panose="020B04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1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prstClr val="white"/>
                    </a:gs>
                    <a:gs pos="100000">
                      <a:prstClr val="white"/>
                    </a:gs>
                  </a:gsLst>
                  <a:lin ang="5400000" scaled="0"/>
                </a:gradFill>
                <a:effectLst/>
                <a:uLnTx/>
                <a:uFillTx/>
                <a:latin typeface="Segoe UI Semibold"/>
                <a:ea typeface="+mn-ea"/>
                <a:cs typeface="Segoe UI Semilight" panose="020B0402040204020203" pitchFamily="34" charset="0"/>
              </a:rPr>
              <a:t>Web pages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Segoe UI Semilight" panose="020B0402040204020203" pitchFamily="34" charset="0"/>
                <a:hlinkClick r:id="rId11">
                  <a:extLst>
                    <a:ext uri="{A12FA001-AC4F-418D-AE19-62706E023703}">
                      <ahyp:hlinkClr xmlns:ahyp="http://schemas.microsoft.com/office/drawing/2018/hyperlinkcolor" val="tx"/>
                    </a:ext>
                  </a:extLst>
                </a:hlinkClick>
              </a:rPr>
              <a:t>Azure SQL family webpage</a:t>
            </a:r>
            <a:endParaRPr kumimoji="0" lang="en-US" sz="1400" b="0" i="0" u="none" strike="noStrike" kern="1200" cap="none" spc="0" normalizeH="0" baseline="0" noProof="0">
              <a:ln>
                <a:noFill/>
              </a:ln>
              <a:solidFill>
                <a:srgbClr val="50E6FF"/>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prstClr val="white"/>
                    </a:gs>
                    <a:gs pos="100000">
                      <a:prstClr val="white"/>
                    </a:gs>
                  </a:gsLst>
                  <a:lin ang="5400000" scaled="0"/>
                </a:gradFill>
                <a:effectLst/>
                <a:uLnTx/>
                <a:uFillTx/>
                <a:latin typeface="Segoe UI Semibold"/>
                <a:ea typeface="+mn-ea"/>
                <a:cs typeface="Segoe UI Semilight" panose="020B0402040204020203" pitchFamily="34" charset="0"/>
              </a:rPr>
              <a:t>3</a:t>
            </a:r>
            <a:r>
              <a:rPr kumimoji="0" lang="en-US" sz="1600" b="0" i="0" u="none" strike="noStrike" kern="1200" cap="none" spc="0" normalizeH="0" baseline="30000" noProof="0">
                <a:ln>
                  <a:noFill/>
                </a:ln>
                <a:gradFill>
                  <a:gsLst>
                    <a:gs pos="1250">
                      <a:prstClr val="white"/>
                    </a:gs>
                    <a:gs pos="100000">
                      <a:prstClr val="white"/>
                    </a:gs>
                  </a:gsLst>
                  <a:lin ang="5400000" scaled="0"/>
                </a:gradFill>
                <a:effectLst/>
                <a:uLnTx/>
                <a:uFillTx/>
                <a:latin typeface="Segoe UI Semibold"/>
                <a:ea typeface="+mn-ea"/>
                <a:cs typeface="Segoe UI Semilight" panose="020B0402040204020203" pitchFamily="34" charset="0"/>
              </a:rPr>
              <a:t>rd</a:t>
            </a:r>
            <a:r>
              <a:rPr kumimoji="0" lang="en-US" sz="1600" b="0" i="0" u="none" strike="noStrike" kern="1200" cap="none" spc="0" normalizeH="0" baseline="0" noProof="0">
                <a:ln>
                  <a:noFill/>
                </a:ln>
                <a:gradFill>
                  <a:gsLst>
                    <a:gs pos="1250">
                      <a:prstClr val="white"/>
                    </a:gs>
                    <a:gs pos="100000">
                      <a:prstClr val="white"/>
                    </a:gs>
                  </a:gsLst>
                  <a:lin ang="5400000" scaled="0"/>
                </a:gradFill>
                <a:effectLst/>
                <a:uLnTx/>
                <a:uFillTx/>
                <a:latin typeface="Segoe UI Semibold"/>
                <a:ea typeface="+mn-ea"/>
                <a:cs typeface="Segoe UI Semilight" panose="020B0402040204020203" pitchFamily="34" charset="0"/>
              </a:rPr>
              <a:t> party studies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sng" strike="noStrike" kern="1200" cap="none" spc="0" normalizeH="0" baseline="0" noProof="0">
                <a:ln>
                  <a:noFill/>
                </a:ln>
                <a:solidFill>
                  <a:srgbClr val="50E6FF"/>
                </a:solidFill>
                <a:effectLst/>
                <a:uLnTx/>
                <a:uFillTx/>
                <a:latin typeface="Segoe UI" panose="020B0502040204020203" pitchFamily="34" charset="0"/>
                <a:ea typeface="Calibri" panose="020F0502020204030204" pitchFamily="34" charset="0"/>
                <a:cs typeface="Segoe UI Semilight" panose="020B0402040204020203" pitchFamily="34" charset="0"/>
                <a:hlinkClick r:id="rId12">
                  <a:extLst>
                    <a:ext uri="{A12FA001-AC4F-418D-AE19-62706E023703}">
                      <ahyp:hlinkClr xmlns:ahyp="http://schemas.microsoft.com/office/drawing/2018/hyperlinkcolor" val="tx"/>
                    </a:ext>
                  </a:extLst>
                </a:hlinkClick>
              </a:rPr>
              <a:t>Azure SQL Managed Instance vs AWS RDS</a:t>
            </a:r>
            <a:r>
              <a:rPr kumimoji="0" lang="en-US" sz="1400" b="0" i="0" u="none" strike="noStrike" kern="1200" cap="none" spc="0" normalizeH="0" baseline="0" noProof="0">
                <a:ln>
                  <a:noFill/>
                </a:ln>
                <a:solidFill>
                  <a:srgbClr val="50E6FF"/>
                </a:solidFill>
                <a:effectLst/>
                <a:uLnTx/>
                <a:uFillTx/>
                <a:latin typeface="Segoe UI" panose="020B0502040204020203" pitchFamily="34" charset="0"/>
                <a:ea typeface="Calibri" panose="020F0502020204030204" pitchFamily="34" charset="0"/>
                <a:cs typeface="Segoe UI Semilight" panose="020B0402040204020203" pitchFamily="34" charset="0"/>
              </a:rPr>
              <a:t> </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sng" strike="noStrike" kern="1200" cap="none" spc="0" normalizeH="0" baseline="0" noProof="0">
                <a:ln>
                  <a:noFill/>
                </a:ln>
                <a:solidFill>
                  <a:srgbClr val="50E6FF"/>
                </a:solidFill>
                <a:effectLst/>
                <a:uLnTx/>
                <a:uFillTx/>
                <a:latin typeface="Segoe UI" panose="020B0502040204020203" pitchFamily="34" charset="0"/>
                <a:ea typeface="Calibri" panose="020F0502020204030204" pitchFamily="34" charset="0"/>
                <a:cs typeface="Segoe UI Semilight" panose="020B0402040204020203" pitchFamily="34" charset="0"/>
                <a:hlinkClick r:id="rId13">
                  <a:extLst>
                    <a:ext uri="{A12FA001-AC4F-418D-AE19-62706E023703}">
                      <ahyp:hlinkClr xmlns:ahyp="http://schemas.microsoft.com/office/drawing/2018/hyperlinkcolor" val="tx"/>
                    </a:ext>
                  </a:extLst>
                </a:hlinkClick>
              </a:rPr>
              <a:t>SQL Server on Azure Virtual Machines vs AWS EC2</a:t>
            </a:r>
            <a:endParaRPr kumimoji="0" lang="en-US" sz="1400" b="0" i="0" u="none" strike="noStrike" kern="1200" cap="none" spc="0" normalizeH="0" baseline="0" noProof="0">
              <a:ln>
                <a:noFill/>
              </a:ln>
              <a:solidFill>
                <a:srgbClr val="50E6FF"/>
              </a:solidFill>
              <a:effectLst/>
              <a:uLnTx/>
              <a:uFillTx/>
              <a:latin typeface="Segoe UI" panose="020B0502040204020203" pitchFamily="34" charset="0"/>
              <a:ea typeface="Calibri" panose="020F0502020204030204" pitchFamily="34" charset="0"/>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600" b="0" i="0" u="none" strike="noStrike" kern="1200" cap="none" spc="0" normalizeH="0" baseline="0" noProof="0">
                <a:ln>
                  <a:noFill/>
                </a:ln>
                <a:gradFill>
                  <a:gsLst>
                    <a:gs pos="1250">
                      <a:prstClr val="white"/>
                    </a:gs>
                    <a:gs pos="100000">
                      <a:prstClr val="white"/>
                    </a:gs>
                  </a:gsLst>
                  <a:lin ang="5400000" scaled="0"/>
                </a:gradFill>
                <a:effectLst/>
                <a:uLnTx/>
                <a:uFillTx/>
                <a:latin typeface="Segoe UI Semibold"/>
                <a:ea typeface="+mn-ea"/>
                <a:cs typeface="Segoe UI Semilight" panose="020B0402040204020203" pitchFamily="34" charset="0"/>
              </a:rPr>
              <a:t>Resources - infographics</a:t>
            </a: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Segoe UI Semilight" panose="020B0402040204020203" pitchFamily="34" charset="0"/>
                <a:hlinkClick r:id="rId14">
                  <a:extLst>
                    <a:ext uri="{A12FA001-AC4F-418D-AE19-62706E023703}">
                      <ahyp:hlinkClr xmlns:ahyp="http://schemas.microsoft.com/office/drawing/2018/hyperlinkcolor" val="tx"/>
                    </a:ext>
                  </a:extLst>
                </a:hlinkClick>
              </a:rPr>
              <a:t>Azure SQL family </a:t>
            </a:r>
            <a:endParaRPr kumimoji="0" lang="en-US" sz="1400" b="0" i="0" u="none" strike="noStrike" kern="1200" cap="none" spc="0" normalizeH="0" baseline="0" noProof="0">
              <a:ln>
                <a:noFill/>
              </a:ln>
              <a:solidFill>
                <a:srgbClr val="50E6FF"/>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Segoe UI Semilight" panose="020B0402040204020203" pitchFamily="34" charset="0"/>
                <a:hlinkClick r:id="rId15">
                  <a:extLst>
                    <a:ext uri="{A12FA001-AC4F-418D-AE19-62706E023703}">
                      <ahyp:hlinkClr xmlns:ahyp="http://schemas.microsoft.com/office/drawing/2018/hyperlinkcolor" val="tx"/>
                    </a:ext>
                  </a:extLst>
                </a:hlinkClick>
              </a:rPr>
              <a:t>Forrester Consulting Total Economic Impact™ study </a:t>
            </a:r>
            <a:endParaRPr kumimoji="0" lang="en-US" sz="1400" b="0" i="0" u="none" strike="noStrike" kern="1200" cap="none" spc="0" normalizeH="0" baseline="0" noProof="0">
              <a:ln>
                <a:noFill/>
              </a:ln>
              <a:solidFill>
                <a:srgbClr val="50E6FF"/>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Segoe UI Semilight" panose="020B0402040204020203" pitchFamily="34" charset="0"/>
                <a:hlinkClick r:id="rId16">
                  <a:extLst>
                    <a:ext uri="{A12FA001-AC4F-418D-AE19-62706E023703}">
                      <ahyp:hlinkClr xmlns:ahyp="http://schemas.microsoft.com/office/drawing/2018/hyperlinkcolor" val="tx"/>
                    </a:ext>
                  </a:extLst>
                </a:hlinkClick>
              </a:rPr>
              <a:t>Azure SQL Database serverless</a:t>
            </a:r>
            <a:endParaRPr kumimoji="0" lang="en-US" sz="1400" b="0" i="0" u="none" strike="noStrike" kern="1200" cap="none" spc="0" normalizeH="0" baseline="0" noProof="0">
              <a:ln>
                <a:noFill/>
              </a:ln>
              <a:solidFill>
                <a:srgbClr val="50E6FF"/>
              </a:solidFill>
              <a:effectLst/>
              <a:uLnTx/>
              <a:uFillTx/>
              <a:latin typeface="Segoe UI"/>
              <a:ea typeface="+mn-ea"/>
              <a:cs typeface="Segoe UI Semilight" panose="020B0402040204020203" pitchFamily="34" charset="0"/>
            </a:endParaRPr>
          </a:p>
          <a:p>
            <a:pPr marL="0" marR="0" lvl="0" indent="0" algn="l" defTabSz="932742" rtl="0" eaLnBrk="1" fontAlgn="auto" latinLnBrk="0" hangingPunct="1">
              <a:lnSpc>
                <a:spcPct val="100000"/>
              </a:lnSpc>
              <a:spcBef>
                <a:spcPts val="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50E6FF"/>
                </a:solidFill>
                <a:effectLst/>
                <a:uLnTx/>
                <a:uFillTx/>
                <a:latin typeface="Segoe UI"/>
                <a:ea typeface="+mn-ea"/>
                <a:cs typeface="Segoe UI Semilight" panose="020B0402040204020203" pitchFamily="34" charset="0"/>
                <a:hlinkClick r:id="rId17">
                  <a:extLst>
                    <a:ext uri="{A12FA001-AC4F-418D-AE19-62706E023703}">
                      <ahyp:hlinkClr xmlns:ahyp="http://schemas.microsoft.com/office/drawing/2018/hyperlinkcolor" val="tx"/>
                    </a:ext>
                  </a:extLst>
                </a:hlinkClick>
              </a:rPr>
              <a:t>Web App Migration Datasheet</a:t>
            </a:r>
            <a:endParaRPr kumimoji="0" lang="en-US" sz="1400" b="0" i="0" u="none" strike="noStrike" kern="1200" cap="none" spc="0" normalizeH="0" baseline="0" noProof="0">
              <a:ln>
                <a:noFill/>
              </a:ln>
              <a:solidFill>
                <a:srgbClr val="50E6FF"/>
              </a:solidFill>
              <a:effectLst/>
              <a:uLnTx/>
              <a:uFillTx/>
              <a:latin typeface="Segoe UI"/>
              <a:ea typeface="+mn-ea"/>
              <a:cs typeface="Segoe UI Semilight" panose="020B0402040204020203" pitchFamily="34" charset="0"/>
            </a:endParaRPr>
          </a:p>
        </p:txBody>
      </p:sp>
      <p:cxnSp>
        <p:nvCxnSpPr>
          <p:cNvPr id="3" name="Straight Connector 2">
            <a:extLst>
              <a:ext uri="{FF2B5EF4-FFF2-40B4-BE49-F238E27FC236}">
                <a16:creationId xmlns:a16="http://schemas.microsoft.com/office/drawing/2014/main" id="{4D413B99-CCA1-4F85-857E-F0020ADDCE6D}"/>
              </a:ext>
              <a:ext uri="{C183D7F6-B498-43B3-948B-1728B52AA6E4}">
                <adec:decorative xmlns:adec="http://schemas.microsoft.com/office/drawing/2017/decorative" val="1"/>
              </a:ext>
            </a:extLst>
          </p:cNvPr>
          <p:cNvCxnSpPr>
            <a:cxnSpLocks/>
          </p:cNvCxnSpPr>
          <p:nvPr/>
        </p:nvCxnSpPr>
        <p:spPr>
          <a:xfrm>
            <a:off x="6097523" y="1436688"/>
            <a:ext cx="0" cy="5127625"/>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26746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cxnSp>
        <p:nvCxnSpPr>
          <p:cNvPr id="34" name="Straight Connector 33">
            <a:extLst>
              <a:ext uri="{FF2B5EF4-FFF2-40B4-BE49-F238E27FC236}">
                <a16:creationId xmlns:a16="http://schemas.microsoft.com/office/drawing/2014/main" id="{C0435021-BDC6-A07E-5FB8-F83B6BC85FEC}"/>
              </a:ext>
              <a:ext uri="{C183D7F6-B498-43B3-948B-1728B52AA6E4}">
                <adec:decorative xmlns:adec="http://schemas.microsoft.com/office/drawing/2017/decorative" val="1"/>
              </a:ext>
            </a:extLst>
          </p:cNvPr>
          <p:cNvCxnSpPr>
            <a:cxnSpLocks/>
          </p:cNvCxnSpPr>
          <p:nvPr/>
        </p:nvCxnSpPr>
        <p:spPr>
          <a:xfrm flipH="1">
            <a:off x="2631318" y="5789710"/>
            <a:ext cx="872168" cy="0"/>
          </a:xfrm>
          <a:prstGeom prst="line">
            <a:avLst/>
          </a:prstGeom>
          <a:ln>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31" name="Straight Connector 30">
            <a:extLst>
              <a:ext uri="{FF2B5EF4-FFF2-40B4-BE49-F238E27FC236}">
                <a16:creationId xmlns:a16="http://schemas.microsoft.com/office/drawing/2014/main" id="{DE28E5B7-5BAD-C587-0C3C-F1C561FE2F07}"/>
              </a:ext>
              <a:ext uri="{C183D7F6-B498-43B3-948B-1728B52AA6E4}">
                <adec:decorative xmlns:adec="http://schemas.microsoft.com/office/drawing/2017/decorative" val="1"/>
              </a:ext>
            </a:extLst>
          </p:cNvPr>
          <p:cNvCxnSpPr>
            <a:cxnSpLocks/>
          </p:cNvCxnSpPr>
          <p:nvPr/>
        </p:nvCxnSpPr>
        <p:spPr>
          <a:xfrm flipH="1">
            <a:off x="3984242" y="4717590"/>
            <a:ext cx="872168" cy="0"/>
          </a:xfrm>
          <a:prstGeom prst="line">
            <a:avLst/>
          </a:prstGeom>
          <a:ln>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28" name="Straight Connector 27">
            <a:extLst>
              <a:ext uri="{FF2B5EF4-FFF2-40B4-BE49-F238E27FC236}">
                <a16:creationId xmlns:a16="http://schemas.microsoft.com/office/drawing/2014/main" id="{2B4C7A13-024C-EE64-E182-6679E1F6FA37}"/>
              </a:ext>
              <a:ext uri="{C183D7F6-B498-43B3-948B-1728B52AA6E4}">
                <adec:decorative xmlns:adec="http://schemas.microsoft.com/office/drawing/2017/decorative" val="1"/>
              </a:ext>
            </a:extLst>
          </p:cNvPr>
          <p:cNvCxnSpPr>
            <a:cxnSpLocks/>
          </p:cNvCxnSpPr>
          <p:nvPr/>
        </p:nvCxnSpPr>
        <p:spPr>
          <a:xfrm flipH="1">
            <a:off x="3999035" y="3732753"/>
            <a:ext cx="872168" cy="0"/>
          </a:xfrm>
          <a:prstGeom prst="line">
            <a:avLst/>
          </a:prstGeom>
          <a:ln>
            <a:headEnd type="triangle" w="lg" len="med"/>
            <a:tailEnd type="triangle" w="lg" len="med"/>
          </a:ln>
        </p:spPr>
        <p:style>
          <a:lnRef idx="1">
            <a:schemeClr val="accent2"/>
          </a:lnRef>
          <a:fillRef idx="0">
            <a:schemeClr val="accent2"/>
          </a:fillRef>
          <a:effectRef idx="0">
            <a:schemeClr val="accent2"/>
          </a:effectRef>
          <a:fontRef idx="minor">
            <a:schemeClr val="tx1"/>
          </a:fontRef>
        </p:style>
      </p:cxnSp>
      <p:cxnSp>
        <p:nvCxnSpPr>
          <p:cNvPr id="25" name="Straight Connector 24">
            <a:extLst>
              <a:ext uri="{FF2B5EF4-FFF2-40B4-BE49-F238E27FC236}">
                <a16:creationId xmlns:a16="http://schemas.microsoft.com/office/drawing/2014/main" id="{746FD90C-F6CF-BF67-F70A-D273EF72ED42}"/>
              </a:ext>
              <a:ext uri="{C183D7F6-B498-43B3-948B-1728B52AA6E4}">
                <adec:decorative xmlns:adec="http://schemas.microsoft.com/office/drawing/2017/decorative" val="1"/>
              </a:ext>
            </a:extLst>
          </p:cNvPr>
          <p:cNvCxnSpPr>
            <a:cxnSpLocks/>
          </p:cNvCxnSpPr>
          <p:nvPr/>
        </p:nvCxnSpPr>
        <p:spPr>
          <a:xfrm flipH="1">
            <a:off x="3999035" y="2745634"/>
            <a:ext cx="872168" cy="0"/>
          </a:xfrm>
          <a:prstGeom prst="line">
            <a:avLst/>
          </a:prstGeom>
          <a:ln>
            <a:headEnd type="triangle" w="lg" len="med"/>
            <a:tailEnd type="triangle" w="lg" len="med"/>
          </a:ln>
        </p:spPr>
        <p:style>
          <a:lnRef idx="1">
            <a:schemeClr val="accent2"/>
          </a:lnRef>
          <a:fillRef idx="0">
            <a:schemeClr val="accent2"/>
          </a:fillRef>
          <a:effectRef idx="0">
            <a:schemeClr val="accent2"/>
          </a:effectRef>
          <a:fontRef idx="minor">
            <a:schemeClr val="tx1"/>
          </a:fontRef>
        </p:style>
      </p:cxnSp>
      <p:sp>
        <p:nvSpPr>
          <p:cNvPr id="19" name="Freeform: Shape 18">
            <a:extLst>
              <a:ext uri="{FF2B5EF4-FFF2-40B4-BE49-F238E27FC236}">
                <a16:creationId xmlns:a16="http://schemas.microsoft.com/office/drawing/2014/main" id="{A28E9CFB-18F9-E76A-A9FD-18EAF67956F0}"/>
              </a:ext>
              <a:ext uri="{C183D7F6-B498-43B3-948B-1728B52AA6E4}">
                <adec:decorative xmlns:adec="http://schemas.microsoft.com/office/drawing/2017/decorative" val="1"/>
              </a:ext>
            </a:extLst>
          </p:cNvPr>
          <p:cNvSpPr/>
          <p:nvPr/>
        </p:nvSpPr>
        <p:spPr bwMode="auto">
          <a:xfrm>
            <a:off x="7376688" y="1147820"/>
            <a:ext cx="4014675" cy="841966"/>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17" name="Freeform: Shape 16">
            <a:extLst>
              <a:ext uri="{FF2B5EF4-FFF2-40B4-BE49-F238E27FC236}">
                <a16:creationId xmlns:a16="http://schemas.microsoft.com/office/drawing/2014/main" id="{39A1BCD0-FA12-BDF3-2993-9D539340160A}"/>
              </a:ext>
              <a:ext uri="{C183D7F6-B498-43B3-948B-1728B52AA6E4}">
                <adec:decorative xmlns:adec="http://schemas.microsoft.com/office/drawing/2017/decorative" val="1"/>
              </a:ext>
            </a:extLst>
          </p:cNvPr>
          <p:cNvSpPr/>
          <p:nvPr/>
        </p:nvSpPr>
        <p:spPr bwMode="auto">
          <a:xfrm>
            <a:off x="2189409" y="1147820"/>
            <a:ext cx="4346620" cy="841966"/>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6" name="Title 55">
            <a:extLst>
              <a:ext uri="{FF2B5EF4-FFF2-40B4-BE49-F238E27FC236}">
                <a16:creationId xmlns:a16="http://schemas.microsoft.com/office/drawing/2014/main" id="{7B0FCFC8-F1DC-4E2D-8B24-94171BB6292E}"/>
              </a:ext>
              <a:ext uri="{C183D7F6-B498-43B3-948B-1728B52AA6E4}">
                <adec:decorative xmlns:adec="http://schemas.microsoft.com/office/drawing/2017/decorative" val="1"/>
              </a:ext>
            </a:extLst>
          </p:cNvPr>
          <p:cNvSpPr>
            <a:spLocks noGrp="1"/>
          </p:cNvSpPr>
          <p:nvPr>
            <p:ph type="title" idx="4294967295"/>
          </p:nvPr>
        </p:nvSpPr>
        <p:spPr>
          <a:xfrm>
            <a:off x="268522" y="449632"/>
            <a:ext cx="8482182" cy="369332"/>
          </a:xfrm>
          <a:prstGeom prst="rect">
            <a:avLst/>
          </a:prstGeom>
          <a:noFill/>
          <a:ln w="28575" cap="flat" cmpd="sng" algn="ctr">
            <a:noFill/>
            <a:prstDash val="solid"/>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456937"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srgbClr val="000000"/>
                </a:solidFill>
                <a:effectLst/>
                <a:uLnTx/>
                <a:uFillTx/>
                <a:latin typeface="Segoe UI"/>
                <a:ea typeface="+mn-ea"/>
                <a:cs typeface="Segoe UI"/>
              </a:rPr>
              <a:t>Migrate and Modernize your data estate</a:t>
            </a:r>
          </a:p>
        </p:txBody>
      </p:sp>
      <p:sp>
        <p:nvSpPr>
          <p:cNvPr id="30" name="Rectangle 29">
            <a:extLst>
              <a:ext uri="{FF2B5EF4-FFF2-40B4-BE49-F238E27FC236}">
                <a16:creationId xmlns:a16="http://schemas.microsoft.com/office/drawing/2014/main" id="{6E9A1E3B-15D0-4988-A447-6912E12D7FE2}"/>
              </a:ext>
              <a:ext uri="{C183D7F6-B498-43B3-948B-1728B52AA6E4}">
                <adec:decorative xmlns:adec="http://schemas.microsoft.com/office/drawing/2017/decorative" val="1"/>
              </a:ext>
            </a:extLst>
          </p:cNvPr>
          <p:cNvSpPr/>
          <p:nvPr/>
        </p:nvSpPr>
        <p:spPr>
          <a:xfrm>
            <a:off x="296572" y="1406511"/>
            <a:ext cx="1143000" cy="642475"/>
          </a:xfrm>
          <a:prstGeom prst="rect">
            <a:avLst/>
          </a:prstGeom>
          <a:noFill/>
          <a:ln w="28575" cap="flat" cmpd="sng" algn="ctr">
            <a:noFill/>
            <a:prstDash val="solid"/>
          </a:ln>
          <a:effectLst/>
        </p:spPr>
        <p:txBody>
          <a:bodyPr vert="horz" lIns="0" tIns="45720" rIns="0" bIns="91440" rtlCol="0" anchor="t" anchorCtr="0"/>
          <a:lstStyle/>
          <a:p>
            <a:pPr marL="0" marR="0" lvl="0" indent="0" algn="l" defTabSz="45693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a:ea typeface="+mn-ea"/>
                <a:cs typeface="+mn-cs"/>
              </a:rPr>
              <a:t>Intro</a:t>
            </a:r>
            <a:endParaRPr kumimoji="0" lang="en-US" sz="1000" b="1" i="0" u="none" strike="noStrike" kern="0" cap="none" spc="0" normalizeH="0" baseline="0" noProof="0">
              <a:ln>
                <a:noFill/>
              </a:ln>
              <a:solidFill>
                <a:srgbClr val="243A5E"/>
              </a:solidFill>
              <a:effectLst/>
              <a:uLnTx/>
              <a:uFillTx/>
              <a:latin typeface="Segoe UI"/>
              <a:ea typeface="+mn-ea"/>
              <a:cs typeface="Segoe UI"/>
            </a:endParaRPr>
          </a:p>
        </p:txBody>
      </p:sp>
      <p:sp>
        <p:nvSpPr>
          <p:cNvPr id="32" name="Rectangle 31">
            <a:extLst>
              <a:ext uri="{FF2B5EF4-FFF2-40B4-BE49-F238E27FC236}">
                <a16:creationId xmlns:a16="http://schemas.microsoft.com/office/drawing/2014/main" id="{7F2C59D8-7082-4755-BA9E-69F22784FC51}"/>
              </a:ext>
              <a:ext uri="{C183D7F6-B498-43B3-948B-1728B52AA6E4}">
                <adec:decorative xmlns:adec="http://schemas.microsoft.com/office/drawing/2017/decorative" val="1"/>
              </a:ext>
            </a:extLst>
          </p:cNvPr>
          <p:cNvSpPr/>
          <p:nvPr/>
        </p:nvSpPr>
        <p:spPr>
          <a:xfrm>
            <a:off x="2987205" y="1406511"/>
            <a:ext cx="1371600" cy="642475"/>
          </a:xfrm>
          <a:prstGeom prst="rect">
            <a:avLst/>
          </a:prstGeom>
          <a:solidFill>
            <a:schemeClr val="bg1">
              <a:lumMod val="95000"/>
            </a:schemeClr>
          </a:solidFill>
          <a:ln w="25400" cap="flat" cmpd="sng" algn="ctr">
            <a:noFill/>
            <a:prstDash val="solid"/>
            <a:miter lim="800000"/>
          </a:ln>
          <a:effectLst/>
        </p:spPr>
        <p:txBody>
          <a:bodyPr vert="horz" lIns="45720" tIns="45720" rIns="4572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a:rPr>
              <a:t>Data is at the center of the Digital Feedback Loop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0000"/>
              </a:solidFill>
              <a:effectLst/>
              <a:uLnTx/>
              <a:uFillTx/>
              <a:latin typeface="Segoe UI Semibold"/>
              <a:ea typeface="+mn-ea"/>
              <a:cs typeface="Segoe UI"/>
            </a:endParaRPr>
          </a:p>
        </p:txBody>
      </p:sp>
      <p:sp>
        <p:nvSpPr>
          <p:cNvPr id="41" name="Rectangle 40">
            <a:extLst>
              <a:ext uri="{FF2B5EF4-FFF2-40B4-BE49-F238E27FC236}">
                <a16:creationId xmlns:a16="http://schemas.microsoft.com/office/drawing/2014/main" id="{1BD623BD-8CAA-4A7B-BA30-C0970362A032}"/>
              </a:ext>
              <a:ext uri="{C183D7F6-B498-43B3-948B-1728B52AA6E4}">
                <adec:decorative xmlns:adec="http://schemas.microsoft.com/office/drawing/2017/decorative" val="1"/>
              </a:ext>
            </a:extLst>
          </p:cNvPr>
          <p:cNvSpPr/>
          <p:nvPr/>
        </p:nvSpPr>
        <p:spPr>
          <a:xfrm>
            <a:off x="296572" y="2479665"/>
            <a:ext cx="1143000" cy="642475"/>
          </a:xfrm>
          <a:prstGeom prst="rect">
            <a:avLst/>
          </a:prstGeom>
          <a:noFill/>
          <a:ln w="28575" cap="flat" cmpd="sng" algn="ctr">
            <a:noFill/>
            <a:prstDash val="solid"/>
          </a:ln>
          <a:effectLst/>
        </p:spPr>
        <p:txBody>
          <a:bodyPr vert="horz" lIns="0" tIns="45720" rIns="0" bIns="91440" rtlCol="0" anchor="t" anchorCtr="0"/>
          <a:lstStyle/>
          <a:p>
            <a:pPr marL="0" marR="0" lvl="0" indent="0" algn="l" defTabSz="45693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a:ea typeface="+mn-ea"/>
                <a:cs typeface="+mn-cs"/>
              </a:rPr>
              <a:t>SQL Server migrations</a:t>
            </a:r>
          </a:p>
        </p:txBody>
      </p:sp>
      <p:sp>
        <p:nvSpPr>
          <p:cNvPr id="42" name="Rectangle 41">
            <a:extLst>
              <a:ext uri="{FF2B5EF4-FFF2-40B4-BE49-F238E27FC236}">
                <a16:creationId xmlns:a16="http://schemas.microsoft.com/office/drawing/2014/main" id="{6AB2B6A9-7D07-4F39-B9D6-B495399D3522}"/>
              </a:ext>
              <a:ext uri="{C183D7F6-B498-43B3-948B-1728B52AA6E4}">
                <adec:decorative xmlns:adec="http://schemas.microsoft.com/office/drawing/2017/decorative" val="1"/>
              </a:ext>
            </a:extLst>
          </p:cNvPr>
          <p:cNvSpPr/>
          <p:nvPr/>
        </p:nvSpPr>
        <p:spPr>
          <a:xfrm>
            <a:off x="296572" y="5485796"/>
            <a:ext cx="1143000" cy="642475"/>
          </a:xfrm>
          <a:prstGeom prst="rect">
            <a:avLst/>
          </a:prstGeom>
          <a:noFill/>
          <a:ln w="28575" cap="flat" cmpd="sng" algn="ctr">
            <a:noFill/>
            <a:prstDash val="solid"/>
          </a:ln>
          <a:effectLst/>
        </p:spPr>
        <p:txBody>
          <a:bodyPr lIns="0" tIns="45720" rIns="0" bIns="45720" rtlCol="0" anchor="ctr"/>
          <a:lstStyle/>
          <a:p>
            <a:pPr marL="0" marR="0" lvl="0" indent="0" algn="l" defTabSz="45693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a:ea typeface="+mn-ea"/>
                <a:cs typeface="+mn-cs"/>
              </a:rPr>
              <a:t>Getting started</a:t>
            </a:r>
          </a:p>
          <a:p>
            <a:pPr marL="0" marR="0" lvl="0" indent="0" algn="l" defTabSz="456937" rtl="0"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a:ln>
                <a:noFill/>
              </a:ln>
              <a:solidFill>
                <a:srgbClr val="243A5E"/>
              </a:solidFill>
              <a:effectLst/>
              <a:uLnTx/>
              <a:uFillTx/>
              <a:latin typeface="Segoe UI"/>
              <a:ea typeface="+mn-ea"/>
              <a:cs typeface="Segoe UI"/>
            </a:endParaRPr>
          </a:p>
        </p:txBody>
      </p:sp>
      <p:sp>
        <p:nvSpPr>
          <p:cNvPr id="43" name="Rectangle 42">
            <a:extLst>
              <a:ext uri="{FF2B5EF4-FFF2-40B4-BE49-F238E27FC236}">
                <a16:creationId xmlns:a16="http://schemas.microsoft.com/office/drawing/2014/main" id="{E8A9BA48-F244-4A22-8FA3-97E81E21887D}"/>
              </a:ext>
              <a:ext uri="{C183D7F6-B498-43B3-948B-1728B52AA6E4}">
                <adec:decorative xmlns:adec="http://schemas.microsoft.com/office/drawing/2017/decorative" val="1"/>
              </a:ext>
            </a:extLst>
          </p:cNvPr>
          <p:cNvSpPr/>
          <p:nvPr/>
        </p:nvSpPr>
        <p:spPr>
          <a:xfrm>
            <a:off x="268522" y="3453846"/>
            <a:ext cx="1143000" cy="642475"/>
          </a:xfrm>
          <a:prstGeom prst="rect">
            <a:avLst/>
          </a:prstGeom>
          <a:noFill/>
          <a:ln w="28575" cap="flat" cmpd="sng" algn="ctr">
            <a:noFill/>
            <a:prstDash val="solid"/>
          </a:ln>
          <a:effectLst/>
        </p:spPr>
        <p:txBody>
          <a:bodyPr vert="horz" lIns="0" tIns="45720" rIns="0" bIns="91440" rtlCol="0" anchor="t" anchorCtr="0"/>
          <a:lstStyle/>
          <a:p>
            <a:pPr marL="0" marR="0" lvl="0" indent="0" algn="l" defTabSz="45693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a:ea typeface="+mn-ea"/>
                <a:cs typeface="+mn-cs"/>
              </a:rPr>
              <a:t>Open-source database migrations</a:t>
            </a:r>
          </a:p>
        </p:txBody>
      </p:sp>
      <p:sp>
        <p:nvSpPr>
          <p:cNvPr id="53" name="Rectangle 52">
            <a:extLst>
              <a:ext uri="{FF2B5EF4-FFF2-40B4-BE49-F238E27FC236}">
                <a16:creationId xmlns:a16="http://schemas.microsoft.com/office/drawing/2014/main" id="{54734A09-8684-45E2-B4C2-AF68CA10EB14}"/>
              </a:ext>
              <a:ext uri="{C183D7F6-B498-43B3-948B-1728B52AA6E4}">
                <adec:decorative xmlns:adec="http://schemas.microsoft.com/office/drawing/2017/decorative" val="1"/>
              </a:ext>
            </a:extLst>
          </p:cNvPr>
          <p:cNvSpPr/>
          <p:nvPr/>
        </p:nvSpPr>
        <p:spPr>
          <a:xfrm>
            <a:off x="1543994" y="1406511"/>
            <a:ext cx="1371600" cy="642475"/>
          </a:xfrm>
          <a:prstGeom prst="rect">
            <a:avLst/>
          </a:prstGeom>
          <a:solidFill>
            <a:schemeClr val="bg1">
              <a:lumMod val="95000"/>
            </a:schemeClr>
          </a:solidFill>
          <a:ln w="25400" cap="flat" cmpd="sng" algn="ctr">
            <a:noFill/>
            <a:prstDash val="solid"/>
            <a:miter lim="800000"/>
          </a:ln>
          <a:effectLst/>
        </p:spPr>
        <p:txBody>
          <a:bodyPr vert="horz" lIns="45720" tIns="45720" rIns="45720" bIns="0" rtlCol="0" anchor="t" anchorCtr="0"/>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mn-ea"/>
                <a:cs typeface="Segoe UI"/>
              </a:rPr>
              <a:t>Data as a strategic asset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a:ln>
                <a:noFill/>
              </a:ln>
              <a:solidFill>
                <a:srgbClr val="FF0000"/>
              </a:solidFill>
              <a:effectLst/>
              <a:uLnTx/>
              <a:uFillTx/>
              <a:latin typeface="Segoe UI Semibold"/>
              <a:ea typeface="+mn-ea"/>
              <a:cs typeface="Segoe UI"/>
            </a:endParaRPr>
          </a:p>
        </p:txBody>
      </p:sp>
      <p:sp>
        <p:nvSpPr>
          <p:cNvPr id="59" name="Rectangle 58">
            <a:extLst>
              <a:ext uri="{FF2B5EF4-FFF2-40B4-BE49-F238E27FC236}">
                <a16:creationId xmlns:a16="http://schemas.microsoft.com/office/drawing/2014/main" id="{336772EF-4099-6384-9277-553A8E82E468}"/>
              </a:ext>
              <a:ext uri="{C183D7F6-B498-43B3-948B-1728B52AA6E4}">
                <adec:decorative xmlns:adec="http://schemas.microsoft.com/office/drawing/2017/decorative" val="1"/>
              </a:ext>
            </a:extLst>
          </p:cNvPr>
          <p:cNvSpPr/>
          <p:nvPr/>
        </p:nvSpPr>
        <p:spPr>
          <a:xfrm>
            <a:off x="296572" y="4527546"/>
            <a:ext cx="1143000" cy="642475"/>
          </a:xfrm>
          <a:prstGeom prst="rect">
            <a:avLst/>
          </a:prstGeom>
          <a:noFill/>
          <a:ln w="28575" cap="flat" cmpd="sng" algn="ctr">
            <a:noFill/>
            <a:prstDash val="solid"/>
          </a:ln>
          <a:effectLst/>
        </p:spPr>
        <p:txBody>
          <a:bodyPr lIns="0" tIns="45720" rIns="0" bIns="45720" rtlCol="0" anchor="ctr"/>
          <a:lstStyle/>
          <a:p>
            <a:pPr marL="0" marR="0" lvl="0" indent="0" algn="l" defTabSz="456937"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43A5E"/>
                </a:solidFill>
                <a:effectLst/>
                <a:uLnTx/>
                <a:uFillTx/>
                <a:latin typeface="Segoe UI"/>
                <a:ea typeface="+mn-ea"/>
                <a:cs typeface="+mn-cs"/>
              </a:rPr>
              <a:t>Expanding the data estate with analytics</a:t>
            </a:r>
          </a:p>
          <a:p>
            <a:pPr marL="0" marR="0" lvl="0" indent="0" algn="l" defTabSz="456937" rtl="0" eaLnBrk="1" fontAlgn="auto" latinLnBrk="0" hangingPunct="1">
              <a:lnSpc>
                <a:spcPct val="100000"/>
              </a:lnSpc>
              <a:spcBef>
                <a:spcPts val="0"/>
              </a:spcBef>
              <a:spcAft>
                <a:spcPts val="0"/>
              </a:spcAft>
              <a:buClrTx/>
              <a:buSzTx/>
              <a:buFontTx/>
              <a:buNone/>
              <a:tabLst/>
              <a:defRPr/>
            </a:pPr>
            <a:endParaRPr kumimoji="0" lang="en-US" sz="1000" b="0" i="1" u="none" strike="noStrike" kern="0" cap="none" spc="0" normalizeH="0" baseline="0" noProof="0">
              <a:ln>
                <a:noFill/>
              </a:ln>
              <a:solidFill>
                <a:srgbClr val="243A5E"/>
              </a:solidFill>
              <a:effectLst/>
              <a:uLnTx/>
              <a:uFillTx/>
              <a:latin typeface="Segoe UI"/>
              <a:ea typeface="+mn-ea"/>
              <a:cs typeface="Segoe UI"/>
            </a:endParaRPr>
          </a:p>
        </p:txBody>
      </p:sp>
      <p:pic>
        <p:nvPicPr>
          <p:cNvPr id="2" name="Picture 1">
            <a:extLst>
              <a:ext uri="{FF2B5EF4-FFF2-40B4-BE49-F238E27FC236}">
                <a16:creationId xmlns:a16="http://schemas.microsoft.com/office/drawing/2014/main" id="{66585CC2-E788-9352-E2B3-5427213E81C7}"/>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87850" y="1414835"/>
            <a:ext cx="1297487" cy="729836"/>
          </a:xfrm>
          <a:prstGeom prst="rect">
            <a:avLst/>
          </a:prstGeom>
        </p:spPr>
      </p:pic>
      <p:pic>
        <p:nvPicPr>
          <p:cNvPr id="4" name="Picture 3">
            <a:extLst>
              <a:ext uri="{FF2B5EF4-FFF2-40B4-BE49-F238E27FC236}">
                <a16:creationId xmlns:a16="http://schemas.microsoft.com/office/drawing/2014/main" id="{EB674365-D9D8-4AEE-767C-CCF07A126498}"/>
              </a:ext>
              <a:ext uri="{C183D7F6-B498-43B3-948B-1728B52AA6E4}">
                <adec:decorative xmlns:adec="http://schemas.microsoft.com/office/drawing/2017/decorative" val="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993929" y="1406511"/>
            <a:ext cx="1297487" cy="729836"/>
          </a:xfrm>
          <a:prstGeom prst="rect">
            <a:avLst/>
          </a:prstGeom>
        </p:spPr>
      </p:pic>
      <p:pic>
        <p:nvPicPr>
          <p:cNvPr id="5" name="Picture 4">
            <a:extLst>
              <a:ext uri="{FF2B5EF4-FFF2-40B4-BE49-F238E27FC236}">
                <a16:creationId xmlns:a16="http://schemas.microsoft.com/office/drawing/2014/main" id="{2EEBB346-77A1-FE5A-7345-1BC64A501C6B}"/>
              </a:ext>
              <a:ext uri="{C183D7F6-B498-43B3-948B-1728B52AA6E4}">
                <adec:decorative xmlns:adec="http://schemas.microsoft.com/office/drawing/2017/decorative" val="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435119" y="1417151"/>
            <a:ext cx="1248989" cy="702557"/>
          </a:xfrm>
          <a:prstGeom prst="rect">
            <a:avLst/>
          </a:prstGeom>
        </p:spPr>
      </p:pic>
      <p:pic>
        <p:nvPicPr>
          <p:cNvPr id="6" name="Picture 5">
            <a:extLst>
              <a:ext uri="{FF2B5EF4-FFF2-40B4-BE49-F238E27FC236}">
                <a16:creationId xmlns:a16="http://schemas.microsoft.com/office/drawing/2014/main" id="{5E908FC7-E25D-2E89-41BD-0CBF9064E72F}"/>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827812" y="1396664"/>
            <a:ext cx="1297488" cy="729837"/>
          </a:xfrm>
          <a:prstGeom prst="rect">
            <a:avLst/>
          </a:prstGeom>
        </p:spPr>
      </p:pic>
      <p:pic>
        <p:nvPicPr>
          <p:cNvPr id="7" name="Picture 6">
            <a:extLst>
              <a:ext uri="{FF2B5EF4-FFF2-40B4-BE49-F238E27FC236}">
                <a16:creationId xmlns:a16="http://schemas.microsoft.com/office/drawing/2014/main" id="{CCA1A61E-F3EC-8600-0017-5EF236AA0D17}"/>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279016" y="1398896"/>
            <a:ext cx="1297487" cy="729837"/>
          </a:xfrm>
          <a:prstGeom prst="rect">
            <a:avLst/>
          </a:prstGeom>
        </p:spPr>
      </p:pic>
      <p:pic>
        <p:nvPicPr>
          <p:cNvPr id="8" name="Picture 7">
            <a:extLst>
              <a:ext uri="{FF2B5EF4-FFF2-40B4-BE49-F238E27FC236}">
                <a16:creationId xmlns:a16="http://schemas.microsoft.com/office/drawing/2014/main" id="{D72A76CE-BBD2-E6F3-3C0F-9A82E45D57C0}"/>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730219" y="1387178"/>
            <a:ext cx="1342129" cy="754948"/>
          </a:xfrm>
          <a:prstGeom prst="rect">
            <a:avLst/>
          </a:prstGeom>
        </p:spPr>
      </p:pic>
      <p:pic>
        <p:nvPicPr>
          <p:cNvPr id="9" name="Picture 8">
            <a:extLst>
              <a:ext uri="{FF2B5EF4-FFF2-40B4-BE49-F238E27FC236}">
                <a16:creationId xmlns:a16="http://schemas.microsoft.com/office/drawing/2014/main" id="{78D64472-F353-DADD-3AD8-9E65929437B4}"/>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10181422" y="1387178"/>
            <a:ext cx="1331856" cy="749169"/>
          </a:xfrm>
          <a:prstGeom prst="rect">
            <a:avLst/>
          </a:prstGeom>
        </p:spPr>
      </p:pic>
      <p:pic>
        <p:nvPicPr>
          <p:cNvPr id="10" name="Picture 9">
            <a:extLst>
              <a:ext uri="{FF2B5EF4-FFF2-40B4-BE49-F238E27FC236}">
                <a16:creationId xmlns:a16="http://schemas.microsoft.com/office/drawing/2014/main" id="{624C5B30-D9A2-42F0-6B38-B78147062D4D}"/>
              </a:ext>
              <a:ext uri="{C183D7F6-B498-43B3-948B-1728B52AA6E4}">
                <adec:decorative xmlns:adec="http://schemas.microsoft.com/office/drawing/2017/decorative" val="1"/>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1587850" y="2370014"/>
            <a:ext cx="1297487" cy="729837"/>
          </a:xfrm>
          <a:prstGeom prst="rect">
            <a:avLst/>
          </a:prstGeom>
        </p:spPr>
      </p:pic>
      <p:pic>
        <p:nvPicPr>
          <p:cNvPr id="11" name="Picture 10">
            <a:extLst>
              <a:ext uri="{FF2B5EF4-FFF2-40B4-BE49-F238E27FC236}">
                <a16:creationId xmlns:a16="http://schemas.microsoft.com/office/drawing/2014/main" id="{B29CF7FA-CD30-435D-6427-0F3E831FDCCA}"/>
              </a:ext>
              <a:ext uri="{C183D7F6-B498-43B3-948B-1728B52AA6E4}">
                <adec:decorative xmlns:adec="http://schemas.microsoft.com/office/drawing/2017/decorative" val="1"/>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993929" y="2383900"/>
            <a:ext cx="1297487" cy="729836"/>
          </a:xfrm>
          <a:prstGeom prst="rect">
            <a:avLst/>
          </a:prstGeom>
        </p:spPr>
      </p:pic>
      <p:pic>
        <p:nvPicPr>
          <p:cNvPr id="12" name="Picture 11">
            <a:extLst>
              <a:ext uri="{FF2B5EF4-FFF2-40B4-BE49-F238E27FC236}">
                <a16:creationId xmlns:a16="http://schemas.microsoft.com/office/drawing/2014/main" id="{74CEDE4C-70FD-A53C-13D2-26EE7414EDF0}"/>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87850" y="3374412"/>
            <a:ext cx="1297488" cy="729837"/>
          </a:xfrm>
          <a:prstGeom prst="rect">
            <a:avLst/>
          </a:prstGeom>
        </p:spPr>
      </p:pic>
      <p:pic>
        <p:nvPicPr>
          <p:cNvPr id="13" name="Picture 12">
            <a:extLst>
              <a:ext uri="{FF2B5EF4-FFF2-40B4-BE49-F238E27FC236}">
                <a16:creationId xmlns:a16="http://schemas.microsoft.com/office/drawing/2014/main" id="{FF5464A0-EDAF-5E72-1150-C3E285401809}"/>
              </a:ext>
              <a:ext uri="{C183D7F6-B498-43B3-948B-1728B52AA6E4}">
                <adec:decorative xmlns:adec="http://schemas.microsoft.com/office/drawing/2017/decorative" val="1"/>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985104" y="3374412"/>
            <a:ext cx="1306312" cy="734801"/>
          </a:xfrm>
          <a:prstGeom prst="rect">
            <a:avLst/>
          </a:prstGeom>
        </p:spPr>
      </p:pic>
      <p:pic>
        <p:nvPicPr>
          <p:cNvPr id="14" name="Picture 13">
            <a:extLst>
              <a:ext uri="{FF2B5EF4-FFF2-40B4-BE49-F238E27FC236}">
                <a16:creationId xmlns:a16="http://schemas.microsoft.com/office/drawing/2014/main" id="{931BEEFF-B9CE-E13B-7A9D-94978AFD0C03}"/>
              </a:ext>
              <a:ext uri="{C183D7F6-B498-43B3-948B-1728B52AA6E4}">
                <adec:decorative xmlns:adec="http://schemas.microsoft.com/office/drawing/2017/decorative" val="1"/>
              </a:ext>
            </a:extLst>
          </p:cNvPr>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1587850" y="4368224"/>
            <a:ext cx="1297487" cy="729837"/>
          </a:xfrm>
          <a:prstGeom prst="rect">
            <a:avLst/>
          </a:prstGeom>
        </p:spPr>
      </p:pic>
      <p:pic>
        <p:nvPicPr>
          <p:cNvPr id="15" name="Picture 14">
            <a:extLst>
              <a:ext uri="{FF2B5EF4-FFF2-40B4-BE49-F238E27FC236}">
                <a16:creationId xmlns:a16="http://schemas.microsoft.com/office/drawing/2014/main" id="{299B5E47-74E8-B782-6AA6-CD8B254DE8DE}"/>
              </a:ext>
              <a:ext uri="{C183D7F6-B498-43B3-948B-1728B52AA6E4}">
                <adec:decorative xmlns:adec="http://schemas.microsoft.com/office/drawing/2017/decorative" val="1"/>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2972697" y="4368224"/>
            <a:ext cx="1297487" cy="729837"/>
          </a:xfrm>
          <a:prstGeom prst="rect">
            <a:avLst/>
          </a:prstGeom>
        </p:spPr>
      </p:pic>
      <p:pic>
        <p:nvPicPr>
          <p:cNvPr id="16" name="Picture 15">
            <a:extLst>
              <a:ext uri="{FF2B5EF4-FFF2-40B4-BE49-F238E27FC236}">
                <a16:creationId xmlns:a16="http://schemas.microsoft.com/office/drawing/2014/main" id="{8A3ADA06-BAB8-F29D-8048-159F160E7A35}"/>
              </a:ext>
              <a:ext uri="{C183D7F6-B498-43B3-948B-1728B52AA6E4}">
                <adec:decorative xmlns:adec="http://schemas.microsoft.com/office/drawing/2017/decorative" val="1"/>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587851" y="5388131"/>
            <a:ext cx="1297486" cy="729836"/>
          </a:xfrm>
          <a:prstGeom prst="rect">
            <a:avLst/>
          </a:prstGeom>
        </p:spPr>
      </p:pic>
      <p:sp>
        <p:nvSpPr>
          <p:cNvPr id="21" name="TextBox 20">
            <a:extLst>
              <a:ext uri="{FF2B5EF4-FFF2-40B4-BE49-F238E27FC236}">
                <a16:creationId xmlns:a16="http://schemas.microsoft.com/office/drawing/2014/main" id="{20B516EE-1FE7-135D-C1BE-24FB1DFF3DEC}"/>
              </a:ext>
              <a:ext uri="{C183D7F6-B498-43B3-948B-1728B52AA6E4}">
                <adec:decorative xmlns:adec="http://schemas.microsoft.com/office/drawing/2017/decorative" val="1"/>
              </a:ext>
            </a:extLst>
          </p:cNvPr>
          <p:cNvSpPr txBox="1"/>
          <p:nvPr/>
        </p:nvSpPr>
        <p:spPr>
          <a:xfrm>
            <a:off x="2906739" y="1066517"/>
            <a:ext cx="2869435" cy="1692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Data &amp; Digital Transformation = MIDP</a:t>
            </a:r>
          </a:p>
        </p:txBody>
      </p:sp>
      <p:sp>
        <p:nvSpPr>
          <p:cNvPr id="23" name="TextBox 22">
            <a:extLst>
              <a:ext uri="{FF2B5EF4-FFF2-40B4-BE49-F238E27FC236}">
                <a16:creationId xmlns:a16="http://schemas.microsoft.com/office/drawing/2014/main" id="{435B4290-3B94-BB6B-E4D2-A981ACF61E1B}"/>
              </a:ext>
              <a:ext uri="{C183D7F6-B498-43B3-948B-1728B52AA6E4}">
                <adec:decorative xmlns:adec="http://schemas.microsoft.com/office/drawing/2017/decorative" val="1"/>
              </a:ext>
            </a:extLst>
          </p:cNvPr>
          <p:cNvSpPr txBox="1"/>
          <p:nvPr/>
        </p:nvSpPr>
        <p:spPr>
          <a:xfrm>
            <a:off x="8120859" y="1053431"/>
            <a:ext cx="2452695" cy="1692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Azure options. Why Azure for M&amp;M</a:t>
            </a:r>
          </a:p>
        </p:txBody>
      </p:sp>
      <p:sp>
        <p:nvSpPr>
          <p:cNvPr id="27" name="TextBox 26">
            <a:extLst>
              <a:ext uri="{FF2B5EF4-FFF2-40B4-BE49-F238E27FC236}">
                <a16:creationId xmlns:a16="http://schemas.microsoft.com/office/drawing/2014/main" id="{055CC237-5E92-A65E-6F0C-C1997D9BA082}"/>
              </a:ext>
              <a:ext uri="{C183D7F6-B498-43B3-948B-1728B52AA6E4}">
                <adec:decorative xmlns:adec="http://schemas.microsoft.com/office/drawing/2017/decorative" val="1"/>
              </a:ext>
            </a:extLst>
          </p:cNvPr>
          <p:cNvSpPr txBox="1"/>
          <p:nvPr/>
        </p:nvSpPr>
        <p:spPr>
          <a:xfrm>
            <a:off x="4598165" y="2653052"/>
            <a:ext cx="2865143" cy="17456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Azure options. Why SQL in Azure</a:t>
            </a:r>
          </a:p>
        </p:txBody>
      </p:sp>
      <p:sp>
        <p:nvSpPr>
          <p:cNvPr id="29" name="TextBox 28">
            <a:extLst>
              <a:ext uri="{FF2B5EF4-FFF2-40B4-BE49-F238E27FC236}">
                <a16:creationId xmlns:a16="http://schemas.microsoft.com/office/drawing/2014/main" id="{F65DD112-2B95-17C3-A656-46F65C7EC414}"/>
              </a:ext>
              <a:ext uri="{C183D7F6-B498-43B3-948B-1728B52AA6E4}">
                <adec:decorative xmlns:adec="http://schemas.microsoft.com/office/drawing/2017/decorative" val="1"/>
              </a:ext>
            </a:extLst>
          </p:cNvPr>
          <p:cNvSpPr txBox="1"/>
          <p:nvPr/>
        </p:nvSpPr>
        <p:spPr>
          <a:xfrm>
            <a:off x="4598165" y="3640171"/>
            <a:ext cx="2865143" cy="17456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Azure options. Why OSS in Azure</a:t>
            </a:r>
          </a:p>
        </p:txBody>
      </p:sp>
      <p:sp>
        <p:nvSpPr>
          <p:cNvPr id="33" name="TextBox 32">
            <a:extLst>
              <a:ext uri="{FF2B5EF4-FFF2-40B4-BE49-F238E27FC236}">
                <a16:creationId xmlns:a16="http://schemas.microsoft.com/office/drawing/2014/main" id="{2DB9B108-F900-B5EA-2798-95A7AF57F03D}"/>
              </a:ext>
              <a:ext uri="{C183D7F6-B498-43B3-948B-1728B52AA6E4}">
                <adec:decorative xmlns:adec="http://schemas.microsoft.com/office/drawing/2017/decorative" val="1"/>
              </a:ext>
            </a:extLst>
          </p:cNvPr>
          <p:cNvSpPr txBox="1"/>
          <p:nvPr/>
        </p:nvSpPr>
        <p:spPr>
          <a:xfrm>
            <a:off x="4757226" y="4625008"/>
            <a:ext cx="4417459" cy="169277"/>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Azure options. Why analytics, AI and Data Governance in Azure</a:t>
            </a:r>
          </a:p>
        </p:txBody>
      </p:sp>
      <p:sp>
        <p:nvSpPr>
          <p:cNvPr id="35" name="TextBox 34">
            <a:extLst>
              <a:ext uri="{FF2B5EF4-FFF2-40B4-BE49-F238E27FC236}">
                <a16:creationId xmlns:a16="http://schemas.microsoft.com/office/drawing/2014/main" id="{01C4255C-CEC4-6010-B8ED-D7590904FE20}"/>
              </a:ext>
              <a:ext uri="{C183D7F6-B498-43B3-948B-1728B52AA6E4}">
                <adec:decorative xmlns:adec="http://schemas.microsoft.com/office/drawing/2017/decorative" val="1"/>
              </a:ext>
            </a:extLst>
          </p:cNvPr>
          <p:cNvSpPr txBox="1"/>
          <p:nvPr/>
        </p:nvSpPr>
        <p:spPr>
          <a:xfrm>
            <a:off x="3230857" y="5697128"/>
            <a:ext cx="2865143" cy="17456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Self-serve + MS supported</a:t>
            </a:r>
          </a:p>
        </p:txBody>
      </p:sp>
    </p:spTree>
    <p:extLst>
      <p:ext uri="{BB962C8B-B14F-4D97-AF65-F5344CB8AC3E}">
        <p14:creationId xmlns:p14="http://schemas.microsoft.com/office/powerpoint/2010/main" val="18051135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
                                        </p:tgtEl>
                                        <p:attrNameLst>
                                          <p:attrName>r</p:attrName>
                                        </p:attrNameLst>
                                      </p:cBhvr>
                                    </p:animRot>
                                    <p:animRot by="-240000">
                                      <p:cBhvr>
                                        <p:cTn id="7" dur="200" fill="hold">
                                          <p:stCondLst>
                                            <p:cond delay="200"/>
                                          </p:stCondLst>
                                        </p:cTn>
                                        <p:tgtEl>
                                          <p:spTgt spid="2"/>
                                        </p:tgtEl>
                                        <p:attrNameLst>
                                          <p:attrName>r</p:attrName>
                                        </p:attrNameLst>
                                      </p:cBhvr>
                                    </p:animRot>
                                    <p:animRot by="240000">
                                      <p:cBhvr>
                                        <p:cTn id="8" dur="200" fill="hold">
                                          <p:stCondLst>
                                            <p:cond delay="400"/>
                                          </p:stCondLst>
                                        </p:cTn>
                                        <p:tgtEl>
                                          <p:spTgt spid="2"/>
                                        </p:tgtEl>
                                        <p:attrNameLst>
                                          <p:attrName>r</p:attrName>
                                        </p:attrNameLst>
                                      </p:cBhvr>
                                    </p:animRot>
                                    <p:animRot by="-240000">
                                      <p:cBhvr>
                                        <p:cTn id="9" dur="200" fill="hold">
                                          <p:stCondLst>
                                            <p:cond delay="600"/>
                                          </p:stCondLst>
                                        </p:cTn>
                                        <p:tgtEl>
                                          <p:spTgt spid="2"/>
                                        </p:tgtEl>
                                        <p:attrNameLst>
                                          <p:attrName>r</p:attrName>
                                        </p:attrNameLst>
                                      </p:cBhvr>
                                    </p:animRot>
                                    <p:animRot by="120000">
                                      <p:cBhvr>
                                        <p:cTn id="10" dur="200" fill="hold">
                                          <p:stCondLst>
                                            <p:cond delay="800"/>
                                          </p:stCondLst>
                                        </p:cTn>
                                        <p:tgtEl>
                                          <p:spTgt spid="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32" presetClass="emph" presetSubtype="0" fill="hold" nodeType="withEffect">
                                  <p:stCondLst>
                                    <p:cond delay="0"/>
                                  </p:stCondLst>
                                  <p:childTnLst>
                                    <p:animRot by="120000">
                                      <p:cBhvr>
                                        <p:cTn id="28" dur="100" fill="hold">
                                          <p:stCondLst>
                                            <p:cond delay="0"/>
                                          </p:stCondLst>
                                        </p:cTn>
                                        <p:tgtEl>
                                          <p:spTgt spid="4"/>
                                        </p:tgtEl>
                                        <p:attrNameLst>
                                          <p:attrName>r</p:attrName>
                                        </p:attrNameLst>
                                      </p:cBhvr>
                                    </p:animRot>
                                    <p:animRot by="-240000">
                                      <p:cBhvr>
                                        <p:cTn id="29" dur="200" fill="hold">
                                          <p:stCondLst>
                                            <p:cond delay="200"/>
                                          </p:stCondLst>
                                        </p:cTn>
                                        <p:tgtEl>
                                          <p:spTgt spid="4"/>
                                        </p:tgtEl>
                                        <p:attrNameLst>
                                          <p:attrName>r</p:attrName>
                                        </p:attrNameLst>
                                      </p:cBhvr>
                                    </p:animRot>
                                    <p:animRot by="240000">
                                      <p:cBhvr>
                                        <p:cTn id="30" dur="200" fill="hold">
                                          <p:stCondLst>
                                            <p:cond delay="400"/>
                                          </p:stCondLst>
                                        </p:cTn>
                                        <p:tgtEl>
                                          <p:spTgt spid="4"/>
                                        </p:tgtEl>
                                        <p:attrNameLst>
                                          <p:attrName>r</p:attrName>
                                        </p:attrNameLst>
                                      </p:cBhvr>
                                    </p:animRot>
                                    <p:animRot by="-240000">
                                      <p:cBhvr>
                                        <p:cTn id="31" dur="200" fill="hold">
                                          <p:stCondLst>
                                            <p:cond delay="600"/>
                                          </p:stCondLst>
                                        </p:cTn>
                                        <p:tgtEl>
                                          <p:spTgt spid="4"/>
                                        </p:tgtEl>
                                        <p:attrNameLst>
                                          <p:attrName>r</p:attrName>
                                        </p:attrNameLst>
                                      </p:cBhvr>
                                    </p:animRot>
                                    <p:animRot by="120000">
                                      <p:cBhvr>
                                        <p:cTn id="32" dur="200" fill="hold">
                                          <p:stCondLst>
                                            <p:cond delay="800"/>
                                          </p:stCondLst>
                                        </p:cTn>
                                        <p:tgtEl>
                                          <p:spTgt spid="4"/>
                                        </p:tgtEl>
                                        <p:attrNameLst>
                                          <p:attrName>r</p:attrName>
                                        </p:attrNameLst>
                                      </p:cBhvr>
                                    </p:animRot>
                                  </p:childTnLst>
                                </p:cTn>
                              </p:par>
                              <p:par>
                                <p:cTn id="33" presetID="32" presetClass="emph" presetSubtype="0" fill="hold" nodeType="withEffect">
                                  <p:stCondLst>
                                    <p:cond delay="0"/>
                                  </p:stCondLst>
                                  <p:childTnLst>
                                    <p:animRot by="120000">
                                      <p:cBhvr>
                                        <p:cTn id="34" dur="100" fill="hold">
                                          <p:stCondLst>
                                            <p:cond delay="0"/>
                                          </p:stCondLst>
                                        </p:cTn>
                                        <p:tgtEl>
                                          <p:spTgt spid="5"/>
                                        </p:tgtEl>
                                        <p:attrNameLst>
                                          <p:attrName>r</p:attrName>
                                        </p:attrNameLst>
                                      </p:cBhvr>
                                    </p:animRot>
                                    <p:animRot by="-240000">
                                      <p:cBhvr>
                                        <p:cTn id="35" dur="200" fill="hold">
                                          <p:stCondLst>
                                            <p:cond delay="200"/>
                                          </p:stCondLst>
                                        </p:cTn>
                                        <p:tgtEl>
                                          <p:spTgt spid="5"/>
                                        </p:tgtEl>
                                        <p:attrNameLst>
                                          <p:attrName>r</p:attrName>
                                        </p:attrNameLst>
                                      </p:cBhvr>
                                    </p:animRot>
                                    <p:animRot by="240000">
                                      <p:cBhvr>
                                        <p:cTn id="36" dur="200" fill="hold">
                                          <p:stCondLst>
                                            <p:cond delay="400"/>
                                          </p:stCondLst>
                                        </p:cTn>
                                        <p:tgtEl>
                                          <p:spTgt spid="5"/>
                                        </p:tgtEl>
                                        <p:attrNameLst>
                                          <p:attrName>r</p:attrName>
                                        </p:attrNameLst>
                                      </p:cBhvr>
                                    </p:animRot>
                                    <p:animRot by="-240000">
                                      <p:cBhvr>
                                        <p:cTn id="37" dur="200" fill="hold">
                                          <p:stCondLst>
                                            <p:cond delay="600"/>
                                          </p:stCondLst>
                                        </p:cTn>
                                        <p:tgtEl>
                                          <p:spTgt spid="5"/>
                                        </p:tgtEl>
                                        <p:attrNameLst>
                                          <p:attrName>r</p:attrName>
                                        </p:attrNameLst>
                                      </p:cBhvr>
                                    </p:animRot>
                                    <p:animRot by="120000">
                                      <p:cBhvr>
                                        <p:cTn id="38" dur="200" fill="hold">
                                          <p:stCondLst>
                                            <p:cond delay="800"/>
                                          </p:stCondLst>
                                        </p:cTn>
                                        <p:tgtEl>
                                          <p:spTgt spid="5"/>
                                        </p:tgtEl>
                                        <p:attrNameLst>
                                          <p:attrName>r</p:attrName>
                                        </p:attrNameLst>
                                      </p:cBhvr>
                                    </p:animRot>
                                  </p:childTnLst>
                                </p:cTn>
                              </p:par>
                              <p:par>
                                <p:cTn id="39" presetID="32" presetClass="emph" presetSubtype="0" fill="hold" nodeType="withEffect">
                                  <p:stCondLst>
                                    <p:cond delay="0"/>
                                  </p:stCondLst>
                                  <p:childTnLst>
                                    <p:animRot by="120000">
                                      <p:cBhvr>
                                        <p:cTn id="40" dur="100" fill="hold">
                                          <p:stCondLst>
                                            <p:cond delay="0"/>
                                          </p:stCondLst>
                                        </p:cTn>
                                        <p:tgtEl>
                                          <p:spTgt spid="6"/>
                                        </p:tgtEl>
                                        <p:attrNameLst>
                                          <p:attrName>r</p:attrName>
                                        </p:attrNameLst>
                                      </p:cBhvr>
                                    </p:animRot>
                                    <p:animRot by="-240000">
                                      <p:cBhvr>
                                        <p:cTn id="41" dur="200" fill="hold">
                                          <p:stCondLst>
                                            <p:cond delay="200"/>
                                          </p:stCondLst>
                                        </p:cTn>
                                        <p:tgtEl>
                                          <p:spTgt spid="6"/>
                                        </p:tgtEl>
                                        <p:attrNameLst>
                                          <p:attrName>r</p:attrName>
                                        </p:attrNameLst>
                                      </p:cBhvr>
                                    </p:animRot>
                                    <p:animRot by="240000">
                                      <p:cBhvr>
                                        <p:cTn id="42" dur="200" fill="hold">
                                          <p:stCondLst>
                                            <p:cond delay="400"/>
                                          </p:stCondLst>
                                        </p:cTn>
                                        <p:tgtEl>
                                          <p:spTgt spid="6"/>
                                        </p:tgtEl>
                                        <p:attrNameLst>
                                          <p:attrName>r</p:attrName>
                                        </p:attrNameLst>
                                      </p:cBhvr>
                                    </p:animRot>
                                    <p:animRot by="-240000">
                                      <p:cBhvr>
                                        <p:cTn id="43" dur="200" fill="hold">
                                          <p:stCondLst>
                                            <p:cond delay="600"/>
                                          </p:stCondLst>
                                        </p:cTn>
                                        <p:tgtEl>
                                          <p:spTgt spid="6"/>
                                        </p:tgtEl>
                                        <p:attrNameLst>
                                          <p:attrName>r</p:attrName>
                                        </p:attrNameLst>
                                      </p:cBhvr>
                                    </p:animRot>
                                    <p:animRot by="120000">
                                      <p:cBhvr>
                                        <p:cTn id="44" dur="200" fill="hold">
                                          <p:stCondLst>
                                            <p:cond delay="800"/>
                                          </p:stCondLst>
                                        </p:cTn>
                                        <p:tgtEl>
                                          <p:spTgt spid="6"/>
                                        </p:tgtEl>
                                        <p:attrNameLst>
                                          <p:attrName>r</p:attrName>
                                        </p:attrNameLst>
                                      </p:cBhvr>
                                    </p:animRot>
                                  </p:childTnLst>
                                </p:cTn>
                              </p:par>
                              <p:par>
                                <p:cTn id="45" presetID="32" presetClass="emph" presetSubtype="0" fill="hold" nodeType="withEffect">
                                  <p:stCondLst>
                                    <p:cond delay="0"/>
                                  </p:stCondLst>
                                  <p:childTnLst>
                                    <p:animRot by="120000">
                                      <p:cBhvr>
                                        <p:cTn id="46" dur="100" fill="hold">
                                          <p:stCondLst>
                                            <p:cond delay="0"/>
                                          </p:stCondLst>
                                        </p:cTn>
                                        <p:tgtEl>
                                          <p:spTgt spid="7"/>
                                        </p:tgtEl>
                                        <p:attrNameLst>
                                          <p:attrName>r</p:attrName>
                                        </p:attrNameLst>
                                      </p:cBhvr>
                                    </p:animRot>
                                    <p:animRot by="-240000">
                                      <p:cBhvr>
                                        <p:cTn id="47" dur="200" fill="hold">
                                          <p:stCondLst>
                                            <p:cond delay="200"/>
                                          </p:stCondLst>
                                        </p:cTn>
                                        <p:tgtEl>
                                          <p:spTgt spid="7"/>
                                        </p:tgtEl>
                                        <p:attrNameLst>
                                          <p:attrName>r</p:attrName>
                                        </p:attrNameLst>
                                      </p:cBhvr>
                                    </p:animRot>
                                    <p:animRot by="240000">
                                      <p:cBhvr>
                                        <p:cTn id="48" dur="200" fill="hold">
                                          <p:stCondLst>
                                            <p:cond delay="400"/>
                                          </p:stCondLst>
                                        </p:cTn>
                                        <p:tgtEl>
                                          <p:spTgt spid="7"/>
                                        </p:tgtEl>
                                        <p:attrNameLst>
                                          <p:attrName>r</p:attrName>
                                        </p:attrNameLst>
                                      </p:cBhvr>
                                    </p:animRot>
                                    <p:animRot by="-240000">
                                      <p:cBhvr>
                                        <p:cTn id="49" dur="200" fill="hold">
                                          <p:stCondLst>
                                            <p:cond delay="600"/>
                                          </p:stCondLst>
                                        </p:cTn>
                                        <p:tgtEl>
                                          <p:spTgt spid="7"/>
                                        </p:tgtEl>
                                        <p:attrNameLst>
                                          <p:attrName>r</p:attrName>
                                        </p:attrNameLst>
                                      </p:cBhvr>
                                    </p:animRot>
                                    <p:animRot by="120000">
                                      <p:cBhvr>
                                        <p:cTn id="50" dur="200" fill="hold">
                                          <p:stCondLst>
                                            <p:cond delay="800"/>
                                          </p:stCondLst>
                                        </p:cTn>
                                        <p:tgtEl>
                                          <p:spTgt spid="7"/>
                                        </p:tgtEl>
                                        <p:attrNameLst>
                                          <p:attrName>r</p:attrName>
                                        </p:attrNameLst>
                                      </p:cBhvr>
                                    </p:animRot>
                                  </p:childTnLst>
                                </p:cTn>
                              </p:par>
                              <p:par>
                                <p:cTn id="51" presetID="32" presetClass="emph" presetSubtype="0" fill="hold" nodeType="withEffect">
                                  <p:stCondLst>
                                    <p:cond delay="0"/>
                                  </p:stCondLst>
                                  <p:childTnLst>
                                    <p:animRot by="120000">
                                      <p:cBhvr>
                                        <p:cTn id="52" dur="100" fill="hold">
                                          <p:stCondLst>
                                            <p:cond delay="0"/>
                                          </p:stCondLst>
                                        </p:cTn>
                                        <p:tgtEl>
                                          <p:spTgt spid="8"/>
                                        </p:tgtEl>
                                        <p:attrNameLst>
                                          <p:attrName>r</p:attrName>
                                        </p:attrNameLst>
                                      </p:cBhvr>
                                    </p:animRot>
                                    <p:animRot by="-240000">
                                      <p:cBhvr>
                                        <p:cTn id="53" dur="200" fill="hold">
                                          <p:stCondLst>
                                            <p:cond delay="200"/>
                                          </p:stCondLst>
                                        </p:cTn>
                                        <p:tgtEl>
                                          <p:spTgt spid="8"/>
                                        </p:tgtEl>
                                        <p:attrNameLst>
                                          <p:attrName>r</p:attrName>
                                        </p:attrNameLst>
                                      </p:cBhvr>
                                    </p:animRot>
                                    <p:animRot by="240000">
                                      <p:cBhvr>
                                        <p:cTn id="54" dur="200" fill="hold">
                                          <p:stCondLst>
                                            <p:cond delay="400"/>
                                          </p:stCondLst>
                                        </p:cTn>
                                        <p:tgtEl>
                                          <p:spTgt spid="8"/>
                                        </p:tgtEl>
                                        <p:attrNameLst>
                                          <p:attrName>r</p:attrName>
                                        </p:attrNameLst>
                                      </p:cBhvr>
                                    </p:animRot>
                                    <p:animRot by="-240000">
                                      <p:cBhvr>
                                        <p:cTn id="55" dur="200" fill="hold">
                                          <p:stCondLst>
                                            <p:cond delay="600"/>
                                          </p:stCondLst>
                                        </p:cTn>
                                        <p:tgtEl>
                                          <p:spTgt spid="8"/>
                                        </p:tgtEl>
                                        <p:attrNameLst>
                                          <p:attrName>r</p:attrName>
                                        </p:attrNameLst>
                                      </p:cBhvr>
                                    </p:animRot>
                                    <p:animRot by="120000">
                                      <p:cBhvr>
                                        <p:cTn id="56" dur="200" fill="hold">
                                          <p:stCondLst>
                                            <p:cond delay="800"/>
                                          </p:stCondLst>
                                        </p:cTn>
                                        <p:tgtEl>
                                          <p:spTgt spid="8"/>
                                        </p:tgtEl>
                                        <p:attrNameLst>
                                          <p:attrName>r</p:attrName>
                                        </p:attrNameLst>
                                      </p:cBhvr>
                                    </p:animRot>
                                  </p:childTnLst>
                                </p:cTn>
                              </p:par>
                              <p:par>
                                <p:cTn id="57" presetID="32" presetClass="emph" presetSubtype="0" fill="hold" nodeType="withEffect">
                                  <p:stCondLst>
                                    <p:cond delay="0"/>
                                  </p:stCondLst>
                                  <p:childTnLst>
                                    <p:animRot by="120000">
                                      <p:cBhvr>
                                        <p:cTn id="58" dur="100" fill="hold">
                                          <p:stCondLst>
                                            <p:cond delay="0"/>
                                          </p:stCondLst>
                                        </p:cTn>
                                        <p:tgtEl>
                                          <p:spTgt spid="9"/>
                                        </p:tgtEl>
                                        <p:attrNameLst>
                                          <p:attrName>r</p:attrName>
                                        </p:attrNameLst>
                                      </p:cBhvr>
                                    </p:animRot>
                                    <p:animRot by="-240000">
                                      <p:cBhvr>
                                        <p:cTn id="59" dur="200" fill="hold">
                                          <p:stCondLst>
                                            <p:cond delay="200"/>
                                          </p:stCondLst>
                                        </p:cTn>
                                        <p:tgtEl>
                                          <p:spTgt spid="9"/>
                                        </p:tgtEl>
                                        <p:attrNameLst>
                                          <p:attrName>r</p:attrName>
                                        </p:attrNameLst>
                                      </p:cBhvr>
                                    </p:animRot>
                                    <p:animRot by="240000">
                                      <p:cBhvr>
                                        <p:cTn id="60" dur="200" fill="hold">
                                          <p:stCondLst>
                                            <p:cond delay="400"/>
                                          </p:stCondLst>
                                        </p:cTn>
                                        <p:tgtEl>
                                          <p:spTgt spid="9"/>
                                        </p:tgtEl>
                                        <p:attrNameLst>
                                          <p:attrName>r</p:attrName>
                                        </p:attrNameLst>
                                      </p:cBhvr>
                                    </p:animRot>
                                    <p:animRot by="-240000">
                                      <p:cBhvr>
                                        <p:cTn id="61" dur="200" fill="hold">
                                          <p:stCondLst>
                                            <p:cond delay="600"/>
                                          </p:stCondLst>
                                        </p:cTn>
                                        <p:tgtEl>
                                          <p:spTgt spid="9"/>
                                        </p:tgtEl>
                                        <p:attrNameLst>
                                          <p:attrName>r</p:attrName>
                                        </p:attrNameLst>
                                      </p:cBhvr>
                                    </p:animRot>
                                    <p:animRot by="120000">
                                      <p:cBhvr>
                                        <p:cTn id="62" dur="200" fill="hold">
                                          <p:stCondLst>
                                            <p:cond delay="800"/>
                                          </p:stCondLst>
                                        </p:cTn>
                                        <p:tgtEl>
                                          <p:spTgt spid="9"/>
                                        </p:tgtEl>
                                        <p:attrNameLst>
                                          <p:attrName>r</p:attrName>
                                        </p:attrNameLst>
                                      </p:cBhvr>
                                    </p:animRo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nodeType="withEffect">
                                  <p:stCondLst>
                                    <p:cond delay="0"/>
                                  </p:stCondLst>
                                  <p:childTnLst>
                                    <p:set>
                                      <p:cBhvr>
                                        <p:cTn id="69" dur="1" fill="hold">
                                          <p:stCondLst>
                                            <p:cond delay="0"/>
                                          </p:stCondLst>
                                        </p:cTn>
                                        <p:tgtEl>
                                          <p:spTgt spid="11"/>
                                        </p:tgtEl>
                                        <p:attrNameLst>
                                          <p:attrName>style.visibility</p:attrName>
                                        </p:attrNameLst>
                                      </p:cBhvr>
                                      <p:to>
                                        <p:strVal val="visible"/>
                                      </p:to>
                                    </p:set>
                                    <p:animEffect transition="in" filter="fade">
                                      <p:cBhvr>
                                        <p:cTn id="70" dur="500"/>
                                        <p:tgtEl>
                                          <p:spTgt spid="1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1"/>
                                        </p:tgtEl>
                                        <p:attrNameLst>
                                          <p:attrName>style.visibility</p:attrName>
                                        </p:attrNameLst>
                                      </p:cBhvr>
                                      <p:to>
                                        <p:strVal val="visible"/>
                                      </p:to>
                                    </p:set>
                                    <p:animEffect transition="in" filter="fade">
                                      <p:cBhvr>
                                        <p:cTn id="73" dur="500"/>
                                        <p:tgtEl>
                                          <p:spTgt spid="41"/>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27"/>
                                        </p:tgtEl>
                                        <p:attrNameLst>
                                          <p:attrName>style.visibility</p:attrName>
                                        </p:attrNameLst>
                                      </p:cBhvr>
                                      <p:to>
                                        <p:strVal val="visible"/>
                                      </p:to>
                                    </p:set>
                                    <p:animEffect transition="in" filter="fade">
                                      <p:cBhvr>
                                        <p:cTn id="78" dur="500"/>
                                        <p:tgtEl>
                                          <p:spTgt spid="27"/>
                                        </p:tgtEl>
                                      </p:cBhvr>
                                    </p:animEffect>
                                  </p:childTnLst>
                                </p:cTn>
                              </p:par>
                              <p:par>
                                <p:cTn id="79" presetID="10" presetClass="entr" presetSubtype="0" fill="hold" nodeType="with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fade">
                                      <p:cBhvr>
                                        <p:cTn id="81" dur="500"/>
                                        <p:tgtEl>
                                          <p:spTgt spid="2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par>
                                <p:cTn id="87" presetID="10" presetClass="entr" presetSubtype="0" fill="hold" nodeType="withEffect">
                                  <p:stCondLst>
                                    <p:cond delay="0"/>
                                  </p:stCondLst>
                                  <p:childTnLst>
                                    <p:set>
                                      <p:cBhvr>
                                        <p:cTn id="88" dur="1" fill="hold">
                                          <p:stCondLst>
                                            <p:cond delay="0"/>
                                          </p:stCondLst>
                                        </p:cTn>
                                        <p:tgtEl>
                                          <p:spTgt spid="12"/>
                                        </p:tgtEl>
                                        <p:attrNameLst>
                                          <p:attrName>style.visibility</p:attrName>
                                        </p:attrNameLst>
                                      </p:cBhvr>
                                      <p:to>
                                        <p:strVal val="visible"/>
                                      </p:to>
                                    </p:set>
                                    <p:animEffect transition="in" filter="fade">
                                      <p:cBhvr>
                                        <p:cTn id="89" dur="500"/>
                                        <p:tgtEl>
                                          <p:spTgt spid="12"/>
                                        </p:tgtEl>
                                      </p:cBhvr>
                                    </p:animEffect>
                                  </p:childTnLst>
                                </p:cTn>
                              </p:par>
                              <p:par>
                                <p:cTn id="90" presetID="10" presetClass="entr" presetSubtype="0" fill="hold" nodeType="withEffect">
                                  <p:stCondLst>
                                    <p:cond delay="0"/>
                                  </p:stCondLst>
                                  <p:childTnLst>
                                    <p:set>
                                      <p:cBhvr>
                                        <p:cTn id="91" dur="1" fill="hold">
                                          <p:stCondLst>
                                            <p:cond delay="0"/>
                                          </p:stCondLst>
                                        </p:cTn>
                                        <p:tgtEl>
                                          <p:spTgt spid="13"/>
                                        </p:tgtEl>
                                        <p:attrNameLst>
                                          <p:attrName>style.visibility</p:attrName>
                                        </p:attrNameLst>
                                      </p:cBhvr>
                                      <p:to>
                                        <p:strVal val="visible"/>
                                      </p:to>
                                    </p:set>
                                    <p:animEffect transition="in" filter="fade">
                                      <p:cBhvr>
                                        <p:cTn id="92" dur="500"/>
                                        <p:tgtEl>
                                          <p:spTgt spid="13"/>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grpId="0" nodeType="clickEffect">
                                  <p:stCondLst>
                                    <p:cond delay="0"/>
                                  </p:stCondLst>
                                  <p:childTnLst>
                                    <p:set>
                                      <p:cBhvr>
                                        <p:cTn id="96" dur="1" fill="hold">
                                          <p:stCondLst>
                                            <p:cond delay="0"/>
                                          </p:stCondLst>
                                        </p:cTn>
                                        <p:tgtEl>
                                          <p:spTgt spid="29"/>
                                        </p:tgtEl>
                                        <p:attrNameLst>
                                          <p:attrName>style.visibility</p:attrName>
                                        </p:attrNameLst>
                                      </p:cBhvr>
                                      <p:to>
                                        <p:strVal val="visible"/>
                                      </p:to>
                                    </p:set>
                                    <p:animEffect transition="in" filter="fade">
                                      <p:cBhvr>
                                        <p:cTn id="97" dur="500"/>
                                        <p:tgtEl>
                                          <p:spTgt spid="29"/>
                                        </p:tgtEl>
                                      </p:cBhvr>
                                    </p:animEffect>
                                  </p:childTnLst>
                                </p:cTn>
                              </p:par>
                              <p:par>
                                <p:cTn id="98" presetID="10" presetClass="entr" presetSubtype="0" fill="hold" nodeType="withEffect">
                                  <p:stCondLst>
                                    <p:cond delay="0"/>
                                  </p:stCondLst>
                                  <p:childTnLst>
                                    <p:set>
                                      <p:cBhvr>
                                        <p:cTn id="99" dur="1" fill="hold">
                                          <p:stCondLst>
                                            <p:cond delay="0"/>
                                          </p:stCondLst>
                                        </p:cTn>
                                        <p:tgtEl>
                                          <p:spTgt spid="28"/>
                                        </p:tgtEl>
                                        <p:attrNameLst>
                                          <p:attrName>style.visibility</p:attrName>
                                        </p:attrNameLst>
                                      </p:cBhvr>
                                      <p:to>
                                        <p:strVal val="visible"/>
                                      </p:to>
                                    </p:set>
                                    <p:animEffect transition="in" filter="fade">
                                      <p:cBhvr>
                                        <p:cTn id="100" dur="500"/>
                                        <p:tgtEl>
                                          <p:spTgt spid="28"/>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9"/>
                                        </p:tgtEl>
                                        <p:attrNameLst>
                                          <p:attrName>style.visibility</p:attrName>
                                        </p:attrNameLst>
                                      </p:cBhvr>
                                      <p:to>
                                        <p:strVal val="visible"/>
                                      </p:to>
                                    </p:set>
                                    <p:animEffect transition="in" filter="fade">
                                      <p:cBhvr>
                                        <p:cTn id="105" dur="500"/>
                                        <p:tgtEl>
                                          <p:spTgt spid="59"/>
                                        </p:tgtEl>
                                      </p:cBhvr>
                                    </p:animEffect>
                                  </p:childTnLst>
                                </p:cTn>
                              </p:par>
                              <p:par>
                                <p:cTn id="106" presetID="10" presetClass="entr" presetSubtype="0" fill="hold" nodeType="withEffect">
                                  <p:stCondLst>
                                    <p:cond delay="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500"/>
                                        <p:tgtEl>
                                          <p:spTgt spid="14"/>
                                        </p:tgtEl>
                                      </p:cBhvr>
                                    </p:animEffect>
                                  </p:childTnLst>
                                </p:cTn>
                              </p:par>
                            </p:childTnLst>
                          </p:cTn>
                        </p:par>
                      </p:childTnLst>
                    </p:cTn>
                  </p:par>
                  <p:par>
                    <p:cTn id="109" fill="hold">
                      <p:stCondLst>
                        <p:cond delay="indefinite"/>
                      </p:stCondLst>
                      <p:childTnLst>
                        <p:par>
                          <p:cTn id="110" fill="hold">
                            <p:stCondLst>
                              <p:cond delay="0"/>
                            </p:stCondLst>
                            <p:childTnLst>
                              <p:par>
                                <p:cTn id="111" presetID="10" presetClass="entr" presetSubtype="0" fill="hold" grpId="0" nodeType="click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fade">
                                      <p:cBhvr>
                                        <p:cTn id="113" dur="500"/>
                                        <p:tgtEl>
                                          <p:spTgt spid="33"/>
                                        </p:tgtEl>
                                      </p:cBhvr>
                                    </p:animEffect>
                                  </p:childTnLst>
                                </p:cTn>
                              </p:par>
                              <p:par>
                                <p:cTn id="114" presetID="10" presetClass="entr" presetSubtype="0" fill="hold" nodeType="withEffect">
                                  <p:stCondLst>
                                    <p:cond delay="0"/>
                                  </p:stCondLst>
                                  <p:childTnLst>
                                    <p:set>
                                      <p:cBhvr>
                                        <p:cTn id="115" dur="1" fill="hold">
                                          <p:stCondLst>
                                            <p:cond delay="0"/>
                                          </p:stCondLst>
                                        </p:cTn>
                                        <p:tgtEl>
                                          <p:spTgt spid="15"/>
                                        </p:tgtEl>
                                        <p:attrNameLst>
                                          <p:attrName>style.visibility</p:attrName>
                                        </p:attrNameLst>
                                      </p:cBhvr>
                                      <p:to>
                                        <p:strVal val="visible"/>
                                      </p:to>
                                    </p:set>
                                    <p:animEffect transition="in" filter="fade">
                                      <p:cBhvr>
                                        <p:cTn id="116" dur="500"/>
                                        <p:tgtEl>
                                          <p:spTgt spid="15"/>
                                        </p:tgtEl>
                                      </p:cBhvr>
                                    </p:animEffect>
                                  </p:childTnLst>
                                </p:cTn>
                              </p:par>
                              <p:par>
                                <p:cTn id="117" presetID="10" presetClass="entr" presetSubtype="0" fill="hold" nodeType="withEffect">
                                  <p:stCondLst>
                                    <p:cond delay="0"/>
                                  </p:stCondLst>
                                  <p:childTnLst>
                                    <p:set>
                                      <p:cBhvr>
                                        <p:cTn id="118" dur="1" fill="hold">
                                          <p:stCondLst>
                                            <p:cond delay="0"/>
                                          </p:stCondLst>
                                        </p:cTn>
                                        <p:tgtEl>
                                          <p:spTgt spid="31"/>
                                        </p:tgtEl>
                                        <p:attrNameLst>
                                          <p:attrName>style.visibility</p:attrName>
                                        </p:attrNameLst>
                                      </p:cBhvr>
                                      <p:to>
                                        <p:strVal val="visible"/>
                                      </p:to>
                                    </p:set>
                                    <p:animEffect transition="in" filter="fade">
                                      <p:cBhvr>
                                        <p:cTn id="119" dur="500"/>
                                        <p:tgtEl>
                                          <p:spTgt spid="3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42"/>
                                        </p:tgtEl>
                                        <p:attrNameLst>
                                          <p:attrName>style.visibility</p:attrName>
                                        </p:attrNameLst>
                                      </p:cBhvr>
                                      <p:to>
                                        <p:strVal val="visible"/>
                                      </p:to>
                                    </p:set>
                                    <p:animEffect transition="in" filter="fade">
                                      <p:cBhvr>
                                        <p:cTn id="124" dur="500"/>
                                        <p:tgtEl>
                                          <p:spTgt spid="42"/>
                                        </p:tgtEl>
                                      </p:cBhvr>
                                    </p:animEffect>
                                  </p:childTnLst>
                                </p:cTn>
                              </p:par>
                              <p:par>
                                <p:cTn id="125" presetID="10" presetClass="entr" presetSubtype="0" fill="hold" nodeType="withEffect">
                                  <p:stCondLst>
                                    <p:cond delay="0"/>
                                  </p:stCondLst>
                                  <p:childTnLst>
                                    <p:set>
                                      <p:cBhvr>
                                        <p:cTn id="126" dur="1" fill="hold">
                                          <p:stCondLst>
                                            <p:cond delay="0"/>
                                          </p:stCondLst>
                                        </p:cTn>
                                        <p:tgtEl>
                                          <p:spTgt spid="16"/>
                                        </p:tgtEl>
                                        <p:attrNameLst>
                                          <p:attrName>style.visibility</p:attrName>
                                        </p:attrNameLst>
                                      </p:cBhvr>
                                      <p:to>
                                        <p:strVal val="visible"/>
                                      </p:to>
                                    </p:set>
                                    <p:animEffect transition="in" filter="fade">
                                      <p:cBhvr>
                                        <p:cTn id="127" dur="500"/>
                                        <p:tgtEl>
                                          <p:spTgt spid="16"/>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grpId="0" nodeType="click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fade">
                                      <p:cBhvr>
                                        <p:cTn id="132" dur="500"/>
                                        <p:tgtEl>
                                          <p:spTgt spid="35"/>
                                        </p:tgtEl>
                                      </p:cBhvr>
                                    </p:animEffect>
                                  </p:childTnLst>
                                </p:cTn>
                              </p:par>
                              <p:par>
                                <p:cTn id="133" presetID="10" presetClass="entr" presetSubtype="0" fill="hold" nodeType="withEffect">
                                  <p:stCondLst>
                                    <p:cond delay="0"/>
                                  </p:stCondLst>
                                  <p:childTnLst>
                                    <p:set>
                                      <p:cBhvr>
                                        <p:cTn id="134" dur="1" fill="hold">
                                          <p:stCondLst>
                                            <p:cond delay="0"/>
                                          </p:stCondLst>
                                        </p:cTn>
                                        <p:tgtEl>
                                          <p:spTgt spid="34"/>
                                        </p:tgtEl>
                                        <p:attrNameLst>
                                          <p:attrName>style.visibility</p:attrName>
                                        </p:attrNameLst>
                                      </p:cBhvr>
                                      <p:to>
                                        <p:strVal val="visible"/>
                                      </p:to>
                                    </p:set>
                                    <p:animEffect transition="in" filter="fade">
                                      <p:cBhvr>
                                        <p:cTn id="13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41" grpId="0"/>
      <p:bldP spid="42" grpId="0"/>
      <p:bldP spid="43" grpId="0"/>
      <p:bldP spid="59" grpId="0"/>
      <p:bldP spid="21" grpId="0"/>
      <p:bldP spid="23" grpId="0"/>
      <p:bldP spid="27" grpId="0"/>
      <p:bldP spid="29" grpId="0"/>
      <p:bldP spid="33" grpId="0"/>
      <p:bldP spid="3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p:txBody>
          <a:bodyPr/>
          <a:lstStyle/>
          <a:p>
            <a:r>
              <a:rPr lang="en-US" dirty="0">
                <a:solidFill>
                  <a:schemeClr val="tx1"/>
                </a:solidFill>
              </a:rPr>
              <a:t>Azure SQL</a:t>
            </a: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6392831" cy="544765"/>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w="3175">
                  <a:noFill/>
                </a:ln>
                <a:solidFill>
                  <a:srgbClr val="50E6FF"/>
                </a:solidFill>
                <a:effectLst/>
                <a:uLnTx/>
                <a:uFillTx/>
                <a:latin typeface="Segoe UI Semibold"/>
                <a:ea typeface="+mn-ea"/>
                <a:cs typeface="Segoe UI"/>
              </a:rPr>
              <a:t>The family of SQL cloud to edge databases</a:t>
            </a:r>
          </a:p>
        </p:txBody>
      </p:sp>
      <p:pic>
        <p:nvPicPr>
          <p:cNvPr id="4" name="Graphic 3" descr="SQL VM icon">
            <a:extLst>
              <a:ext uri="{FF2B5EF4-FFF2-40B4-BE49-F238E27FC236}">
                <a16:creationId xmlns:a16="http://schemas.microsoft.com/office/drawing/2014/main" id="{9D033DE7-C527-4702-BD0C-01643D1D1F5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557398" y="1745326"/>
            <a:ext cx="1078992" cy="1078992"/>
          </a:xfrm>
          <a:prstGeom prst="rect">
            <a:avLst/>
          </a:prstGeom>
        </p:spPr>
      </p:pic>
      <p:pic>
        <p:nvPicPr>
          <p:cNvPr id="11" name="Graphic 10" descr="Azure Arc icon">
            <a:extLst>
              <a:ext uri="{FF2B5EF4-FFF2-40B4-BE49-F238E27FC236}">
                <a16:creationId xmlns:a16="http://schemas.microsoft.com/office/drawing/2014/main" id="{882033D6-0E1F-48F5-84CE-19F0D816A27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636391" y="1665434"/>
            <a:ext cx="364326" cy="364326"/>
          </a:xfrm>
          <a:prstGeom prst="rect">
            <a:avLst/>
          </a:prstGeom>
        </p:spPr>
      </p:pic>
      <p:sp>
        <p:nvSpPr>
          <p:cNvPr id="37" name="Rectangle 36" descr="SQL Server on Azure Virtual Machines&#10;">
            <a:extLst>
              <a:ext uri="{FF2B5EF4-FFF2-40B4-BE49-F238E27FC236}">
                <a16:creationId xmlns:a16="http://schemas.microsoft.com/office/drawing/2014/main" id="{E6C7CC21-B68F-48B6-80D4-A6A7D9F2F34C}"/>
              </a:ext>
            </a:extLst>
          </p:cNvPr>
          <p:cNvSpPr/>
          <p:nvPr/>
        </p:nvSpPr>
        <p:spPr>
          <a:xfrm>
            <a:off x="750627" y="2855601"/>
            <a:ext cx="269253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E6FF"/>
                </a:solidFill>
                <a:effectLst/>
                <a:uLnTx/>
                <a:uFillTx/>
                <a:latin typeface="Segoe UI Semibold"/>
                <a:ea typeface="+mn-ea"/>
                <a:cs typeface="Segoe UI Semibold" panose="020B0502040204020203" pitchFamily="34" charset="0"/>
              </a:rPr>
              <a:t>SQL Server on Azure Virtual Machines</a:t>
            </a:r>
            <a:endParaRPr kumimoji="0" lang="en-US" sz="2000" b="0" i="0" u="none" strike="noStrike" kern="0" cap="none" spc="0" normalizeH="0" baseline="0" noProof="0" dirty="0">
              <a:ln>
                <a:noFill/>
              </a:ln>
              <a:solidFill>
                <a:srgbClr val="50E6FF"/>
              </a:solidFill>
              <a:effectLst/>
              <a:uLnTx/>
              <a:uFillTx/>
              <a:latin typeface="Segoe UI Semibold"/>
              <a:ea typeface="+mn-ea"/>
              <a:cs typeface="Segoe UI Semibold" panose="020B0502040204020203" pitchFamily="34" charset="0"/>
            </a:endParaRPr>
          </a:p>
        </p:txBody>
      </p:sp>
      <p:sp>
        <p:nvSpPr>
          <p:cNvPr id="40" name="Rectangle 39" descr="Best for lift and shift and/or workloads requiring OS-level access&#10;">
            <a:extLst>
              <a:ext uri="{FF2B5EF4-FFF2-40B4-BE49-F238E27FC236}">
                <a16:creationId xmlns:a16="http://schemas.microsoft.com/office/drawing/2014/main" id="{5B944FFB-A844-47D1-8A58-98A574F1BCC5}"/>
              </a:ext>
            </a:extLst>
          </p:cNvPr>
          <p:cNvSpPr/>
          <p:nvPr/>
        </p:nvSpPr>
        <p:spPr>
          <a:xfrm>
            <a:off x="785021" y="3411330"/>
            <a:ext cx="2623746" cy="830997"/>
          </a:xfrm>
          <a:prstGeom prst="rect">
            <a:avLst/>
          </a:prstGeom>
        </p:spPr>
        <p:txBody>
          <a:bodyPr wrap="square" lIns="91440" tIns="45720" rIns="91440" bIns="45720" anchor="t">
            <a:spAutoFit/>
          </a:bodyPr>
          <a:lstStyle/>
          <a:p>
            <a:pPr marL="0" marR="0" lvl="0" indent="0" algn="ctr" defTabSz="914377"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mn-cs"/>
              </a:rPr>
              <a:t>Best for lift and shift and/or workloads requiring OS-level access</a:t>
            </a:r>
            <a:endParaRPr kumimoji="0" lang="en-US" sz="1600" b="0" i="0" u="none" strike="noStrike" kern="0" cap="none" spc="0" normalizeH="0" baseline="0" noProof="0" dirty="0">
              <a:ln>
                <a:noFill/>
              </a:ln>
              <a:solidFill>
                <a:prstClr val="white"/>
              </a:solidFill>
              <a:effectLst/>
              <a:uLnTx/>
              <a:uFillTx/>
              <a:latin typeface="Segoe UI"/>
              <a:ea typeface="+mn-ea"/>
              <a:cs typeface="Segoe UI Semibold"/>
            </a:endParaRPr>
          </a:p>
        </p:txBody>
      </p:sp>
      <p:sp>
        <p:nvSpPr>
          <p:cNvPr id="42" name="Rounded Rectangle 41" descr="Infrastructure-as-a-Service&#10;">
            <a:extLst>
              <a:ext uri="{FF2B5EF4-FFF2-40B4-BE49-F238E27FC236}">
                <a16:creationId xmlns:a16="http://schemas.microsoft.com/office/drawing/2014/main" id="{4E2FC658-429C-47B2-BABF-EBB280DEE09D}"/>
              </a:ext>
            </a:extLst>
          </p:cNvPr>
          <p:cNvSpPr/>
          <p:nvPr/>
        </p:nvSpPr>
        <p:spPr bwMode="auto">
          <a:xfrm>
            <a:off x="584200" y="4286703"/>
            <a:ext cx="3025388"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Infrastructure-as-a-Service</a:t>
            </a:r>
          </a:p>
        </p:txBody>
      </p:sp>
      <p:pic>
        <p:nvPicPr>
          <p:cNvPr id="20" name="Graphic 19" descr="SQL Managed Instance icon">
            <a:extLst>
              <a:ext uri="{FF2B5EF4-FFF2-40B4-BE49-F238E27FC236}">
                <a16:creationId xmlns:a16="http://schemas.microsoft.com/office/drawing/2014/main" id="{75D1114F-29C2-4DBA-91E1-4614104C1F0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623525" y="1791101"/>
            <a:ext cx="1031763" cy="1031763"/>
          </a:xfrm>
          <a:prstGeom prst="rect">
            <a:avLst/>
          </a:prstGeom>
        </p:spPr>
      </p:pic>
      <p:pic>
        <p:nvPicPr>
          <p:cNvPr id="13" name="Graphic 12" descr="Azure Arc icon">
            <a:extLst>
              <a:ext uri="{FF2B5EF4-FFF2-40B4-BE49-F238E27FC236}">
                <a16:creationId xmlns:a16="http://schemas.microsoft.com/office/drawing/2014/main" id="{04C1FEDC-748E-4D41-B108-C7ED839DAF9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57530" y="1655276"/>
            <a:ext cx="364326" cy="364326"/>
          </a:xfrm>
          <a:prstGeom prst="rect">
            <a:avLst/>
          </a:prstGeom>
        </p:spPr>
      </p:pic>
      <p:sp>
        <p:nvSpPr>
          <p:cNvPr id="16" name="Rectangle 15" descr="Azure SQL Managed Instance&#10;">
            <a:extLst>
              <a:ext uri="{FF2B5EF4-FFF2-40B4-BE49-F238E27FC236}">
                <a16:creationId xmlns:a16="http://schemas.microsoft.com/office/drawing/2014/main" id="{B1EC080E-2F89-4608-9152-878A553272F7}"/>
              </a:ext>
            </a:extLst>
          </p:cNvPr>
          <p:cNvSpPr/>
          <p:nvPr/>
        </p:nvSpPr>
        <p:spPr>
          <a:xfrm>
            <a:off x="3988903" y="2855601"/>
            <a:ext cx="2155435"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E6FF"/>
                </a:solidFill>
                <a:effectLst/>
                <a:uLnTx/>
                <a:uFillTx/>
                <a:latin typeface="Segoe UI Semibold"/>
                <a:ea typeface="+mn-ea"/>
                <a:cs typeface="Segoe UI Semibold" panose="020B0502040204020203" pitchFamily="34" charset="0"/>
              </a:rPr>
              <a:t>Azure SQL Managed Instance</a:t>
            </a:r>
            <a:endParaRPr kumimoji="0" lang="en-US" sz="2000" b="0" i="0" u="none" strike="noStrike" kern="0" cap="none" spc="0" normalizeH="0" baseline="0" noProof="0" dirty="0">
              <a:ln>
                <a:noFill/>
              </a:ln>
              <a:solidFill>
                <a:srgbClr val="50E6FF"/>
              </a:solidFill>
              <a:effectLst/>
              <a:uLnTx/>
              <a:uFillTx/>
              <a:latin typeface="Segoe UI Semibold"/>
              <a:ea typeface="+mn-ea"/>
              <a:cs typeface="Segoe UI Semibold" panose="020B0502040204020203" pitchFamily="34" charset="0"/>
            </a:endParaRPr>
          </a:p>
        </p:txBody>
      </p:sp>
      <p:sp>
        <p:nvSpPr>
          <p:cNvPr id="17" name="Text Placeholder 8">
            <a:extLst>
              <a:ext uri="{FF2B5EF4-FFF2-40B4-BE49-F238E27FC236}">
                <a16:creationId xmlns:a16="http://schemas.microsoft.com/office/drawing/2014/main" id="{8B5FF250-58F1-4AD1-A6A6-B1F17C999338}"/>
              </a:ext>
            </a:extLst>
          </p:cNvPr>
          <p:cNvSpPr txBox="1">
            <a:spLocks/>
          </p:cNvSpPr>
          <p:nvPr/>
        </p:nvSpPr>
        <p:spPr>
          <a:xfrm>
            <a:off x="3864578" y="3411330"/>
            <a:ext cx="2279760"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Segoe UI Semilight" panose="020B0402040204020203" pitchFamily="34" charset="0"/>
              </a:rPr>
              <a:t>Best for modernizing existing apps</a:t>
            </a:r>
            <a:endParaRPr kumimoji="0" lang="en-US" sz="1600" b="0" i="0" u="none" strike="sngStrike" kern="0" cap="none" spc="0" normalizeH="0" baseline="0" noProof="0" dirty="0">
              <a:ln>
                <a:noFill/>
              </a:ln>
              <a:solidFill>
                <a:prstClr val="white"/>
              </a:solidFill>
              <a:effectLst/>
              <a:uLnTx/>
              <a:uFillTx/>
              <a:latin typeface="Segoe UI"/>
              <a:ea typeface="+mn-ea"/>
              <a:cs typeface="Segoe UI Semilight" panose="020B0402040204020203" pitchFamily="34" charset="0"/>
            </a:endParaRPr>
          </a:p>
        </p:txBody>
      </p:sp>
      <p:pic>
        <p:nvPicPr>
          <p:cNvPr id="47" name="Graphic 46" descr="SQL Database icon">
            <a:extLst>
              <a:ext uri="{FF2B5EF4-FFF2-40B4-BE49-F238E27FC236}">
                <a16:creationId xmlns:a16="http://schemas.microsoft.com/office/drawing/2014/main" id="{F123A4A5-E267-425E-AEBA-BC8DBE079DF4}"/>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028583" y="1745326"/>
            <a:ext cx="1077538" cy="1077538"/>
          </a:xfrm>
          <a:prstGeom prst="rect">
            <a:avLst/>
          </a:prstGeom>
        </p:spPr>
      </p:pic>
      <p:sp>
        <p:nvSpPr>
          <p:cNvPr id="34" name="Rectangle 33" descr="Azure SQL Database&#10;">
            <a:extLst>
              <a:ext uri="{FF2B5EF4-FFF2-40B4-BE49-F238E27FC236}">
                <a16:creationId xmlns:a16="http://schemas.microsoft.com/office/drawing/2014/main" id="{DBE09068-1C5D-43CD-90BA-B08F8556FFE0}"/>
              </a:ext>
            </a:extLst>
          </p:cNvPr>
          <p:cNvSpPr/>
          <p:nvPr/>
        </p:nvSpPr>
        <p:spPr>
          <a:xfrm>
            <a:off x="6603271" y="2855601"/>
            <a:ext cx="193644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E6FF"/>
                </a:solidFill>
                <a:effectLst/>
                <a:uLnTx/>
                <a:uFillTx/>
                <a:latin typeface="Segoe UI Semibold"/>
                <a:ea typeface="+mn-ea"/>
                <a:cs typeface="Segoe UI Semibold" panose="020B0502040204020203" pitchFamily="34" charset="0"/>
              </a:rPr>
              <a:t>Azure SQL Database</a:t>
            </a:r>
            <a:endParaRPr kumimoji="0" lang="en-US" sz="2000" b="0" i="0" u="none" strike="noStrike" kern="0" cap="none" spc="0" normalizeH="0" baseline="0" noProof="0" dirty="0">
              <a:ln>
                <a:noFill/>
              </a:ln>
              <a:solidFill>
                <a:srgbClr val="50E6FF"/>
              </a:solidFill>
              <a:effectLst/>
              <a:uLnTx/>
              <a:uFillTx/>
              <a:latin typeface="Segoe UI Semibold"/>
              <a:ea typeface="+mn-ea"/>
              <a:cs typeface="Segoe UI Semibold" panose="020B0502040204020203" pitchFamily="34" charset="0"/>
            </a:endParaRPr>
          </a:p>
        </p:txBody>
      </p:sp>
      <p:sp>
        <p:nvSpPr>
          <p:cNvPr id="39" name="Text Placeholder 8">
            <a:extLst>
              <a:ext uri="{FF2B5EF4-FFF2-40B4-BE49-F238E27FC236}">
                <a16:creationId xmlns:a16="http://schemas.microsoft.com/office/drawing/2014/main" id="{999A2B34-D717-4000-9873-3189A43F91B6}"/>
              </a:ext>
            </a:extLst>
          </p:cNvPr>
          <p:cNvSpPr txBox="1">
            <a:spLocks/>
          </p:cNvSpPr>
          <p:nvPr/>
        </p:nvSpPr>
        <p:spPr>
          <a:xfrm>
            <a:off x="6566230"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Segoe UI Semilight" panose="020B0402040204020203" pitchFamily="34" charset="0"/>
              </a:rPr>
              <a:t>Best for supporting modern cloud apps</a:t>
            </a:r>
            <a:endParaRPr kumimoji="0" lang="en-US" sz="1600" b="0" i="0" u="none" strike="sngStrike" kern="0" cap="none" spc="0" normalizeH="0" baseline="0" noProof="0" dirty="0">
              <a:ln>
                <a:noFill/>
              </a:ln>
              <a:solidFill>
                <a:prstClr val="white"/>
              </a:solidFill>
              <a:effectLst/>
              <a:uLnTx/>
              <a:uFillTx/>
              <a:latin typeface="Segoe UI"/>
              <a:ea typeface="+mn-ea"/>
              <a:cs typeface="Segoe UI Semilight" panose="020B0402040204020203" pitchFamily="34" charset="0"/>
            </a:endParaRPr>
          </a:p>
        </p:txBody>
      </p:sp>
      <p:sp>
        <p:nvSpPr>
          <p:cNvPr id="18" name="Rounded Rectangle 17" descr="Platform-as-a-Service &#10;">
            <a:extLst>
              <a:ext uri="{FF2B5EF4-FFF2-40B4-BE49-F238E27FC236}">
                <a16:creationId xmlns:a16="http://schemas.microsoft.com/office/drawing/2014/main" id="{22D955C9-7ABE-44A4-B7A6-A5F098087164}"/>
              </a:ext>
            </a:extLst>
          </p:cNvPr>
          <p:cNvSpPr/>
          <p:nvPr/>
        </p:nvSpPr>
        <p:spPr bwMode="auto">
          <a:xfrm>
            <a:off x="3839946" y="4286703"/>
            <a:ext cx="4902839"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Platform-as-a-Service </a:t>
            </a:r>
          </a:p>
        </p:txBody>
      </p:sp>
      <p:pic>
        <p:nvPicPr>
          <p:cNvPr id="3" name="Picture 2" descr="SQL Edge icon">
            <a:extLst>
              <a:ext uri="{FF2B5EF4-FFF2-40B4-BE49-F238E27FC236}">
                <a16:creationId xmlns:a16="http://schemas.microsoft.com/office/drawing/2014/main" id="{6D2C7A7C-C82C-4F62-9DC6-1342B83836E0}"/>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9695011" y="1742575"/>
            <a:ext cx="1193388" cy="1083284"/>
          </a:xfrm>
          <a:prstGeom prst="rect">
            <a:avLst/>
          </a:prstGeom>
        </p:spPr>
      </p:pic>
      <p:sp>
        <p:nvSpPr>
          <p:cNvPr id="5" name="Rectangle 4" descr="Azure SQL Edge&#10;">
            <a:extLst>
              <a:ext uri="{FF2B5EF4-FFF2-40B4-BE49-F238E27FC236}">
                <a16:creationId xmlns:a16="http://schemas.microsoft.com/office/drawing/2014/main" id="{C1608DF5-91DF-4C70-9987-E53052C03B18}"/>
              </a:ext>
            </a:extLst>
          </p:cNvPr>
          <p:cNvSpPr/>
          <p:nvPr/>
        </p:nvSpPr>
        <p:spPr>
          <a:xfrm>
            <a:off x="9429698" y="2855601"/>
            <a:ext cx="1724014" cy="618631"/>
          </a:xfrm>
          <a:prstGeom prst="rect">
            <a:avLst/>
          </a:prstGeom>
        </p:spPr>
        <p:txBody>
          <a:bodyPr wrap="square" lIns="91440">
            <a:spAutoFit/>
          </a:bodyPr>
          <a:lstStyle/>
          <a:p>
            <a:pPr marL="0" marR="0" lvl="0" indent="0" algn="ctr" defTabSz="914080" rtl="0" eaLnBrk="1" fontAlgn="base" latinLnBrk="0" hangingPunct="1">
              <a:lnSpc>
                <a:spcPct val="95000"/>
              </a:lnSpc>
              <a:spcBef>
                <a:spcPct val="0"/>
              </a:spcBef>
              <a:spcAft>
                <a:spcPct val="0"/>
              </a:spcAft>
              <a:buClrTx/>
              <a:buSzTx/>
              <a:buFontTx/>
              <a:buNone/>
              <a:tabLst/>
              <a:defRPr/>
            </a:pPr>
            <a:r>
              <a:rPr kumimoji="0" lang="en-US" sz="1800" b="0" i="0" u="none" strike="noStrike" kern="0" cap="none" spc="0" normalizeH="0" baseline="0" noProof="0" dirty="0">
                <a:ln>
                  <a:noFill/>
                </a:ln>
                <a:solidFill>
                  <a:srgbClr val="50E6FF"/>
                </a:solidFill>
                <a:effectLst/>
                <a:uLnTx/>
                <a:uFillTx/>
                <a:latin typeface="Segoe UI Semibold"/>
                <a:ea typeface="+mn-ea"/>
                <a:cs typeface="Segoe UI Semibold" panose="020B0502040204020203" pitchFamily="34" charset="0"/>
              </a:rPr>
              <a:t>Azure SQL Edge</a:t>
            </a:r>
            <a:endParaRPr kumimoji="0" lang="en-US" sz="2000" b="0" i="0" u="none" strike="noStrike" kern="0" cap="none" spc="0" normalizeH="0" baseline="0" noProof="0" dirty="0">
              <a:ln>
                <a:noFill/>
              </a:ln>
              <a:solidFill>
                <a:srgbClr val="50E6FF"/>
              </a:solidFill>
              <a:effectLst/>
              <a:uLnTx/>
              <a:uFillTx/>
              <a:latin typeface="Segoe UI Semibold"/>
              <a:ea typeface="+mn-ea"/>
              <a:cs typeface="Segoe UI Semibold" panose="020B0502040204020203" pitchFamily="34" charset="0"/>
            </a:endParaRPr>
          </a:p>
        </p:txBody>
      </p:sp>
      <p:sp>
        <p:nvSpPr>
          <p:cNvPr id="6" name="Text Placeholder 8">
            <a:extLst>
              <a:ext uri="{FF2B5EF4-FFF2-40B4-BE49-F238E27FC236}">
                <a16:creationId xmlns:a16="http://schemas.microsoft.com/office/drawing/2014/main" id="{7F8D7353-EF3A-4762-B024-DF0CCEDB1D43}"/>
              </a:ext>
            </a:extLst>
          </p:cNvPr>
          <p:cNvSpPr txBox="1">
            <a:spLocks/>
          </p:cNvSpPr>
          <p:nvPr/>
        </p:nvSpPr>
        <p:spPr>
          <a:xfrm>
            <a:off x="9290583" y="3411330"/>
            <a:ext cx="2002244" cy="584775"/>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600" b="0" i="0" u="none" strike="noStrike" kern="0" cap="none" spc="0" normalizeH="0" baseline="0" noProof="0" dirty="0">
                <a:ln>
                  <a:noFill/>
                </a:ln>
                <a:solidFill>
                  <a:prstClr val="white"/>
                </a:solidFill>
                <a:effectLst/>
                <a:uLnTx/>
                <a:uFillTx/>
                <a:latin typeface="Segoe UI"/>
                <a:ea typeface="+mn-ea"/>
                <a:cs typeface="Segoe UI Semilight" panose="020B0402040204020203" pitchFamily="34" charset="0"/>
              </a:rPr>
              <a:t>Best for extending apps to IoT edge</a:t>
            </a:r>
            <a:endParaRPr kumimoji="0" lang="en-US" sz="1600" b="0" i="0" u="none" strike="sngStrike" kern="0" cap="none" spc="0" normalizeH="0" baseline="0" noProof="0" dirty="0">
              <a:ln>
                <a:noFill/>
              </a:ln>
              <a:solidFill>
                <a:prstClr val="white"/>
              </a:solidFill>
              <a:effectLst/>
              <a:uLnTx/>
              <a:uFillTx/>
              <a:latin typeface="Segoe UI"/>
              <a:ea typeface="+mn-ea"/>
              <a:cs typeface="Segoe UI Semilight" panose="020B0402040204020203" pitchFamily="34" charset="0"/>
            </a:endParaRPr>
          </a:p>
        </p:txBody>
      </p:sp>
      <p:sp>
        <p:nvSpPr>
          <p:cNvPr id="7" name="Rounded Rectangle 6" descr="Edge Computing&#10;">
            <a:extLst>
              <a:ext uri="{FF2B5EF4-FFF2-40B4-BE49-F238E27FC236}">
                <a16:creationId xmlns:a16="http://schemas.microsoft.com/office/drawing/2014/main" id="{06AE58F9-C619-494D-AEAD-D339C2647252}"/>
              </a:ext>
            </a:extLst>
          </p:cNvPr>
          <p:cNvSpPr/>
          <p:nvPr/>
        </p:nvSpPr>
        <p:spPr bwMode="auto">
          <a:xfrm>
            <a:off x="8957693" y="4286703"/>
            <a:ext cx="2668024" cy="342092"/>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bold"/>
                <a:ea typeface="Segoe UI" pitchFamily="34" charset="0"/>
                <a:cs typeface="Segoe UI" pitchFamily="34" charset="0"/>
              </a:rPr>
              <a:t>Edge Computing</a:t>
            </a:r>
          </a:p>
        </p:txBody>
      </p:sp>
      <p:pic>
        <p:nvPicPr>
          <p:cNvPr id="14" name="Graphic 13" descr="Azure Arc icon">
            <a:extLst>
              <a:ext uri="{FF2B5EF4-FFF2-40B4-BE49-F238E27FC236}">
                <a16:creationId xmlns:a16="http://schemas.microsoft.com/office/drawing/2014/main" id="{D37A9CFD-9A68-49CD-B351-1A55B62FCE1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988903" y="4941431"/>
            <a:ext cx="513625" cy="513625"/>
          </a:xfrm>
          <a:prstGeom prst="rect">
            <a:avLst/>
          </a:prstGeom>
        </p:spPr>
      </p:pic>
      <p:sp>
        <p:nvSpPr>
          <p:cNvPr id="8" name="Rectangle 7" descr="Azure SQL enabled by Azure Arc&#10;">
            <a:extLst>
              <a:ext uri="{FF2B5EF4-FFF2-40B4-BE49-F238E27FC236}">
                <a16:creationId xmlns:a16="http://schemas.microsoft.com/office/drawing/2014/main" id="{E34571F7-2E63-40EF-AE5B-8D40B6D88978}"/>
              </a:ext>
            </a:extLst>
          </p:cNvPr>
          <p:cNvSpPr/>
          <p:nvPr/>
        </p:nvSpPr>
        <p:spPr>
          <a:xfrm>
            <a:off x="4461157" y="5049742"/>
            <a:ext cx="6571987" cy="297004"/>
          </a:xfrm>
          <a:prstGeom prst="rect">
            <a:avLst/>
          </a:prstGeom>
        </p:spPr>
        <p:txBody>
          <a:bodyPr wrap="square" lIns="91440">
            <a:spAutoFit/>
          </a:bodyPr>
          <a:lstStyle/>
          <a:p>
            <a:pPr marL="0" marR="0" lvl="0" indent="0" algn="l" defTabSz="914080" rtl="0" eaLnBrk="1" fontAlgn="base" latinLnBrk="0" hangingPunct="1">
              <a:lnSpc>
                <a:spcPct val="95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0078D7"/>
                </a:solidFill>
                <a:effectLst/>
                <a:uLnTx/>
                <a:uFillTx/>
                <a:latin typeface="Segoe UI"/>
                <a:ea typeface="+mn-ea"/>
                <a:cs typeface="Segoe UI Semibold" panose="020B0502040204020203" pitchFamily="34" charset="0"/>
              </a:rPr>
              <a:t>Azure SQL enabled by Azure Arc</a:t>
            </a:r>
            <a:endParaRPr kumimoji="0" lang="en-US" sz="1600" b="1" i="0" u="none" strike="noStrike" kern="0" cap="none" spc="0" normalizeH="0" baseline="0" noProof="0" dirty="0">
              <a:ln>
                <a:noFill/>
              </a:ln>
              <a:solidFill>
                <a:srgbClr val="0078D7"/>
              </a:solidFill>
              <a:effectLst/>
              <a:uLnTx/>
              <a:uFillTx/>
              <a:latin typeface="Segoe UI"/>
              <a:ea typeface="+mn-ea"/>
              <a:cs typeface="Segoe UI Semibold" panose="020B0502040204020203" pitchFamily="34" charset="0"/>
            </a:endParaRPr>
          </a:p>
        </p:txBody>
      </p:sp>
      <p:sp>
        <p:nvSpPr>
          <p:cNvPr id="9" name="Text Placeholder 8">
            <a:extLst>
              <a:ext uri="{FF2B5EF4-FFF2-40B4-BE49-F238E27FC236}">
                <a16:creationId xmlns:a16="http://schemas.microsoft.com/office/drawing/2014/main" id="{B39BEAF0-D41A-4021-B6B5-9A31B4D79879}"/>
              </a:ext>
            </a:extLst>
          </p:cNvPr>
          <p:cNvSpPr txBox="1">
            <a:spLocks/>
          </p:cNvSpPr>
          <p:nvPr/>
        </p:nvSpPr>
        <p:spPr>
          <a:xfrm>
            <a:off x="4461157" y="5264211"/>
            <a:ext cx="4448175" cy="276999"/>
          </a:xfrm>
          <a:prstGeom prst="rect">
            <a:avLst/>
          </a:prstGeom>
        </p:spPr>
        <p:txBody>
          <a:bodyPr vert="horz" wrap="square" lIns="91440" tIns="45720" rIns="91440" bIns="4572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800"/>
              </a:spcAft>
              <a:buClrTx/>
              <a:buSzTx/>
              <a:buFont typeface="Wingdings" panose="05000000000000000000" pitchFamily="2" charset="2"/>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Segoe UI Semilight" panose="020B0402040204020203" pitchFamily="34" charset="0"/>
              </a:rPr>
              <a:t>Run Azure SQL on premises and in multi-cloud environments</a:t>
            </a:r>
            <a:endParaRPr kumimoji="0" lang="en-US" sz="1200" b="0" i="0" u="none" strike="sngStrike" kern="0" cap="none" spc="0" normalizeH="0" baseline="0" noProof="0" dirty="0">
              <a:ln>
                <a:noFill/>
              </a:ln>
              <a:solidFill>
                <a:prstClr val="white"/>
              </a:solidFill>
              <a:effectLst/>
              <a:uLnTx/>
              <a:uFillTx/>
              <a:latin typeface="Segoe UI"/>
              <a:ea typeface="+mn-ea"/>
              <a:cs typeface="Segoe UI Semilight" panose="020B0402040204020203" pitchFamily="34" charset="0"/>
            </a:endParaRPr>
          </a:p>
        </p:txBody>
      </p:sp>
      <p:sp>
        <p:nvSpPr>
          <p:cNvPr id="21" name="Title 1">
            <a:extLst>
              <a:ext uri="{FF2B5EF4-FFF2-40B4-BE49-F238E27FC236}">
                <a16:creationId xmlns:a16="http://schemas.microsoft.com/office/drawing/2014/main" id="{ED29A859-DD84-48C0-A863-EB7E877A9E6B}"/>
              </a:ext>
            </a:extLst>
          </p:cNvPr>
          <p:cNvSpPr txBox="1">
            <a:spLocks/>
          </p:cNvSpPr>
          <p:nvPr/>
        </p:nvSpPr>
        <p:spPr>
          <a:xfrm>
            <a:off x="650724" y="5917573"/>
            <a:ext cx="11018520"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prstClr val="white"/>
                </a:solidFill>
                <a:effectLst/>
                <a:uLnTx/>
                <a:uFillTx/>
                <a:latin typeface="Segoe UI Semibold"/>
                <a:ea typeface="+mn-ea"/>
                <a:cs typeface="Segoe UI" pitchFamily="34" charset="0"/>
              </a:rPr>
              <a:t>Azure is the cloud that knows SQL Server best</a:t>
            </a:r>
          </a:p>
        </p:txBody>
      </p:sp>
    </p:spTree>
    <p:extLst>
      <p:ext uri="{BB962C8B-B14F-4D97-AF65-F5344CB8AC3E}">
        <p14:creationId xmlns:p14="http://schemas.microsoft.com/office/powerpoint/2010/main" val="217277975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8263" y="457200"/>
            <a:ext cx="11018520" cy="553998"/>
          </a:xfrm>
        </p:spPr>
        <p:txBody>
          <a:bodyPr/>
          <a:lstStyle/>
          <a:p>
            <a:r>
              <a:rPr lang="en-US" dirty="0"/>
              <a:t>Key offers lower your total cost of ownership </a:t>
            </a:r>
          </a:p>
        </p:txBody>
      </p:sp>
      <p:sp>
        <p:nvSpPr>
          <p:cNvPr id="9" name="Rectangle 8" descr="Azure Hybrid Benefit&#10;">
            <a:extLst>
              <a:ext uri="{FF2B5EF4-FFF2-40B4-BE49-F238E27FC236}">
                <a16:creationId xmlns:a16="http://schemas.microsoft.com/office/drawing/2014/main" id="{3794599A-5E65-4CC0-A0D9-8A51F801565C}"/>
              </a:ext>
            </a:extLst>
          </p:cNvPr>
          <p:cNvSpPr/>
          <p:nvPr/>
        </p:nvSpPr>
        <p:spPr>
          <a:xfrm>
            <a:off x="588263" y="1799952"/>
            <a:ext cx="2834640"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Azure Hybrid Benefit</a:t>
            </a:r>
          </a:p>
        </p:txBody>
      </p:sp>
      <p:sp>
        <p:nvSpPr>
          <p:cNvPr id="4" name="Text Placeholder 3"/>
          <p:cNvSpPr>
            <a:spLocks noGrp="1"/>
          </p:cNvSpPr>
          <p:nvPr>
            <p:ph type="body" sz="quarter" idx="10"/>
          </p:nvPr>
        </p:nvSpPr>
        <p:spPr>
          <a:xfrm>
            <a:off x="4835836" y="1724900"/>
            <a:ext cx="5209864" cy="430887"/>
          </a:xfrm>
        </p:spPr>
        <p:txBody>
          <a:bodyPr wrap="square" lIns="0" tIns="0" rIns="0" bIns="0">
            <a:spAutoFit/>
          </a:bodyPr>
          <a:lstStyle/>
          <a:p>
            <a:pPr marL="0" lvl="1"/>
            <a:r>
              <a:rPr lang="en-US" sz="1400" dirty="0"/>
              <a:t>Maximize existing investments in on-premises licenses with discounted rates on Azure SQL Database. Save up to 59% vs. AWS.</a:t>
            </a:r>
          </a:p>
        </p:txBody>
      </p:sp>
      <p:sp>
        <p:nvSpPr>
          <p:cNvPr id="6" name="Rectangle 5" descr="Reserved capacity &#10;">
            <a:extLst>
              <a:ext uri="{FF2B5EF4-FFF2-40B4-BE49-F238E27FC236}">
                <a16:creationId xmlns:a16="http://schemas.microsoft.com/office/drawing/2014/main" id="{777C615E-B799-4FA8-9E2A-219F75C638BB}"/>
              </a:ext>
            </a:extLst>
          </p:cNvPr>
          <p:cNvSpPr/>
          <p:nvPr/>
        </p:nvSpPr>
        <p:spPr>
          <a:xfrm>
            <a:off x="588263" y="3105462"/>
            <a:ext cx="2834640"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Reserved capacity </a:t>
            </a:r>
          </a:p>
        </p:txBody>
      </p:sp>
      <p:sp>
        <p:nvSpPr>
          <p:cNvPr id="3" name="Rectangle 2" descr="Reserve Azure SQL resources in advance and save up to 33%. Combine with Azure Hybrid Benefit for savings up to 80%.&#10;">
            <a:extLst>
              <a:ext uri="{FF2B5EF4-FFF2-40B4-BE49-F238E27FC236}">
                <a16:creationId xmlns:a16="http://schemas.microsoft.com/office/drawing/2014/main" id="{9E638C26-BEE2-44CF-B5C1-ECCA68A3F152}"/>
              </a:ext>
            </a:extLst>
          </p:cNvPr>
          <p:cNvSpPr/>
          <p:nvPr/>
        </p:nvSpPr>
        <p:spPr>
          <a:xfrm>
            <a:off x="4835836" y="3027356"/>
            <a:ext cx="5622129" cy="430887"/>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a:ea typeface="+mn-ea"/>
                <a:cs typeface="+mn-cs"/>
              </a:rPr>
              <a:t>Reserve Azure SQL resources in advance and save up to 33%. Combine with Azure Hybrid Benefit for savings up to 80%.</a:t>
            </a:r>
          </a:p>
        </p:txBody>
      </p:sp>
      <p:sp>
        <p:nvSpPr>
          <p:cNvPr id="8" name="Rectangle 7" descr="Dev/test pricing &#10;">
            <a:extLst>
              <a:ext uri="{FF2B5EF4-FFF2-40B4-BE49-F238E27FC236}">
                <a16:creationId xmlns:a16="http://schemas.microsoft.com/office/drawing/2014/main" id="{870ADB63-F103-4083-9DC9-CE443E2E55B1}"/>
              </a:ext>
            </a:extLst>
          </p:cNvPr>
          <p:cNvSpPr/>
          <p:nvPr/>
        </p:nvSpPr>
        <p:spPr>
          <a:xfrm>
            <a:off x="588263" y="4410972"/>
            <a:ext cx="2834640" cy="280782"/>
          </a:xfrm>
          <a:prstGeom prst="rect">
            <a:avLst/>
          </a:prstGeom>
        </p:spPr>
        <p:txBody>
          <a:bodyPr wrap="non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Dev/test pricing </a:t>
            </a:r>
          </a:p>
        </p:txBody>
      </p:sp>
      <p:sp>
        <p:nvSpPr>
          <p:cNvPr id="5" name="Rectangle 4" descr="Save up to 55% versus list prices, eligible with active Visual Studio subscriptions .&#10;">
            <a:extLst>
              <a:ext uri="{FF2B5EF4-FFF2-40B4-BE49-F238E27FC236}">
                <a16:creationId xmlns:a16="http://schemas.microsoft.com/office/drawing/2014/main" id="{5B4D5162-4E7A-46A9-939C-4DB1BA1F477A}"/>
              </a:ext>
            </a:extLst>
          </p:cNvPr>
          <p:cNvSpPr/>
          <p:nvPr/>
        </p:nvSpPr>
        <p:spPr>
          <a:xfrm>
            <a:off x="4835836" y="4329812"/>
            <a:ext cx="4420052" cy="430887"/>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a:ea typeface="+mn-ea"/>
                <a:cs typeface="+mn-cs"/>
              </a:rPr>
              <a:t>Save up to 55% versus list prices, eligible with active Visual Studio subscriptions .</a:t>
            </a:r>
          </a:p>
        </p:txBody>
      </p:sp>
      <p:sp>
        <p:nvSpPr>
          <p:cNvPr id="95" name="Rectangle 94" descr="Extended security updates &#10;">
            <a:extLst>
              <a:ext uri="{FF2B5EF4-FFF2-40B4-BE49-F238E27FC236}">
                <a16:creationId xmlns:a16="http://schemas.microsoft.com/office/drawing/2014/main" id="{66E63D8A-A582-4653-AEDB-27E835B4B2ED}"/>
              </a:ext>
            </a:extLst>
          </p:cNvPr>
          <p:cNvSpPr/>
          <p:nvPr/>
        </p:nvSpPr>
        <p:spPr>
          <a:xfrm>
            <a:off x="588263" y="5716482"/>
            <a:ext cx="2834640" cy="280782"/>
          </a:xfrm>
          <a:prstGeom prst="rect">
            <a:avLst/>
          </a:prstGeom>
        </p:spPr>
        <p:txBody>
          <a:bodyPr wrap="square" lIns="0" tIns="0" rIns="0" bIns="0">
            <a:spAutoFit/>
          </a:bodyPr>
          <a:lstStyle/>
          <a:p>
            <a:pPr marL="0" marR="0" lvl="0" indent="0" algn="l" defTabSz="932742" rtl="0" eaLnBrk="1" fontAlgn="auto" latinLnBrk="0" hangingPunct="1">
              <a:lnSpc>
                <a:spcPct val="110000"/>
              </a:lnSpc>
              <a:spcBef>
                <a:spcPts val="1200"/>
              </a:spcBef>
              <a:spcAft>
                <a:spcPts val="0"/>
              </a:spcAft>
              <a:buClrTx/>
              <a:buSzPct val="90000"/>
              <a:buFontTx/>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light" panose="020B0402040204020203" pitchFamily="34" charset="0"/>
              </a:rPr>
              <a:t>Extended security updates </a:t>
            </a:r>
          </a:p>
        </p:txBody>
      </p:sp>
      <p:sp>
        <p:nvSpPr>
          <p:cNvPr id="74" name="Rectangle 73" descr="Get free extended security updates for SQL Server 2008, 2008 R2 and 2012 for three years when running on Azure Virtual Machines.&#10;">
            <a:extLst>
              <a:ext uri="{FF2B5EF4-FFF2-40B4-BE49-F238E27FC236}">
                <a16:creationId xmlns:a16="http://schemas.microsoft.com/office/drawing/2014/main" id="{76551AAA-FE84-49A1-90F6-F695D76F3C10}"/>
              </a:ext>
            </a:extLst>
          </p:cNvPr>
          <p:cNvSpPr/>
          <p:nvPr/>
        </p:nvSpPr>
        <p:spPr>
          <a:xfrm>
            <a:off x="4835835" y="5632269"/>
            <a:ext cx="5209863" cy="430887"/>
          </a:xfrm>
          <a:prstGeom prst="rect">
            <a:avLst/>
          </a:prstGeom>
        </p:spPr>
        <p:txBody>
          <a:bodyPr wrap="square" lIns="0" tIns="0" rIns="0" bIns="0">
            <a:spAutoFit/>
          </a:bodyPr>
          <a:lstStyle/>
          <a:p>
            <a:pPr marL="0" marR="0" lvl="1" indent="0" algn="l" defTabSz="932742" rtl="0" eaLnBrk="1" fontAlgn="auto" latinLnBrk="0" hangingPunct="1">
              <a:lnSpc>
                <a:spcPct val="100000"/>
              </a:lnSpc>
              <a:spcBef>
                <a:spcPct val="20000"/>
              </a:spcBef>
              <a:spcAft>
                <a:spcPts val="0"/>
              </a:spcAft>
              <a:buClrTx/>
              <a:buSzPct val="90000"/>
              <a:buFontTx/>
              <a:buNone/>
              <a:tabLst/>
              <a:defRPr/>
            </a:pPr>
            <a:r>
              <a:rPr kumimoji="0" lang="en-US" sz="1400" b="0" i="0" u="none" strike="noStrike" kern="1200" cap="none" spc="0" normalizeH="0" baseline="0" noProof="0" dirty="0">
                <a:ln>
                  <a:noFill/>
                </a:ln>
                <a:gradFill>
                  <a:gsLst>
                    <a:gs pos="1250">
                      <a:prstClr val="white"/>
                    </a:gs>
                    <a:gs pos="100000">
                      <a:prstClr val="white"/>
                    </a:gs>
                  </a:gsLst>
                  <a:lin ang="5400000" scaled="0"/>
                </a:gradFill>
                <a:effectLst/>
                <a:uLnTx/>
                <a:uFillTx/>
                <a:latin typeface="Segoe UI"/>
                <a:ea typeface="+mn-ea"/>
                <a:cs typeface="+mn-cs"/>
              </a:rPr>
              <a:t>Get free extended security updates for SQL Server 2008, 2008 R2 and 2012 for three years when running on Azure Virtual Machines.</a:t>
            </a:r>
          </a:p>
        </p:txBody>
      </p:sp>
      <p:grpSp>
        <p:nvGrpSpPr>
          <p:cNvPr id="62" name="Group 20">
            <a:extLst>
              <a:ext uri="{FF2B5EF4-FFF2-40B4-BE49-F238E27FC236}">
                <a16:creationId xmlns:a16="http://schemas.microsoft.com/office/drawing/2014/main" id="{3E40D1A0-A3B7-43E3-BDC0-25613CC5A2D6}"/>
              </a:ext>
              <a:ext uri="{C183D7F6-B498-43B3-948B-1728B52AA6E4}">
                <adec:decorative xmlns:adec="http://schemas.microsoft.com/office/drawing/2017/decorative" val="1"/>
              </a:ext>
            </a:extLst>
          </p:cNvPr>
          <p:cNvGrpSpPr>
            <a:grpSpLocks noChangeAspect="1"/>
          </p:cNvGrpSpPr>
          <p:nvPr/>
        </p:nvGrpSpPr>
        <p:grpSpPr bwMode="auto">
          <a:xfrm>
            <a:off x="3764220" y="4198595"/>
            <a:ext cx="682712" cy="682712"/>
            <a:chOff x="1614" y="999"/>
            <a:chExt cx="312" cy="312"/>
          </a:xfrm>
        </p:grpSpPr>
        <p:sp>
          <p:nvSpPr>
            <p:cNvPr id="63" name="Freeform 21">
              <a:extLst>
                <a:ext uri="{FF2B5EF4-FFF2-40B4-BE49-F238E27FC236}">
                  <a16:creationId xmlns:a16="http://schemas.microsoft.com/office/drawing/2014/main" id="{6378C4DF-1343-4F0C-B624-EC0A880D716E}"/>
                </a:ext>
              </a:extLst>
            </p:cNvPr>
            <p:cNvSpPr>
              <a:spLocks noEditPoints="1"/>
            </p:cNvSpPr>
            <p:nvPr/>
          </p:nvSpPr>
          <p:spPr bwMode="auto">
            <a:xfrm>
              <a:off x="1623" y="1185"/>
              <a:ext cx="118" cy="117"/>
            </a:xfrm>
            <a:custGeom>
              <a:avLst/>
              <a:gdLst>
                <a:gd name="T0" fmla="*/ 258 w 516"/>
                <a:gd name="T1" fmla="*/ 128 h 512"/>
                <a:gd name="T2" fmla="*/ 348 w 516"/>
                <a:gd name="T3" fmla="*/ 165 h 512"/>
                <a:gd name="T4" fmla="*/ 386 w 516"/>
                <a:gd name="T5" fmla="*/ 254 h 512"/>
                <a:gd name="T6" fmla="*/ 349 w 516"/>
                <a:gd name="T7" fmla="*/ 345 h 512"/>
                <a:gd name="T8" fmla="*/ 259 w 516"/>
                <a:gd name="T9" fmla="*/ 384 h 512"/>
                <a:gd name="T10" fmla="*/ 258 w 516"/>
                <a:gd name="T11" fmla="*/ 384 h 512"/>
                <a:gd name="T12" fmla="*/ 168 w 516"/>
                <a:gd name="T13" fmla="*/ 347 h 512"/>
                <a:gd name="T14" fmla="*/ 130 w 516"/>
                <a:gd name="T15" fmla="*/ 257 h 512"/>
                <a:gd name="T16" fmla="*/ 166 w 516"/>
                <a:gd name="T17" fmla="*/ 166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4 w 516"/>
                <a:gd name="T29" fmla="*/ 0 h 512"/>
                <a:gd name="T30" fmla="*/ 2 w 516"/>
                <a:gd name="T31" fmla="*/ 259 h 512"/>
                <a:gd name="T32" fmla="*/ 258 w 516"/>
                <a:gd name="T33" fmla="*/ 512 h 512"/>
                <a:gd name="T34" fmla="*/ 261 w 516"/>
                <a:gd name="T35" fmla="*/ 512 h 512"/>
                <a:gd name="T36" fmla="*/ 514 w 516"/>
                <a:gd name="T37" fmla="*/ 252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8"/>
                    <a:pt x="385" y="220"/>
                    <a:pt x="386" y="254"/>
                  </a:cubicBezTo>
                  <a:cubicBezTo>
                    <a:pt x="386" y="288"/>
                    <a:pt x="373" y="321"/>
                    <a:pt x="349" y="345"/>
                  </a:cubicBezTo>
                  <a:cubicBezTo>
                    <a:pt x="326" y="370"/>
                    <a:pt x="294" y="383"/>
                    <a:pt x="259" y="384"/>
                  </a:cubicBezTo>
                  <a:cubicBezTo>
                    <a:pt x="259" y="384"/>
                    <a:pt x="258" y="384"/>
                    <a:pt x="258" y="384"/>
                  </a:cubicBezTo>
                  <a:cubicBezTo>
                    <a:pt x="224" y="384"/>
                    <a:pt x="192" y="371"/>
                    <a:pt x="168" y="347"/>
                  </a:cubicBezTo>
                  <a:cubicBezTo>
                    <a:pt x="144" y="323"/>
                    <a:pt x="130" y="291"/>
                    <a:pt x="130" y="257"/>
                  </a:cubicBezTo>
                  <a:cubicBezTo>
                    <a:pt x="129" y="223"/>
                    <a:pt x="142" y="191"/>
                    <a:pt x="166" y="166"/>
                  </a:cubicBezTo>
                  <a:cubicBezTo>
                    <a:pt x="190" y="142"/>
                    <a:pt x="222" y="128"/>
                    <a:pt x="256" y="128"/>
                  </a:cubicBezTo>
                  <a:cubicBezTo>
                    <a:pt x="257" y="128"/>
                    <a:pt x="257" y="128"/>
                    <a:pt x="258" y="128"/>
                  </a:cubicBezTo>
                  <a:cubicBezTo>
                    <a:pt x="258" y="128"/>
                    <a:pt x="258" y="128"/>
                    <a:pt x="258" y="128"/>
                  </a:cubicBezTo>
                  <a:cubicBezTo>
                    <a:pt x="258" y="128"/>
                    <a:pt x="258" y="128"/>
                    <a:pt x="258" y="128"/>
                  </a:cubicBezTo>
                  <a:moveTo>
                    <a:pt x="258" y="0"/>
                  </a:moveTo>
                  <a:cubicBezTo>
                    <a:pt x="257" y="0"/>
                    <a:pt x="256" y="0"/>
                    <a:pt x="254" y="0"/>
                  </a:cubicBezTo>
                  <a:cubicBezTo>
                    <a:pt x="113" y="2"/>
                    <a:pt x="0" y="118"/>
                    <a:pt x="2" y="259"/>
                  </a:cubicBezTo>
                  <a:cubicBezTo>
                    <a:pt x="4" y="399"/>
                    <a:pt x="118" y="512"/>
                    <a:pt x="258" y="512"/>
                  </a:cubicBezTo>
                  <a:cubicBezTo>
                    <a:pt x="259" y="512"/>
                    <a:pt x="260" y="512"/>
                    <a:pt x="261" y="512"/>
                  </a:cubicBezTo>
                  <a:cubicBezTo>
                    <a:pt x="402" y="510"/>
                    <a:pt x="516" y="394"/>
                    <a:pt x="514" y="252"/>
                  </a:cubicBezTo>
                  <a:cubicBezTo>
                    <a:pt x="512" y="112"/>
                    <a:pt x="398" y="0"/>
                    <a:pt x="25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4" name="Freeform 22">
              <a:extLst>
                <a:ext uri="{FF2B5EF4-FFF2-40B4-BE49-F238E27FC236}">
                  <a16:creationId xmlns:a16="http://schemas.microsoft.com/office/drawing/2014/main" id="{0620855E-99E9-406E-A594-92463F869F8C}"/>
                </a:ext>
              </a:extLst>
            </p:cNvPr>
            <p:cNvSpPr>
              <a:spLocks/>
            </p:cNvSpPr>
            <p:nvPr/>
          </p:nvSpPr>
          <p:spPr bwMode="auto">
            <a:xfrm>
              <a:off x="1674" y="1174"/>
              <a:ext cx="15" cy="13"/>
            </a:xfrm>
            <a:custGeom>
              <a:avLst/>
              <a:gdLst>
                <a:gd name="T0" fmla="*/ 14 w 15"/>
                <a:gd name="T1" fmla="*/ 0 h 13"/>
                <a:gd name="T2" fmla="*/ 0 w 15"/>
                <a:gd name="T3" fmla="*/ 1 h 13"/>
                <a:gd name="T4" fmla="*/ 0 w 15"/>
                <a:gd name="T5" fmla="*/ 13 h 13"/>
                <a:gd name="T6" fmla="*/ 15 w 15"/>
                <a:gd name="T7" fmla="*/ 13 h 13"/>
                <a:gd name="T8" fmla="*/ 14 w 15"/>
                <a:gd name="T9" fmla="*/ 0 h 13"/>
                <a:gd name="T10" fmla="*/ 14 w 15"/>
                <a:gd name="T11" fmla="*/ 0 h 13"/>
              </a:gdLst>
              <a:ahLst/>
              <a:cxnLst>
                <a:cxn ang="0">
                  <a:pos x="T0" y="T1"/>
                </a:cxn>
                <a:cxn ang="0">
                  <a:pos x="T2" y="T3"/>
                </a:cxn>
                <a:cxn ang="0">
                  <a:pos x="T4" y="T5"/>
                </a:cxn>
                <a:cxn ang="0">
                  <a:pos x="T6" y="T7"/>
                </a:cxn>
                <a:cxn ang="0">
                  <a:pos x="T8" y="T9"/>
                </a:cxn>
                <a:cxn ang="0">
                  <a:pos x="T10" y="T11"/>
                </a:cxn>
              </a:cxnLst>
              <a:rect l="0" t="0" r="r" b="b"/>
              <a:pathLst>
                <a:path w="15" h="13">
                  <a:moveTo>
                    <a:pt x="14" y="0"/>
                  </a:moveTo>
                  <a:lnTo>
                    <a:pt x="0" y="1"/>
                  </a:lnTo>
                  <a:lnTo>
                    <a:pt x="0" y="13"/>
                  </a:lnTo>
                  <a:lnTo>
                    <a:pt x="15" y="13"/>
                  </a:lnTo>
                  <a:lnTo>
                    <a:pt x="14" y="0"/>
                  </a:lnTo>
                  <a:lnTo>
                    <a:pt x="1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5" name="Freeform 23">
              <a:extLst>
                <a:ext uri="{FF2B5EF4-FFF2-40B4-BE49-F238E27FC236}">
                  <a16:creationId xmlns:a16="http://schemas.microsoft.com/office/drawing/2014/main" id="{F934E9E8-672D-4B32-89AC-3AC85F13676A}"/>
                </a:ext>
              </a:extLst>
            </p:cNvPr>
            <p:cNvSpPr>
              <a:spLocks/>
            </p:cNvSpPr>
            <p:nvPr/>
          </p:nvSpPr>
          <p:spPr bwMode="auto">
            <a:xfrm>
              <a:off x="1676" y="1299"/>
              <a:ext cx="15" cy="12"/>
            </a:xfrm>
            <a:custGeom>
              <a:avLst/>
              <a:gdLst>
                <a:gd name="T0" fmla="*/ 15 w 15"/>
                <a:gd name="T1" fmla="*/ 0 h 12"/>
                <a:gd name="T2" fmla="*/ 0 w 15"/>
                <a:gd name="T3" fmla="*/ 0 h 12"/>
                <a:gd name="T4" fmla="*/ 0 w 15"/>
                <a:gd name="T5" fmla="*/ 12 h 12"/>
                <a:gd name="T6" fmla="*/ 15 w 15"/>
                <a:gd name="T7" fmla="*/ 12 h 12"/>
                <a:gd name="T8" fmla="*/ 15 w 15"/>
                <a:gd name="T9" fmla="*/ 0 h 12"/>
                <a:gd name="T10" fmla="*/ 15 w 15"/>
                <a:gd name="T11" fmla="*/ 0 h 12"/>
              </a:gdLst>
              <a:ahLst/>
              <a:cxnLst>
                <a:cxn ang="0">
                  <a:pos x="T0" y="T1"/>
                </a:cxn>
                <a:cxn ang="0">
                  <a:pos x="T2" y="T3"/>
                </a:cxn>
                <a:cxn ang="0">
                  <a:pos x="T4" y="T5"/>
                </a:cxn>
                <a:cxn ang="0">
                  <a:pos x="T6" y="T7"/>
                </a:cxn>
                <a:cxn ang="0">
                  <a:pos x="T8" y="T9"/>
                </a:cxn>
                <a:cxn ang="0">
                  <a:pos x="T10" y="T11"/>
                </a:cxn>
              </a:cxnLst>
              <a:rect l="0" t="0" r="r" b="b"/>
              <a:pathLst>
                <a:path w="15" h="12">
                  <a:moveTo>
                    <a:pt x="15" y="0"/>
                  </a:moveTo>
                  <a:lnTo>
                    <a:pt x="0" y="0"/>
                  </a:lnTo>
                  <a:lnTo>
                    <a:pt x="0" y="12"/>
                  </a:lnTo>
                  <a:lnTo>
                    <a:pt x="15" y="12"/>
                  </a:lnTo>
                  <a:lnTo>
                    <a:pt x="15" y="0"/>
                  </a:lnTo>
                  <a:lnTo>
                    <a:pt x="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6" name="Freeform 24">
              <a:extLst>
                <a:ext uri="{FF2B5EF4-FFF2-40B4-BE49-F238E27FC236}">
                  <a16:creationId xmlns:a16="http://schemas.microsoft.com/office/drawing/2014/main" id="{85293B8E-B3A8-4A77-B5C9-64D5EF10856B}"/>
                </a:ext>
              </a:extLst>
            </p:cNvPr>
            <p:cNvSpPr>
              <a:spLocks/>
            </p:cNvSpPr>
            <p:nvPr/>
          </p:nvSpPr>
          <p:spPr bwMode="auto">
            <a:xfrm>
              <a:off x="1738" y="1236"/>
              <a:ext cx="13" cy="14"/>
            </a:xfrm>
            <a:custGeom>
              <a:avLst/>
              <a:gdLst>
                <a:gd name="T0" fmla="*/ 12 w 13"/>
                <a:gd name="T1" fmla="*/ 0 h 14"/>
                <a:gd name="T2" fmla="*/ 0 w 13"/>
                <a:gd name="T3" fmla="*/ 0 h 14"/>
                <a:gd name="T4" fmla="*/ 1 w 13"/>
                <a:gd name="T5" fmla="*/ 14 h 14"/>
                <a:gd name="T6" fmla="*/ 13 w 13"/>
                <a:gd name="T7" fmla="*/ 14 h 14"/>
                <a:gd name="T8" fmla="*/ 12 w 13"/>
                <a:gd name="T9" fmla="*/ 0 h 14"/>
                <a:gd name="T10" fmla="*/ 12 w 13"/>
                <a:gd name="T11" fmla="*/ 0 h 14"/>
              </a:gdLst>
              <a:ahLst/>
              <a:cxnLst>
                <a:cxn ang="0">
                  <a:pos x="T0" y="T1"/>
                </a:cxn>
                <a:cxn ang="0">
                  <a:pos x="T2" y="T3"/>
                </a:cxn>
                <a:cxn ang="0">
                  <a:pos x="T4" y="T5"/>
                </a:cxn>
                <a:cxn ang="0">
                  <a:pos x="T6" y="T7"/>
                </a:cxn>
                <a:cxn ang="0">
                  <a:pos x="T8" y="T9"/>
                </a:cxn>
                <a:cxn ang="0">
                  <a:pos x="T10" y="T11"/>
                </a:cxn>
              </a:cxnLst>
              <a:rect l="0" t="0" r="r" b="b"/>
              <a:pathLst>
                <a:path w="13" h="14">
                  <a:moveTo>
                    <a:pt x="12" y="0"/>
                  </a:moveTo>
                  <a:lnTo>
                    <a:pt x="0" y="0"/>
                  </a:lnTo>
                  <a:lnTo>
                    <a:pt x="1" y="14"/>
                  </a:lnTo>
                  <a:lnTo>
                    <a:pt x="13"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7" name="Freeform 25">
              <a:extLst>
                <a:ext uri="{FF2B5EF4-FFF2-40B4-BE49-F238E27FC236}">
                  <a16:creationId xmlns:a16="http://schemas.microsoft.com/office/drawing/2014/main" id="{7DD5A7CD-4DDC-4FF6-A5AB-4200B92DB9D7}"/>
                </a:ext>
              </a:extLst>
            </p:cNvPr>
            <p:cNvSpPr>
              <a:spLocks/>
            </p:cNvSpPr>
            <p:nvPr/>
          </p:nvSpPr>
          <p:spPr bwMode="auto">
            <a:xfrm>
              <a:off x="1614" y="1236"/>
              <a:ext cx="12" cy="14"/>
            </a:xfrm>
            <a:custGeom>
              <a:avLst/>
              <a:gdLst>
                <a:gd name="T0" fmla="*/ 12 w 12"/>
                <a:gd name="T1" fmla="*/ 0 h 14"/>
                <a:gd name="T2" fmla="*/ 0 w 12"/>
                <a:gd name="T3" fmla="*/ 0 h 14"/>
                <a:gd name="T4" fmla="*/ 0 w 12"/>
                <a:gd name="T5" fmla="*/ 14 h 14"/>
                <a:gd name="T6" fmla="*/ 12 w 12"/>
                <a:gd name="T7" fmla="*/ 14 h 14"/>
                <a:gd name="T8" fmla="*/ 12 w 12"/>
                <a:gd name="T9" fmla="*/ 0 h 14"/>
                <a:gd name="T10" fmla="*/ 12 w 12"/>
                <a:gd name="T11" fmla="*/ 0 h 14"/>
              </a:gdLst>
              <a:ahLst/>
              <a:cxnLst>
                <a:cxn ang="0">
                  <a:pos x="T0" y="T1"/>
                </a:cxn>
                <a:cxn ang="0">
                  <a:pos x="T2" y="T3"/>
                </a:cxn>
                <a:cxn ang="0">
                  <a:pos x="T4" y="T5"/>
                </a:cxn>
                <a:cxn ang="0">
                  <a:pos x="T6" y="T7"/>
                </a:cxn>
                <a:cxn ang="0">
                  <a:pos x="T8" y="T9"/>
                </a:cxn>
                <a:cxn ang="0">
                  <a:pos x="T10" y="T11"/>
                </a:cxn>
              </a:cxnLst>
              <a:rect l="0" t="0" r="r" b="b"/>
              <a:pathLst>
                <a:path w="12" h="14">
                  <a:moveTo>
                    <a:pt x="12" y="0"/>
                  </a:moveTo>
                  <a:lnTo>
                    <a:pt x="0" y="0"/>
                  </a:lnTo>
                  <a:lnTo>
                    <a:pt x="0" y="14"/>
                  </a:lnTo>
                  <a:lnTo>
                    <a:pt x="12" y="14"/>
                  </a:lnTo>
                  <a:lnTo>
                    <a:pt x="12" y="0"/>
                  </a:lnTo>
                  <a:lnTo>
                    <a:pt x="1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8" name="Freeform 26">
              <a:extLst>
                <a:ext uri="{FF2B5EF4-FFF2-40B4-BE49-F238E27FC236}">
                  <a16:creationId xmlns:a16="http://schemas.microsoft.com/office/drawing/2014/main" id="{298E41CC-9DBB-49C3-9AB3-EC6E535B8C2E}"/>
                </a:ext>
              </a:extLst>
            </p:cNvPr>
            <p:cNvSpPr>
              <a:spLocks/>
            </p:cNvSpPr>
            <p:nvPr/>
          </p:nvSpPr>
          <p:spPr bwMode="auto">
            <a:xfrm>
              <a:off x="1630" y="1278"/>
              <a:ext cx="18" cy="18"/>
            </a:xfrm>
            <a:custGeom>
              <a:avLst/>
              <a:gdLst>
                <a:gd name="T0" fmla="*/ 7 w 18"/>
                <a:gd name="T1" fmla="*/ 0 h 18"/>
                <a:gd name="T2" fmla="*/ 0 w 18"/>
                <a:gd name="T3" fmla="*/ 8 h 18"/>
                <a:gd name="T4" fmla="*/ 10 w 18"/>
                <a:gd name="T5" fmla="*/ 18 h 18"/>
                <a:gd name="T6" fmla="*/ 18 w 18"/>
                <a:gd name="T7" fmla="*/ 10 h 18"/>
                <a:gd name="T8" fmla="*/ 7 w 18"/>
                <a:gd name="T9" fmla="*/ 0 h 18"/>
                <a:gd name="T10" fmla="*/ 7 w 18"/>
                <a:gd name="T11" fmla="*/ 0 h 18"/>
              </a:gdLst>
              <a:ahLst/>
              <a:cxnLst>
                <a:cxn ang="0">
                  <a:pos x="T0" y="T1"/>
                </a:cxn>
                <a:cxn ang="0">
                  <a:pos x="T2" y="T3"/>
                </a:cxn>
                <a:cxn ang="0">
                  <a:pos x="T4" y="T5"/>
                </a:cxn>
                <a:cxn ang="0">
                  <a:pos x="T6" y="T7"/>
                </a:cxn>
                <a:cxn ang="0">
                  <a:pos x="T8" y="T9"/>
                </a:cxn>
                <a:cxn ang="0">
                  <a:pos x="T10" y="T11"/>
                </a:cxn>
              </a:cxnLst>
              <a:rect l="0" t="0" r="r" b="b"/>
              <a:pathLst>
                <a:path w="18" h="18">
                  <a:moveTo>
                    <a:pt x="7" y="0"/>
                  </a:moveTo>
                  <a:lnTo>
                    <a:pt x="0" y="8"/>
                  </a:lnTo>
                  <a:lnTo>
                    <a:pt x="10" y="18"/>
                  </a:lnTo>
                  <a:lnTo>
                    <a:pt x="18" y="10"/>
                  </a:lnTo>
                  <a:lnTo>
                    <a:pt x="7" y="0"/>
                  </a:lnTo>
                  <a:lnTo>
                    <a:pt x="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69" name="Freeform 27">
              <a:extLst>
                <a:ext uri="{FF2B5EF4-FFF2-40B4-BE49-F238E27FC236}">
                  <a16:creationId xmlns:a16="http://schemas.microsoft.com/office/drawing/2014/main" id="{C8572625-3F86-45F8-BB6E-E24B84AFF6C1}"/>
                </a:ext>
              </a:extLst>
            </p:cNvPr>
            <p:cNvSpPr>
              <a:spLocks/>
            </p:cNvSpPr>
            <p:nvPr/>
          </p:nvSpPr>
          <p:spPr bwMode="auto">
            <a:xfrm>
              <a:off x="1717" y="1190"/>
              <a:ext cx="19" cy="18"/>
            </a:xfrm>
            <a:custGeom>
              <a:avLst/>
              <a:gdLst>
                <a:gd name="T0" fmla="*/ 8 w 19"/>
                <a:gd name="T1" fmla="*/ 0 h 18"/>
                <a:gd name="T2" fmla="*/ 0 w 19"/>
                <a:gd name="T3" fmla="*/ 8 h 18"/>
                <a:gd name="T4" fmla="*/ 11 w 19"/>
                <a:gd name="T5" fmla="*/ 18 h 18"/>
                <a:gd name="T6" fmla="*/ 19 w 19"/>
                <a:gd name="T7" fmla="*/ 10 h 18"/>
                <a:gd name="T8" fmla="*/ 8 w 19"/>
                <a:gd name="T9" fmla="*/ 0 h 18"/>
                <a:gd name="T10" fmla="*/ 8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8" y="0"/>
                  </a:moveTo>
                  <a:lnTo>
                    <a:pt x="0" y="8"/>
                  </a:lnTo>
                  <a:lnTo>
                    <a:pt x="11" y="18"/>
                  </a:lnTo>
                  <a:lnTo>
                    <a:pt x="19" y="10"/>
                  </a:lnTo>
                  <a:lnTo>
                    <a:pt x="8" y="0"/>
                  </a:lnTo>
                  <a:lnTo>
                    <a:pt x="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0" name="Freeform 28">
              <a:extLst>
                <a:ext uri="{FF2B5EF4-FFF2-40B4-BE49-F238E27FC236}">
                  <a16:creationId xmlns:a16="http://schemas.microsoft.com/office/drawing/2014/main" id="{64CF120E-D05B-443F-B3A0-9F1CAC7B6864}"/>
                </a:ext>
              </a:extLst>
            </p:cNvPr>
            <p:cNvSpPr>
              <a:spLocks/>
            </p:cNvSpPr>
            <p:nvPr/>
          </p:nvSpPr>
          <p:spPr bwMode="auto">
            <a:xfrm>
              <a:off x="1718" y="1277"/>
              <a:ext cx="19" cy="18"/>
            </a:xfrm>
            <a:custGeom>
              <a:avLst/>
              <a:gdLst>
                <a:gd name="T0" fmla="*/ 10 w 19"/>
                <a:gd name="T1" fmla="*/ 0 h 18"/>
                <a:gd name="T2" fmla="*/ 0 w 19"/>
                <a:gd name="T3" fmla="*/ 10 h 18"/>
                <a:gd name="T4" fmla="*/ 8 w 19"/>
                <a:gd name="T5" fmla="*/ 18 h 18"/>
                <a:gd name="T6" fmla="*/ 19 w 19"/>
                <a:gd name="T7" fmla="*/ 7 h 18"/>
                <a:gd name="T8" fmla="*/ 10 w 19"/>
                <a:gd name="T9" fmla="*/ 0 h 18"/>
                <a:gd name="T10" fmla="*/ 10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0" y="0"/>
                  </a:moveTo>
                  <a:lnTo>
                    <a:pt x="0" y="10"/>
                  </a:lnTo>
                  <a:lnTo>
                    <a:pt x="8" y="18"/>
                  </a:lnTo>
                  <a:lnTo>
                    <a:pt x="19" y="7"/>
                  </a:lnTo>
                  <a:lnTo>
                    <a:pt x="10" y="0"/>
                  </a:lnTo>
                  <a:lnTo>
                    <a:pt x="1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1" name="Freeform 29">
              <a:extLst>
                <a:ext uri="{FF2B5EF4-FFF2-40B4-BE49-F238E27FC236}">
                  <a16:creationId xmlns:a16="http://schemas.microsoft.com/office/drawing/2014/main" id="{4DE6EF0C-4DEA-43DC-9C6F-54AC088834BE}"/>
                </a:ext>
              </a:extLst>
            </p:cNvPr>
            <p:cNvSpPr>
              <a:spLocks/>
            </p:cNvSpPr>
            <p:nvPr/>
          </p:nvSpPr>
          <p:spPr bwMode="auto">
            <a:xfrm>
              <a:off x="1628" y="1191"/>
              <a:ext cx="19" cy="18"/>
            </a:xfrm>
            <a:custGeom>
              <a:avLst/>
              <a:gdLst>
                <a:gd name="T0" fmla="*/ 11 w 19"/>
                <a:gd name="T1" fmla="*/ 0 h 18"/>
                <a:gd name="T2" fmla="*/ 0 w 19"/>
                <a:gd name="T3" fmla="*/ 11 h 18"/>
                <a:gd name="T4" fmla="*/ 8 w 19"/>
                <a:gd name="T5" fmla="*/ 18 h 18"/>
                <a:gd name="T6" fmla="*/ 19 w 19"/>
                <a:gd name="T7" fmla="*/ 8 h 18"/>
                <a:gd name="T8" fmla="*/ 11 w 19"/>
                <a:gd name="T9" fmla="*/ 0 h 18"/>
                <a:gd name="T10" fmla="*/ 11 w 19"/>
                <a:gd name="T11" fmla="*/ 0 h 18"/>
              </a:gdLst>
              <a:ahLst/>
              <a:cxnLst>
                <a:cxn ang="0">
                  <a:pos x="T0" y="T1"/>
                </a:cxn>
                <a:cxn ang="0">
                  <a:pos x="T2" y="T3"/>
                </a:cxn>
                <a:cxn ang="0">
                  <a:pos x="T4" y="T5"/>
                </a:cxn>
                <a:cxn ang="0">
                  <a:pos x="T6" y="T7"/>
                </a:cxn>
                <a:cxn ang="0">
                  <a:pos x="T8" y="T9"/>
                </a:cxn>
                <a:cxn ang="0">
                  <a:pos x="T10" y="T11"/>
                </a:cxn>
              </a:cxnLst>
              <a:rect l="0" t="0" r="r" b="b"/>
              <a:pathLst>
                <a:path w="19" h="18">
                  <a:moveTo>
                    <a:pt x="11" y="0"/>
                  </a:moveTo>
                  <a:lnTo>
                    <a:pt x="0" y="11"/>
                  </a:lnTo>
                  <a:lnTo>
                    <a:pt x="8" y="18"/>
                  </a:lnTo>
                  <a:lnTo>
                    <a:pt x="19" y="8"/>
                  </a:lnTo>
                  <a:lnTo>
                    <a:pt x="11" y="0"/>
                  </a:lnTo>
                  <a:lnTo>
                    <a:pt x="11"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2" name="Freeform 30">
              <a:extLst>
                <a:ext uri="{FF2B5EF4-FFF2-40B4-BE49-F238E27FC236}">
                  <a16:creationId xmlns:a16="http://schemas.microsoft.com/office/drawing/2014/main" id="{C5DD9218-75FE-4389-8D42-E8F5523D5BEF}"/>
                </a:ext>
              </a:extLst>
            </p:cNvPr>
            <p:cNvSpPr>
              <a:spLocks noEditPoints="1"/>
            </p:cNvSpPr>
            <p:nvPr/>
          </p:nvSpPr>
          <p:spPr bwMode="auto">
            <a:xfrm>
              <a:off x="1702" y="999"/>
              <a:ext cx="224" cy="224"/>
            </a:xfrm>
            <a:custGeom>
              <a:avLst/>
              <a:gdLst>
                <a:gd name="T0" fmla="*/ 924 w 982"/>
                <a:gd name="T1" fmla="*/ 603 h 982"/>
                <a:gd name="T2" fmla="*/ 921 w 982"/>
                <a:gd name="T3" fmla="*/ 367 h 982"/>
                <a:gd name="T4" fmla="*/ 978 w 982"/>
                <a:gd name="T5" fmla="*/ 343 h 982"/>
                <a:gd name="T6" fmla="*/ 934 w 982"/>
                <a:gd name="T7" fmla="*/ 240 h 982"/>
                <a:gd name="T8" fmla="*/ 877 w 982"/>
                <a:gd name="T9" fmla="*/ 264 h 982"/>
                <a:gd name="T10" fmla="*/ 708 w 982"/>
                <a:gd name="T11" fmla="*/ 99 h 982"/>
                <a:gd name="T12" fmla="*/ 731 w 982"/>
                <a:gd name="T13" fmla="*/ 42 h 982"/>
                <a:gd name="T14" fmla="*/ 626 w 982"/>
                <a:gd name="T15" fmla="*/ 0 h 982"/>
                <a:gd name="T16" fmla="*/ 603 w 982"/>
                <a:gd name="T17" fmla="*/ 58 h 982"/>
                <a:gd name="T18" fmla="*/ 367 w 982"/>
                <a:gd name="T19" fmla="*/ 61 h 982"/>
                <a:gd name="T20" fmla="*/ 343 w 982"/>
                <a:gd name="T21" fmla="*/ 4 h 982"/>
                <a:gd name="T22" fmla="*/ 240 w 982"/>
                <a:gd name="T23" fmla="*/ 49 h 982"/>
                <a:gd name="T24" fmla="*/ 264 w 982"/>
                <a:gd name="T25" fmla="*/ 105 h 982"/>
                <a:gd name="T26" fmla="*/ 99 w 982"/>
                <a:gd name="T27" fmla="*/ 274 h 982"/>
                <a:gd name="T28" fmla="*/ 42 w 982"/>
                <a:gd name="T29" fmla="*/ 251 h 982"/>
                <a:gd name="T30" fmla="*/ 0 w 982"/>
                <a:gd name="T31" fmla="*/ 356 h 982"/>
                <a:gd name="T32" fmla="*/ 57 w 982"/>
                <a:gd name="T33" fmla="*/ 379 h 982"/>
                <a:gd name="T34" fmla="*/ 61 w 982"/>
                <a:gd name="T35" fmla="*/ 615 h 982"/>
                <a:gd name="T36" fmla="*/ 4 w 982"/>
                <a:gd name="T37" fmla="*/ 639 h 982"/>
                <a:gd name="T38" fmla="*/ 48 w 982"/>
                <a:gd name="T39" fmla="*/ 742 h 982"/>
                <a:gd name="T40" fmla="*/ 105 w 982"/>
                <a:gd name="T41" fmla="*/ 718 h 982"/>
                <a:gd name="T42" fmla="*/ 274 w 982"/>
                <a:gd name="T43" fmla="*/ 883 h 982"/>
                <a:gd name="T44" fmla="*/ 251 w 982"/>
                <a:gd name="T45" fmla="*/ 940 h 982"/>
                <a:gd name="T46" fmla="*/ 356 w 982"/>
                <a:gd name="T47" fmla="*/ 982 h 982"/>
                <a:gd name="T48" fmla="*/ 379 w 982"/>
                <a:gd name="T49" fmla="*/ 925 h 982"/>
                <a:gd name="T50" fmla="*/ 615 w 982"/>
                <a:gd name="T51" fmla="*/ 921 h 982"/>
                <a:gd name="T52" fmla="*/ 639 w 982"/>
                <a:gd name="T53" fmla="*/ 978 h 982"/>
                <a:gd name="T54" fmla="*/ 742 w 982"/>
                <a:gd name="T55" fmla="*/ 934 h 982"/>
                <a:gd name="T56" fmla="*/ 718 w 982"/>
                <a:gd name="T57" fmla="*/ 877 h 982"/>
                <a:gd name="T58" fmla="*/ 883 w 982"/>
                <a:gd name="T59" fmla="*/ 708 h 982"/>
                <a:gd name="T60" fmla="*/ 940 w 982"/>
                <a:gd name="T61" fmla="*/ 731 h 982"/>
                <a:gd name="T62" fmla="*/ 982 w 982"/>
                <a:gd name="T63" fmla="*/ 626 h 982"/>
                <a:gd name="T64" fmla="*/ 924 w 982"/>
                <a:gd name="T65" fmla="*/ 603 h 982"/>
                <a:gd name="T66" fmla="*/ 491 w 982"/>
                <a:gd name="T67" fmla="*/ 813 h 982"/>
                <a:gd name="T68" fmla="*/ 169 w 982"/>
                <a:gd name="T69" fmla="*/ 491 h 982"/>
                <a:gd name="T70" fmla="*/ 491 w 982"/>
                <a:gd name="T71" fmla="*/ 169 h 982"/>
                <a:gd name="T72" fmla="*/ 813 w 982"/>
                <a:gd name="T73" fmla="*/ 491 h 982"/>
                <a:gd name="T74" fmla="*/ 491 w 982"/>
                <a:gd name="T75" fmla="*/ 813 h 9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82" h="982">
                  <a:moveTo>
                    <a:pt x="924" y="603"/>
                  </a:moveTo>
                  <a:cubicBezTo>
                    <a:pt x="945" y="524"/>
                    <a:pt x="943" y="443"/>
                    <a:pt x="921" y="367"/>
                  </a:cubicBezTo>
                  <a:cubicBezTo>
                    <a:pt x="978" y="343"/>
                    <a:pt x="978" y="343"/>
                    <a:pt x="978" y="343"/>
                  </a:cubicBezTo>
                  <a:cubicBezTo>
                    <a:pt x="934" y="240"/>
                    <a:pt x="934" y="240"/>
                    <a:pt x="934" y="240"/>
                  </a:cubicBezTo>
                  <a:cubicBezTo>
                    <a:pt x="877" y="264"/>
                    <a:pt x="877" y="264"/>
                    <a:pt x="877" y="264"/>
                  </a:cubicBezTo>
                  <a:cubicBezTo>
                    <a:pt x="837" y="197"/>
                    <a:pt x="780" y="139"/>
                    <a:pt x="708" y="99"/>
                  </a:cubicBezTo>
                  <a:cubicBezTo>
                    <a:pt x="731" y="42"/>
                    <a:pt x="731" y="42"/>
                    <a:pt x="731" y="42"/>
                  </a:cubicBezTo>
                  <a:cubicBezTo>
                    <a:pt x="626" y="0"/>
                    <a:pt x="626" y="0"/>
                    <a:pt x="626" y="0"/>
                  </a:cubicBezTo>
                  <a:cubicBezTo>
                    <a:pt x="603" y="58"/>
                    <a:pt x="603" y="58"/>
                    <a:pt x="603" y="58"/>
                  </a:cubicBezTo>
                  <a:cubicBezTo>
                    <a:pt x="524" y="37"/>
                    <a:pt x="442" y="39"/>
                    <a:pt x="367" y="61"/>
                  </a:cubicBezTo>
                  <a:cubicBezTo>
                    <a:pt x="343" y="4"/>
                    <a:pt x="343" y="4"/>
                    <a:pt x="343" y="4"/>
                  </a:cubicBezTo>
                  <a:cubicBezTo>
                    <a:pt x="240" y="49"/>
                    <a:pt x="240" y="49"/>
                    <a:pt x="240" y="49"/>
                  </a:cubicBezTo>
                  <a:cubicBezTo>
                    <a:pt x="264" y="105"/>
                    <a:pt x="264" y="105"/>
                    <a:pt x="264" y="105"/>
                  </a:cubicBezTo>
                  <a:cubicBezTo>
                    <a:pt x="196" y="145"/>
                    <a:pt x="139" y="202"/>
                    <a:pt x="99" y="274"/>
                  </a:cubicBezTo>
                  <a:cubicBezTo>
                    <a:pt x="42" y="251"/>
                    <a:pt x="42" y="251"/>
                    <a:pt x="42" y="251"/>
                  </a:cubicBezTo>
                  <a:cubicBezTo>
                    <a:pt x="0" y="356"/>
                    <a:pt x="0" y="356"/>
                    <a:pt x="0" y="356"/>
                  </a:cubicBezTo>
                  <a:cubicBezTo>
                    <a:pt x="57" y="379"/>
                    <a:pt x="57" y="379"/>
                    <a:pt x="57" y="379"/>
                  </a:cubicBezTo>
                  <a:cubicBezTo>
                    <a:pt x="37" y="458"/>
                    <a:pt x="39" y="540"/>
                    <a:pt x="61" y="615"/>
                  </a:cubicBezTo>
                  <a:cubicBezTo>
                    <a:pt x="4" y="639"/>
                    <a:pt x="4" y="639"/>
                    <a:pt x="4" y="639"/>
                  </a:cubicBezTo>
                  <a:cubicBezTo>
                    <a:pt x="48" y="742"/>
                    <a:pt x="48" y="742"/>
                    <a:pt x="48" y="742"/>
                  </a:cubicBezTo>
                  <a:cubicBezTo>
                    <a:pt x="105" y="718"/>
                    <a:pt x="105" y="718"/>
                    <a:pt x="105" y="718"/>
                  </a:cubicBezTo>
                  <a:cubicBezTo>
                    <a:pt x="145" y="786"/>
                    <a:pt x="202" y="843"/>
                    <a:pt x="274" y="883"/>
                  </a:cubicBezTo>
                  <a:cubicBezTo>
                    <a:pt x="251" y="940"/>
                    <a:pt x="251" y="940"/>
                    <a:pt x="251" y="940"/>
                  </a:cubicBezTo>
                  <a:cubicBezTo>
                    <a:pt x="356" y="982"/>
                    <a:pt x="356" y="982"/>
                    <a:pt x="356" y="982"/>
                  </a:cubicBezTo>
                  <a:cubicBezTo>
                    <a:pt x="379" y="925"/>
                    <a:pt x="379" y="925"/>
                    <a:pt x="379" y="925"/>
                  </a:cubicBezTo>
                  <a:cubicBezTo>
                    <a:pt x="458" y="945"/>
                    <a:pt x="540" y="943"/>
                    <a:pt x="615" y="921"/>
                  </a:cubicBezTo>
                  <a:cubicBezTo>
                    <a:pt x="639" y="978"/>
                    <a:pt x="639" y="978"/>
                    <a:pt x="639" y="978"/>
                  </a:cubicBezTo>
                  <a:cubicBezTo>
                    <a:pt x="742" y="934"/>
                    <a:pt x="742" y="934"/>
                    <a:pt x="742" y="934"/>
                  </a:cubicBezTo>
                  <a:cubicBezTo>
                    <a:pt x="718" y="877"/>
                    <a:pt x="718" y="877"/>
                    <a:pt x="718" y="877"/>
                  </a:cubicBezTo>
                  <a:cubicBezTo>
                    <a:pt x="785" y="837"/>
                    <a:pt x="843" y="780"/>
                    <a:pt x="883" y="708"/>
                  </a:cubicBezTo>
                  <a:cubicBezTo>
                    <a:pt x="940" y="731"/>
                    <a:pt x="940" y="731"/>
                    <a:pt x="940" y="731"/>
                  </a:cubicBezTo>
                  <a:cubicBezTo>
                    <a:pt x="982" y="626"/>
                    <a:pt x="982" y="626"/>
                    <a:pt x="982" y="626"/>
                  </a:cubicBezTo>
                  <a:lnTo>
                    <a:pt x="924" y="603"/>
                  </a:lnTo>
                  <a:close/>
                  <a:moveTo>
                    <a:pt x="491" y="813"/>
                  </a:moveTo>
                  <a:cubicBezTo>
                    <a:pt x="313" y="813"/>
                    <a:pt x="169" y="669"/>
                    <a:pt x="169" y="491"/>
                  </a:cubicBezTo>
                  <a:cubicBezTo>
                    <a:pt x="169" y="313"/>
                    <a:pt x="313" y="169"/>
                    <a:pt x="491" y="169"/>
                  </a:cubicBezTo>
                  <a:cubicBezTo>
                    <a:pt x="669" y="169"/>
                    <a:pt x="813" y="313"/>
                    <a:pt x="813" y="491"/>
                  </a:cubicBezTo>
                  <a:cubicBezTo>
                    <a:pt x="813" y="669"/>
                    <a:pt x="669" y="813"/>
                    <a:pt x="491" y="813"/>
                  </a:cubicBezTo>
                  <a:close/>
                </a:path>
              </a:pathLst>
            </a:custGeom>
            <a:solidFill>
              <a:schemeClr val="accent1"/>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3" name="Freeform 31">
              <a:extLst>
                <a:ext uri="{FF2B5EF4-FFF2-40B4-BE49-F238E27FC236}">
                  <a16:creationId xmlns:a16="http://schemas.microsoft.com/office/drawing/2014/main" id="{51C55EDA-E0F8-475D-A99C-18A43AAEE981}"/>
                </a:ext>
              </a:extLst>
            </p:cNvPr>
            <p:cNvSpPr>
              <a:spLocks noEditPoints="1"/>
            </p:cNvSpPr>
            <p:nvPr/>
          </p:nvSpPr>
          <p:spPr bwMode="auto">
            <a:xfrm>
              <a:off x="1783" y="1053"/>
              <a:ext cx="62" cy="116"/>
            </a:xfrm>
            <a:custGeom>
              <a:avLst/>
              <a:gdLst>
                <a:gd name="T0" fmla="*/ 155 w 268"/>
                <a:gd name="T1" fmla="*/ 0 h 512"/>
                <a:gd name="T2" fmla="*/ 113 w 268"/>
                <a:gd name="T3" fmla="*/ 1 h 512"/>
                <a:gd name="T4" fmla="*/ 113 w 268"/>
                <a:gd name="T5" fmla="*/ 53 h 512"/>
                <a:gd name="T6" fmla="*/ 31 w 268"/>
                <a:gd name="T7" fmla="*/ 89 h 512"/>
                <a:gd name="T8" fmla="*/ 0 w 268"/>
                <a:gd name="T9" fmla="*/ 164 h 512"/>
                <a:gd name="T10" fmla="*/ 25 w 268"/>
                <a:gd name="T11" fmla="*/ 235 h 512"/>
                <a:gd name="T12" fmla="*/ 113 w 268"/>
                <a:gd name="T13" fmla="*/ 286 h 512"/>
                <a:gd name="T14" fmla="*/ 113 w 268"/>
                <a:gd name="T15" fmla="*/ 387 h 512"/>
                <a:gd name="T16" fmla="*/ 55 w 268"/>
                <a:gd name="T17" fmla="*/ 374 h 512"/>
                <a:gd name="T18" fmla="*/ 7 w 268"/>
                <a:gd name="T19" fmla="*/ 350 h 512"/>
                <a:gd name="T20" fmla="*/ 7 w 268"/>
                <a:gd name="T21" fmla="*/ 428 h 512"/>
                <a:gd name="T22" fmla="*/ 113 w 268"/>
                <a:gd name="T23" fmla="*/ 453 h 512"/>
                <a:gd name="T24" fmla="*/ 113 w 268"/>
                <a:gd name="T25" fmla="*/ 512 h 512"/>
                <a:gd name="T26" fmla="*/ 155 w 268"/>
                <a:gd name="T27" fmla="*/ 511 h 512"/>
                <a:gd name="T28" fmla="*/ 155 w 268"/>
                <a:gd name="T29" fmla="*/ 451 h 512"/>
                <a:gd name="T30" fmla="*/ 239 w 268"/>
                <a:gd name="T31" fmla="*/ 417 h 512"/>
                <a:gd name="T32" fmla="*/ 268 w 268"/>
                <a:gd name="T33" fmla="*/ 342 h 512"/>
                <a:gd name="T34" fmla="*/ 242 w 268"/>
                <a:gd name="T35" fmla="*/ 274 h 512"/>
                <a:gd name="T36" fmla="*/ 155 w 268"/>
                <a:gd name="T37" fmla="*/ 222 h 512"/>
                <a:gd name="T38" fmla="*/ 155 w 268"/>
                <a:gd name="T39" fmla="*/ 116 h 512"/>
                <a:gd name="T40" fmla="*/ 242 w 268"/>
                <a:gd name="T41" fmla="*/ 146 h 512"/>
                <a:gd name="T42" fmla="*/ 242 w 268"/>
                <a:gd name="T43" fmla="*/ 71 h 512"/>
                <a:gd name="T44" fmla="*/ 155 w 268"/>
                <a:gd name="T45" fmla="*/ 51 h 512"/>
                <a:gd name="T46" fmla="*/ 155 w 268"/>
                <a:gd name="T47" fmla="*/ 0 h 512"/>
                <a:gd name="T48" fmla="*/ 113 w 268"/>
                <a:gd name="T49" fmla="*/ 207 h 512"/>
                <a:gd name="T50" fmla="*/ 74 w 268"/>
                <a:gd name="T51" fmla="*/ 159 h 512"/>
                <a:gd name="T52" fmla="*/ 113 w 268"/>
                <a:gd name="T53" fmla="*/ 118 h 512"/>
                <a:gd name="T54" fmla="*/ 113 w 268"/>
                <a:gd name="T55" fmla="*/ 207 h 512"/>
                <a:gd name="T56" fmla="*/ 155 w 268"/>
                <a:gd name="T57" fmla="*/ 385 h 512"/>
                <a:gd name="T58" fmla="*/ 155 w 268"/>
                <a:gd name="T59" fmla="*/ 301 h 512"/>
                <a:gd name="T60" fmla="*/ 194 w 268"/>
                <a:gd name="T61" fmla="*/ 346 h 512"/>
                <a:gd name="T62" fmla="*/ 155 w 268"/>
                <a:gd name="T63" fmla="*/ 38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2">
                  <a:moveTo>
                    <a:pt x="155" y="0"/>
                  </a:moveTo>
                  <a:cubicBezTo>
                    <a:pt x="113" y="1"/>
                    <a:pt x="113" y="1"/>
                    <a:pt x="113" y="1"/>
                  </a:cubicBezTo>
                  <a:cubicBezTo>
                    <a:pt x="113" y="53"/>
                    <a:pt x="113" y="53"/>
                    <a:pt x="113" y="53"/>
                  </a:cubicBezTo>
                  <a:cubicBezTo>
                    <a:pt x="79" y="56"/>
                    <a:pt x="52" y="68"/>
                    <a:pt x="31" y="89"/>
                  </a:cubicBezTo>
                  <a:cubicBezTo>
                    <a:pt x="10" y="109"/>
                    <a:pt x="0" y="134"/>
                    <a:pt x="0" y="164"/>
                  </a:cubicBezTo>
                  <a:cubicBezTo>
                    <a:pt x="0" y="193"/>
                    <a:pt x="8" y="217"/>
                    <a:pt x="25" y="235"/>
                  </a:cubicBezTo>
                  <a:cubicBezTo>
                    <a:pt x="42" y="254"/>
                    <a:pt x="72" y="270"/>
                    <a:pt x="113" y="286"/>
                  </a:cubicBezTo>
                  <a:cubicBezTo>
                    <a:pt x="113" y="387"/>
                    <a:pt x="113" y="387"/>
                    <a:pt x="113" y="387"/>
                  </a:cubicBezTo>
                  <a:cubicBezTo>
                    <a:pt x="97" y="386"/>
                    <a:pt x="77" y="382"/>
                    <a:pt x="55" y="374"/>
                  </a:cubicBezTo>
                  <a:cubicBezTo>
                    <a:pt x="33" y="366"/>
                    <a:pt x="17" y="358"/>
                    <a:pt x="7" y="350"/>
                  </a:cubicBezTo>
                  <a:cubicBezTo>
                    <a:pt x="7" y="428"/>
                    <a:pt x="7" y="428"/>
                    <a:pt x="7" y="428"/>
                  </a:cubicBezTo>
                  <a:cubicBezTo>
                    <a:pt x="39" y="444"/>
                    <a:pt x="74" y="453"/>
                    <a:pt x="113" y="453"/>
                  </a:cubicBezTo>
                  <a:cubicBezTo>
                    <a:pt x="113" y="512"/>
                    <a:pt x="113" y="512"/>
                    <a:pt x="113" y="512"/>
                  </a:cubicBezTo>
                  <a:cubicBezTo>
                    <a:pt x="155" y="511"/>
                    <a:pt x="155" y="511"/>
                    <a:pt x="155" y="511"/>
                  </a:cubicBezTo>
                  <a:cubicBezTo>
                    <a:pt x="155" y="451"/>
                    <a:pt x="155" y="451"/>
                    <a:pt x="155" y="451"/>
                  </a:cubicBezTo>
                  <a:cubicBezTo>
                    <a:pt x="192" y="446"/>
                    <a:pt x="219" y="436"/>
                    <a:pt x="239" y="417"/>
                  </a:cubicBezTo>
                  <a:cubicBezTo>
                    <a:pt x="258" y="398"/>
                    <a:pt x="268" y="373"/>
                    <a:pt x="268" y="342"/>
                  </a:cubicBezTo>
                  <a:cubicBezTo>
                    <a:pt x="268" y="315"/>
                    <a:pt x="259" y="292"/>
                    <a:pt x="242" y="274"/>
                  </a:cubicBezTo>
                  <a:cubicBezTo>
                    <a:pt x="224" y="255"/>
                    <a:pt x="196" y="237"/>
                    <a:pt x="155" y="222"/>
                  </a:cubicBezTo>
                  <a:cubicBezTo>
                    <a:pt x="155" y="116"/>
                    <a:pt x="155" y="116"/>
                    <a:pt x="155" y="116"/>
                  </a:cubicBezTo>
                  <a:cubicBezTo>
                    <a:pt x="188" y="120"/>
                    <a:pt x="216" y="131"/>
                    <a:pt x="242" y="146"/>
                  </a:cubicBezTo>
                  <a:cubicBezTo>
                    <a:pt x="242" y="71"/>
                    <a:pt x="242" y="71"/>
                    <a:pt x="242" y="71"/>
                  </a:cubicBezTo>
                  <a:cubicBezTo>
                    <a:pt x="222" y="60"/>
                    <a:pt x="195" y="53"/>
                    <a:pt x="155" y="51"/>
                  </a:cubicBezTo>
                  <a:cubicBezTo>
                    <a:pt x="155" y="0"/>
                    <a:pt x="155" y="0"/>
                    <a:pt x="155" y="0"/>
                  </a:cubicBezTo>
                  <a:close/>
                  <a:moveTo>
                    <a:pt x="113" y="207"/>
                  </a:moveTo>
                  <a:cubicBezTo>
                    <a:pt x="87" y="195"/>
                    <a:pt x="74" y="179"/>
                    <a:pt x="74" y="159"/>
                  </a:cubicBezTo>
                  <a:cubicBezTo>
                    <a:pt x="74" y="137"/>
                    <a:pt x="87" y="123"/>
                    <a:pt x="113" y="118"/>
                  </a:cubicBezTo>
                  <a:cubicBezTo>
                    <a:pt x="113" y="207"/>
                    <a:pt x="113" y="207"/>
                    <a:pt x="113" y="207"/>
                  </a:cubicBezTo>
                  <a:close/>
                  <a:moveTo>
                    <a:pt x="155" y="385"/>
                  </a:moveTo>
                  <a:cubicBezTo>
                    <a:pt x="155" y="301"/>
                    <a:pt x="155" y="301"/>
                    <a:pt x="155" y="301"/>
                  </a:cubicBezTo>
                  <a:cubicBezTo>
                    <a:pt x="182" y="312"/>
                    <a:pt x="194" y="328"/>
                    <a:pt x="194" y="346"/>
                  </a:cubicBezTo>
                  <a:cubicBezTo>
                    <a:pt x="194" y="369"/>
                    <a:pt x="182" y="381"/>
                    <a:pt x="155" y="38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7" name="Group 6">
            <a:extLst>
              <a:ext uri="{FF2B5EF4-FFF2-40B4-BE49-F238E27FC236}">
                <a16:creationId xmlns:a16="http://schemas.microsoft.com/office/drawing/2014/main" id="{D78EB371-7AC0-4C0F-B85E-435DC9B83C09}"/>
              </a:ext>
              <a:ext uri="{C183D7F6-B498-43B3-948B-1728B52AA6E4}">
                <adec:decorative xmlns:adec="http://schemas.microsoft.com/office/drawing/2017/decorative" val="1"/>
              </a:ext>
            </a:extLst>
          </p:cNvPr>
          <p:cNvGrpSpPr/>
          <p:nvPr/>
        </p:nvGrpSpPr>
        <p:grpSpPr>
          <a:xfrm>
            <a:off x="3764221" y="1604621"/>
            <a:ext cx="682712" cy="671444"/>
            <a:chOff x="1465223" y="2692715"/>
            <a:chExt cx="1237066" cy="1216649"/>
          </a:xfrm>
        </p:grpSpPr>
        <p:grpSp>
          <p:nvGrpSpPr>
            <p:cNvPr id="75" name="Group 149">
              <a:extLst>
                <a:ext uri="{FF2B5EF4-FFF2-40B4-BE49-F238E27FC236}">
                  <a16:creationId xmlns:a16="http://schemas.microsoft.com/office/drawing/2014/main" id="{C9F56F00-0113-4848-AABB-177BFC4F2CEB}"/>
                </a:ext>
              </a:extLst>
            </p:cNvPr>
            <p:cNvGrpSpPr>
              <a:grpSpLocks noChangeAspect="1"/>
            </p:cNvGrpSpPr>
            <p:nvPr/>
          </p:nvGrpSpPr>
          <p:grpSpPr bwMode="auto">
            <a:xfrm>
              <a:off x="1814132" y="3038551"/>
              <a:ext cx="507475" cy="507475"/>
              <a:chOff x="410" y="2781"/>
              <a:chExt cx="312" cy="312"/>
            </a:xfrm>
          </p:grpSpPr>
          <p:sp>
            <p:nvSpPr>
              <p:cNvPr id="76" name="AutoShape 148">
                <a:extLst>
                  <a:ext uri="{FF2B5EF4-FFF2-40B4-BE49-F238E27FC236}">
                    <a16:creationId xmlns:a16="http://schemas.microsoft.com/office/drawing/2014/main" id="{FF0A3080-8505-489D-955A-BE8CDBC3996E}"/>
                  </a:ext>
                </a:extLst>
              </p:cNvPr>
              <p:cNvSpPr>
                <a:spLocks noChangeAspect="1" noChangeArrowheads="1" noTextEdit="1"/>
              </p:cNvSpPr>
              <p:nvPr/>
            </p:nvSpPr>
            <p:spPr bwMode="auto">
              <a:xfrm>
                <a:off x="410"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7" name="Rectangle 150">
                <a:extLst>
                  <a:ext uri="{FF2B5EF4-FFF2-40B4-BE49-F238E27FC236}">
                    <a16:creationId xmlns:a16="http://schemas.microsoft.com/office/drawing/2014/main" id="{035D66DB-69A7-4CFF-92F1-CB00163D7E36}"/>
                  </a:ext>
                </a:extLst>
              </p:cNvPr>
              <p:cNvSpPr>
                <a:spLocks noChangeArrowheads="1"/>
              </p:cNvSpPr>
              <p:nvPr/>
            </p:nvSpPr>
            <p:spPr bwMode="auto">
              <a:xfrm>
                <a:off x="410" y="2781"/>
                <a:ext cx="312"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8" name="Rectangle 151">
                <a:extLst>
                  <a:ext uri="{FF2B5EF4-FFF2-40B4-BE49-F238E27FC236}">
                    <a16:creationId xmlns:a16="http://schemas.microsoft.com/office/drawing/2014/main" id="{EF8897CA-62C6-41D3-9A8A-5C06724B6D35}"/>
                  </a:ext>
                </a:extLst>
              </p:cNvPr>
              <p:cNvSpPr>
                <a:spLocks noChangeArrowheads="1"/>
              </p:cNvSpPr>
              <p:nvPr/>
            </p:nvSpPr>
            <p:spPr bwMode="auto">
              <a:xfrm>
                <a:off x="410" y="2781"/>
                <a:ext cx="156"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9" name="Rectangle 152">
                <a:extLst>
                  <a:ext uri="{FF2B5EF4-FFF2-40B4-BE49-F238E27FC236}">
                    <a16:creationId xmlns:a16="http://schemas.microsoft.com/office/drawing/2014/main" id="{40BF42C3-12C7-480A-AC83-6EC4420BEAD2}"/>
                  </a:ext>
                </a:extLst>
              </p:cNvPr>
              <p:cNvSpPr>
                <a:spLocks noChangeArrowheads="1"/>
              </p:cNvSpPr>
              <p:nvPr/>
            </p:nvSpPr>
            <p:spPr bwMode="auto">
              <a:xfrm>
                <a:off x="566" y="2937"/>
                <a:ext cx="156" cy="15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0" name="Rectangle 153">
                <a:extLst>
                  <a:ext uri="{FF2B5EF4-FFF2-40B4-BE49-F238E27FC236}">
                    <a16:creationId xmlns:a16="http://schemas.microsoft.com/office/drawing/2014/main" id="{D4EA2719-8FB2-4979-B741-44FE4B493E66}"/>
                  </a:ext>
                </a:extLst>
              </p:cNvPr>
              <p:cNvSpPr>
                <a:spLocks noChangeArrowheads="1"/>
              </p:cNvSpPr>
              <p:nvPr/>
            </p:nvSpPr>
            <p:spPr bwMode="auto">
              <a:xfrm>
                <a:off x="449"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Rectangle 154">
                <a:extLst>
                  <a:ext uri="{FF2B5EF4-FFF2-40B4-BE49-F238E27FC236}">
                    <a16:creationId xmlns:a16="http://schemas.microsoft.com/office/drawing/2014/main" id="{4D4ABD1C-9EDE-4760-8E91-587FF75C2AF9}"/>
                  </a:ext>
                </a:extLst>
              </p:cNvPr>
              <p:cNvSpPr>
                <a:spLocks noChangeArrowheads="1"/>
              </p:cNvSpPr>
              <p:nvPr/>
            </p:nvSpPr>
            <p:spPr bwMode="auto">
              <a:xfrm>
                <a:off x="498" y="2830"/>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Rectangle 155">
                <a:extLst>
                  <a:ext uri="{FF2B5EF4-FFF2-40B4-BE49-F238E27FC236}">
                    <a16:creationId xmlns:a16="http://schemas.microsoft.com/office/drawing/2014/main" id="{08B11885-4899-4D6D-9B71-83D2B7D0931D}"/>
                  </a:ext>
                </a:extLst>
              </p:cNvPr>
              <p:cNvSpPr>
                <a:spLocks noChangeArrowheads="1"/>
              </p:cNvSpPr>
              <p:nvPr/>
            </p:nvSpPr>
            <p:spPr bwMode="auto">
              <a:xfrm>
                <a:off x="449"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Rectangle 156">
                <a:extLst>
                  <a:ext uri="{FF2B5EF4-FFF2-40B4-BE49-F238E27FC236}">
                    <a16:creationId xmlns:a16="http://schemas.microsoft.com/office/drawing/2014/main" id="{2BA60EE7-E86E-449C-8C7A-99C6B050E80D}"/>
                  </a:ext>
                </a:extLst>
              </p:cNvPr>
              <p:cNvSpPr>
                <a:spLocks noChangeArrowheads="1"/>
              </p:cNvSpPr>
              <p:nvPr/>
            </p:nvSpPr>
            <p:spPr bwMode="auto">
              <a:xfrm>
                <a:off x="498" y="2878"/>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Rectangle 157">
                <a:extLst>
                  <a:ext uri="{FF2B5EF4-FFF2-40B4-BE49-F238E27FC236}">
                    <a16:creationId xmlns:a16="http://schemas.microsoft.com/office/drawing/2014/main" id="{9DE84B55-14A2-4A94-8E78-5DF28B4B5330}"/>
                  </a:ext>
                </a:extLst>
              </p:cNvPr>
              <p:cNvSpPr>
                <a:spLocks noChangeArrowheads="1"/>
              </p:cNvSpPr>
              <p:nvPr/>
            </p:nvSpPr>
            <p:spPr bwMode="auto">
              <a:xfrm>
                <a:off x="449"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5" name="Rectangle 158">
                <a:extLst>
                  <a:ext uri="{FF2B5EF4-FFF2-40B4-BE49-F238E27FC236}">
                    <a16:creationId xmlns:a16="http://schemas.microsoft.com/office/drawing/2014/main" id="{3BAC4F53-064F-4352-9F25-BE31421E8FD9}"/>
                  </a:ext>
                </a:extLst>
              </p:cNvPr>
              <p:cNvSpPr>
                <a:spLocks noChangeArrowheads="1"/>
              </p:cNvSpPr>
              <p:nvPr/>
            </p:nvSpPr>
            <p:spPr bwMode="auto">
              <a:xfrm>
                <a:off x="498" y="2927"/>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6" name="Rectangle 159">
                <a:extLst>
                  <a:ext uri="{FF2B5EF4-FFF2-40B4-BE49-F238E27FC236}">
                    <a16:creationId xmlns:a16="http://schemas.microsoft.com/office/drawing/2014/main" id="{D3BBAC68-8B77-489D-AB6D-04AFA7CBF091}"/>
                  </a:ext>
                </a:extLst>
              </p:cNvPr>
              <p:cNvSpPr>
                <a:spLocks noChangeArrowheads="1"/>
              </p:cNvSpPr>
              <p:nvPr/>
            </p:nvSpPr>
            <p:spPr bwMode="auto">
              <a:xfrm>
                <a:off x="449"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7" name="Rectangle 160">
                <a:extLst>
                  <a:ext uri="{FF2B5EF4-FFF2-40B4-BE49-F238E27FC236}">
                    <a16:creationId xmlns:a16="http://schemas.microsoft.com/office/drawing/2014/main" id="{5ABA3559-27CD-4E22-A249-DE4433B6F0B2}"/>
                  </a:ext>
                </a:extLst>
              </p:cNvPr>
              <p:cNvSpPr>
                <a:spLocks noChangeArrowheads="1"/>
              </p:cNvSpPr>
              <p:nvPr/>
            </p:nvSpPr>
            <p:spPr bwMode="auto">
              <a:xfrm>
                <a:off x="498" y="297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8" name="Rectangle 161">
                <a:extLst>
                  <a:ext uri="{FF2B5EF4-FFF2-40B4-BE49-F238E27FC236}">
                    <a16:creationId xmlns:a16="http://schemas.microsoft.com/office/drawing/2014/main" id="{75C31DE8-80BA-432F-AA70-0746DD263E99}"/>
                  </a:ext>
                </a:extLst>
              </p:cNvPr>
              <p:cNvSpPr>
                <a:spLocks noChangeArrowheads="1"/>
              </p:cNvSpPr>
              <p:nvPr/>
            </p:nvSpPr>
            <p:spPr bwMode="auto">
              <a:xfrm>
                <a:off x="469"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Rectangle 162">
                <a:extLst>
                  <a:ext uri="{FF2B5EF4-FFF2-40B4-BE49-F238E27FC236}">
                    <a16:creationId xmlns:a16="http://schemas.microsoft.com/office/drawing/2014/main" id="{0787C6C9-385A-4BAF-88B0-1E203D767A19}"/>
                  </a:ext>
                </a:extLst>
              </p:cNvPr>
              <p:cNvSpPr>
                <a:spLocks noChangeArrowheads="1"/>
              </p:cNvSpPr>
              <p:nvPr/>
            </p:nvSpPr>
            <p:spPr bwMode="auto">
              <a:xfrm>
                <a:off x="605"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0" name="Rectangle 163">
                <a:extLst>
                  <a:ext uri="{FF2B5EF4-FFF2-40B4-BE49-F238E27FC236}">
                    <a16:creationId xmlns:a16="http://schemas.microsoft.com/office/drawing/2014/main" id="{0356AB48-DD89-4DF8-A8A1-1C9F2DF68559}"/>
                  </a:ext>
                </a:extLst>
              </p:cNvPr>
              <p:cNvSpPr>
                <a:spLocks noChangeArrowheads="1"/>
              </p:cNvSpPr>
              <p:nvPr/>
            </p:nvSpPr>
            <p:spPr bwMode="auto">
              <a:xfrm>
                <a:off x="654" y="2976"/>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1" name="Rectangle 164">
                <a:extLst>
                  <a:ext uri="{FF2B5EF4-FFF2-40B4-BE49-F238E27FC236}">
                    <a16:creationId xmlns:a16="http://schemas.microsoft.com/office/drawing/2014/main" id="{26A27C89-4812-475B-99B3-9ED9C4C50CB8}"/>
                  </a:ext>
                </a:extLst>
              </p:cNvPr>
              <p:cNvSpPr>
                <a:spLocks noChangeArrowheads="1"/>
              </p:cNvSpPr>
              <p:nvPr/>
            </p:nvSpPr>
            <p:spPr bwMode="auto">
              <a:xfrm>
                <a:off x="625" y="3054"/>
                <a:ext cx="39" cy="3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2" name="Oval 165">
                <a:extLst>
                  <a:ext uri="{FF2B5EF4-FFF2-40B4-BE49-F238E27FC236}">
                    <a16:creationId xmlns:a16="http://schemas.microsoft.com/office/drawing/2014/main" id="{D1FE0342-5BC6-42C7-A204-23342CA5D484}"/>
                  </a:ext>
                </a:extLst>
              </p:cNvPr>
              <p:cNvSpPr>
                <a:spLocks noChangeArrowheads="1"/>
              </p:cNvSpPr>
              <p:nvPr/>
            </p:nvSpPr>
            <p:spPr bwMode="auto">
              <a:xfrm>
                <a:off x="605" y="2830"/>
                <a:ext cx="59" cy="5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3" name="Freeform 166">
                <a:extLst>
                  <a:ext uri="{FF2B5EF4-FFF2-40B4-BE49-F238E27FC236}">
                    <a16:creationId xmlns:a16="http://schemas.microsoft.com/office/drawing/2014/main" id="{8226094F-3A8B-4FF1-9698-B7D30F193967}"/>
                  </a:ext>
                </a:extLst>
              </p:cNvPr>
              <p:cNvSpPr>
                <a:spLocks/>
              </p:cNvSpPr>
              <p:nvPr/>
            </p:nvSpPr>
            <p:spPr bwMode="auto">
              <a:xfrm>
                <a:off x="595" y="2866"/>
                <a:ext cx="98" cy="22"/>
              </a:xfrm>
              <a:custGeom>
                <a:avLst/>
                <a:gdLst>
                  <a:gd name="T0" fmla="*/ 378 w 426"/>
                  <a:gd name="T1" fmla="*/ 96 h 96"/>
                  <a:gd name="T2" fmla="*/ 48 w 426"/>
                  <a:gd name="T3" fmla="*/ 96 h 96"/>
                  <a:gd name="T4" fmla="*/ 0 w 426"/>
                  <a:gd name="T5" fmla="*/ 48 h 96"/>
                  <a:gd name="T6" fmla="*/ 0 w 426"/>
                  <a:gd name="T7" fmla="*/ 48 h 96"/>
                  <a:gd name="T8" fmla="*/ 48 w 426"/>
                  <a:gd name="T9" fmla="*/ 0 h 96"/>
                  <a:gd name="T10" fmla="*/ 378 w 426"/>
                  <a:gd name="T11" fmla="*/ 0 h 96"/>
                  <a:gd name="T12" fmla="*/ 426 w 426"/>
                  <a:gd name="T13" fmla="*/ 48 h 96"/>
                  <a:gd name="T14" fmla="*/ 426 w 426"/>
                  <a:gd name="T15" fmla="*/ 48 h 96"/>
                  <a:gd name="T16" fmla="*/ 378 w 426"/>
                  <a:gd name="T17"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96">
                    <a:moveTo>
                      <a:pt x="378" y="96"/>
                    </a:moveTo>
                    <a:cubicBezTo>
                      <a:pt x="48" y="96"/>
                      <a:pt x="48" y="96"/>
                      <a:pt x="48" y="96"/>
                    </a:cubicBezTo>
                    <a:cubicBezTo>
                      <a:pt x="21" y="96"/>
                      <a:pt x="0" y="75"/>
                      <a:pt x="0" y="48"/>
                    </a:cubicBezTo>
                    <a:cubicBezTo>
                      <a:pt x="0" y="48"/>
                      <a:pt x="0" y="48"/>
                      <a:pt x="0" y="48"/>
                    </a:cubicBezTo>
                    <a:cubicBezTo>
                      <a:pt x="0" y="21"/>
                      <a:pt x="21" y="0"/>
                      <a:pt x="48" y="0"/>
                    </a:cubicBezTo>
                    <a:cubicBezTo>
                      <a:pt x="378" y="0"/>
                      <a:pt x="378" y="0"/>
                      <a:pt x="378" y="0"/>
                    </a:cubicBezTo>
                    <a:cubicBezTo>
                      <a:pt x="405" y="0"/>
                      <a:pt x="426" y="21"/>
                      <a:pt x="426" y="48"/>
                    </a:cubicBezTo>
                    <a:cubicBezTo>
                      <a:pt x="426" y="48"/>
                      <a:pt x="426" y="48"/>
                      <a:pt x="426" y="48"/>
                    </a:cubicBezTo>
                    <a:cubicBezTo>
                      <a:pt x="426" y="75"/>
                      <a:pt x="405" y="96"/>
                      <a:pt x="378" y="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4" name="Oval 167">
                <a:extLst>
                  <a:ext uri="{FF2B5EF4-FFF2-40B4-BE49-F238E27FC236}">
                    <a16:creationId xmlns:a16="http://schemas.microsoft.com/office/drawing/2014/main" id="{DD0C44C4-B4B9-44C4-9754-90CC5CE9C0C8}"/>
                  </a:ext>
                </a:extLst>
              </p:cNvPr>
              <p:cNvSpPr>
                <a:spLocks noChangeArrowheads="1"/>
              </p:cNvSpPr>
              <p:nvPr/>
            </p:nvSpPr>
            <p:spPr bwMode="auto">
              <a:xfrm>
                <a:off x="644" y="2840"/>
                <a:ext cx="39" cy="3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
          <p:nvSpPr>
            <p:cNvPr id="96" name="Freeform 6">
              <a:extLst>
                <a:ext uri="{FF2B5EF4-FFF2-40B4-BE49-F238E27FC236}">
                  <a16:creationId xmlns:a16="http://schemas.microsoft.com/office/drawing/2014/main" id="{EECDB30C-9268-4FDA-AD3E-C093310F9C2B}"/>
                </a:ext>
              </a:extLst>
            </p:cNvPr>
            <p:cNvSpPr>
              <a:spLocks/>
            </p:cNvSpPr>
            <p:nvPr/>
          </p:nvSpPr>
          <p:spPr bwMode="auto">
            <a:xfrm>
              <a:off x="1465223" y="2692715"/>
              <a:ext cx="1220560" cy="1216649"/>
            </a:xfrm>
            <a:custGeom>
              <a:avLst/>
              <a:gdLst>
                <a:gd name="T0" fmla="*/ 682 w 1365"/>
                <a:gd name="T1" fmla="*/ 1364 h 1364"/>
                <a:gd name="T2" fmla="*/ 0 w 1365"/>
                <a:gd name="T3" fmla="*/ 682 h 1364"/>
                <a:gd name="T4" fmla="*/ 682 w 1365"/>
                <a:gd name="T5" fmla="*/ 0 h 1364"/>
                <a:gd name="T6" fmla="*/ 1280 w 1365"/>
                <a:gd name="T7" fmla="*/ 352 h 1364"/>
                <a:gd name="T8" fmla="*/ 1311 w 1365"/>
                <a:gd name="T9" fmla="*/ 408 h 1364"/>
                <a:gd name="T10" fmla="*/ 1199 w 1365"/>
                <a:gd name="T11" fmla="*/ 470 h 1364"/>
                <a:gd name="T12" fmla="*/ 1168 w 1365"/>
                <a:gd name="T13" fmla="*/ 414 h 1364"/>
                <a:gd name="T14" fmla="*/ 682 w 1365"/>
                <a:gd name="T15" fmla="*/ 128 h 1364"/>
                <a:gd name="T16" fmla="*/ 128 w 1365"/>
                <a:gd name="T17" fmla="*/ 682 h 1364"/>
                <a:gd name="T18" fmla="*/ 682 w 1365"/>
                <a:gd name="T19" fmla="*/ 1236 h 1364"/>
                <a:gd name="T20" fmla="*/ 1237 w 1365"/>
                <a:gd name="T21" fmla="*/ 682 h 1364"/>
                <a:gd name="T22" fmla="*/ 1237 w 1365"/>
                <a:gd name="T23" fmla="*/ 682 h 1364"/>
                <a:gd name="T24" fmla="*/ 1365 w 1365"/>
                <a:gd name="T25" fmla="*/ 682 h 1364"/>
                <a:gd name="T26" fmla="*/ 1365 w 1365"/>
                <a:gd name="T27" fmla="*/ 682 h 1364"/>
                <a:gd name="T28" fmla="*/ 682 w 1365"/>
                <a:gd name="T29" fmla="*/ 1364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4">
                  <a:moveTo>
                    <a:pt x="682" y="1364"/>
                  </a:moveTo>
                  <a:cubicBezTo>
                    <a:pt x="306" y="1364"/>
                    <a:pt x="0" y="1058"/>
                    <a:pt x="0" y="682"/>
                  </a:cubicBezTo>
                  <a:cubicBezTo>
                    <a:pt x="0" y="306"/>
                    <a:pt x="306" y="0"/>
                    <a:pt x="682" y="0"/>
                  </a:cubicBezTo>
                  <a:cubicBezTo>
                    <a:pt x="931" y="0"/>
                    <a:pt x="1160" y="135"/>
                    <a:pt x="1280" y="352"/>
                  </a:cubicBezTo>
                  <a:cubicBezTo>
                    <a:pt x="1311" y="408"/>
                    <a:pt x="1311" y="408"/>
                    <a:pt x="1311" y="408"/>
                  </a:cubicBezTo>
                  <a:cubicBezTo>
                    <a:pt x="1199" y="470"/>
                    <a:pt x="1199" y="470"/>
                    <a:pt x="1199" y="470"/>
                  </a:cubicBezTo>
                  <a:cubicBezTo>
                    <a:pt x="1168" y="414"/>
                    <a:pt x="1168" y="414"/>
                    <a:pt x="1168" y="414"/>
                  </a:cubicBezTo>
                  <a:cubicBezTo>
                    <a:pt x="1070" y="237"/>
                    <a:pt x="884" y="128"/>
                    <a:pt x="682" y="128"/>
                  </a:cubicBezTo>
                  <a:cubicBezTo>
                    <a:pt x="377" y="128"/>
                    <a:pt x="128" y="376"/>
                    <a:pt x="128" y="682"/>
                  </a:cubicBezTo>
                  <a:cubicBezTo>
                    <a:pt x="128" y="988"/>
                    <a:pt x="377" y="1236"/>
                    <a:pt x="682" y="1236"/>
                  </a:cubicBezTo>
                  <a:cubicBezTo>
                    <a:pt x="988" y="1236"/>
                    <a:pt x="1237" y="988"/>
                    <a:pt x="1237" y="682"/>
                  </a:cubicBezTo>
                  <a:cubicBezTo>
                    <a:pt x="1237" y="682"/>
                    <a:pt x="1237" y="682"/>
                    <a:pt x="1237" y="682"/>
                  </a:cubicBezTo>
                  <a:cubicBezTo>
                    <a:pt x="1365" y="682"/>
                    <a:pt x="1365" y="682"/>
                    <a:pt x="1365" y="682"/>
                  </a:cubicBezTo>
                  <a:cubicBezTo>
                    <a:pt x="1365" y="682"/>
                    <a:pt x="1365" y="682"/>
                    <a:pt x="1365" y="682"/>
                  </a:cubicBezTo>
                  <a:cubicBezTo>
                    <a:pt x="1365" y="1058"/>
                    <a:pt x="1059" y="1364"/>
                    <a:pt x="682" y="136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7" name="Freeform 7">
              <a:extLst>
                <a:ext uri="{FF2B5EF4-FFF2-40B4-BE49-F238E27FC236}">
                  <a16:creationId xmlns:a16="http://schemas.microsoft.com/office/drawing/2014/main" id="{BAABEC1F-1A08-48BE-A26F-05F541BE9994}"/>
                </a:ext>
              </a:extLst>
            </p:cNvPr>
            <p:cNvSpPr>
              <a:spLocks/>
            </p:cNvSpPr>
            <p:nvPr/>
          </p:nvSpPr>
          <p:spPr bwMode="auto">
            <a:xfrm>
              <a:off x="2358028" y="2798303"/>
              <a:ext cx="344261" cy="344261"/>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8" name="Group 10">
            <a:extLst>
              <a:ext uri="{FF2B5EF4-FFF2-40B4-BE49-F238E27FC236}">
                <a16:creationId xmlns:a16="http://schemas.microsoft.com/office/drawing/2014/main" id="{36302876-2738-453E-A79E-6C9EE6BA0FB7}"/>
              </a:ext>
              <a:ext uri="{C183D7F6-B498-43B3-948B-1728B52AA6E4}">
                <adec:decorative xmlns:adec="http://schemas.microsoft.com/office/drawing/2017/decorative" val="1"/>
              </a:ext>
            </a:extLst>
          </p:cNvPr>
          <p:cNvGrpSpPr>
            <a:grpSpLocks noChangeAspect="1"/>
          </p:cNvGrpSpPr>
          <p:nvPr/>
        </p:nvGrpSpPr>
        <p:grpSpPr bwMode="auto">
          <a:xfrm>
            <a:off x="3843335" y="2937627"/>
            <a:ext cx="524482" cy="599406"/>
            <a:chOff x="1033" y="999"/>
            <a:chExt cx="273" cy="312"/>
          </a:xfrm>
        </p:grpSpPr>
        <p:sp>
          <p:nvSpPr>
            <p:cNvPr id="99" name="Rectangle 11">
              <a:extLst>
                <a:ext uri="{FF2B5EF4-FFF2-40B4-BE49-F238E27FC236}">
                  <a16:creationId xmlns:a16="http://schemas.microsoft.com/office/drawing/2014/main" id="{B0A8CF4D-82F8-42CD-8106-FCABE55C1522}"/>
                </a:ext>
              </a:extLst>
            </p:cNvPr>
            <p:cNvSpPr>
              <a:spLocks noChangeArrowheads="1"/>
            </p:cNvSpPr>
            <p:nvPr/>
          </p:nvSpPr>
          <p:spPr bwMode="auto">
            <a:xfrm>
              <a:off x="1277" y="1243"/>
              <a:ext cx="29" cy="6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0" name="Rectangle 12">
              <a:extLst>
                <a:ext uri="{FF2B5EF4-FFF2-40B4-BE49-F238E27FC236}">
                  <a16:creationId xmlns:a16="http://schemas.microsoft.com/office/drawing/2014/main" id="{ADAF2E1F-0DB9-4D4D-A962-F2CADD9D2813}"/>
                </a:ext>
              </a:extLst>
            </p:cNvPr>
            <p:cNvSpPr>
              <a:spLocks noChangeArrowheads="1"/>
            </p:cNvSpPr>
            <p:nvPr/>
          </p:nvSpPr>
          <p:spPr bwMode="auto">
            <a:xfrm>
              <a:off x="1228" y="1194"/>
              <a:ext cx="29" cy="1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1" name="Rectangle 13">
              <a:extLst>
                <a:ext uri="{FF2B5EF4-FFF2-40B4-BE49-F238E27FC236}">
                  <a16:creationId xmlns:a16="http://schemas.microsoft.com/office/drawing/2014/main" id="{B24E11AE-E6B2-496D-9BDD-6C107CE76499}"/>
                </a:ext>
              </a:extLst>
            </p:cNvPr>
            <p:cNvSpPr>
              <a:spLocks noChangeArrowheads="1"/>
            </p:cNvSpPr>
            <p:nvPr/>
          </p:nvSpPr>
          <p:spPr bwMode="auto">
            <a:xfrm>
              <a:off x="1179" y="1145"/>
              <a:ext cx="30" cy="16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2" name="Rectangle 14">
              <a:extLst>
                <a:ext uri="{FF2B5EF4-FFF2-40B4-BE49-F238E27FC236}">
                  <a16:creationId xmlns:a16="http://schemas.microsoft.com/office/drawing/2014/main" id="{D7D79767-CE67-4EFD-B483-D050B7C29C2B}"/>
                </a:ext>
              </a:extLst>
            </p:cNvPr>
            <p:cNvSpPr>
              <a:spLocks noChangeArrowheads="1"/>
            </p:cNvSpPr>
            <p:nvPr/>
          </p:nvSpPr>
          <p:spPr bwMode="auto">
            <a:xfrm>
              <a:off x="1131" y="1097"/>
              <a:ext cx="29" cy="2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3" name="Rectangle 15">
              <a:extLst>
                <a:ext uri="{FF2B5EF4-FFF2-40B4-BE49-F238E27FC236}">
                  <a16:creationId xmlns:a16="http://schemas.microsoft.com/office/drawing/2014/main" id="{0D1C2EA7-829F-415F-87DF-371B8918D5F7}"/>
                </a:ext>
              </a:extLst>
            </p:cNvPr>
            <p:cNvSpPr>
              <a:spLocks noChangeArrowheads="1"/>
            </p:cNvSpPr>
            <p:nvPr/>
          </p:nvSpPr>
          <p:spPr bwMode="auto">
            <a:xfrm>
              <a:off x="1082" y="1048"/>
              <a:ext cx="29" cy="2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4" name="Rectangle 16">
              <a:extLst>
                <a:ext uri="{FF2B5EF4-FFF2-40B4-BE49-F238E27FC236}">
                  <a16:creationId xmlns:a16="http://schemas.microsoft.com/office/drawing/2014/main" id="{E86C2B78-72FE-408C-9A5B-50C1625C2002}"/>
                </a:ext>
              </a:extLst>
            </p:cNvPr>
            <p:cNvSpPr>
              <a:spLocks noChangeArrowheads="1"/>
            </p:cNvSpPr>
            <p:nvPr/>
          </p:nvSpPr>
          <p:spPr bwMode="auto">
            <a:xfrm>
              <a:off x="1033" y="999"/>
              <a:ext cx="29" cy="3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05" name="Freeform 17">
              <a:extLst>
                <a:ext uri="{FF2B5EF4-FFF2-40B4-BE49-F238E27FC236}">
                  <a16:creationId xmlns:a16="http://schemas.microsoft.com/office/drawing/2014/main" id="{DD717133-188B-46A3-8E08-796B06DB8201}"/>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18" name="Group 117">
            <a:extLst>
              <a:ext uri="{FF2B5EF4-FFF2-40B4-BE49-F238E27FC236}">
                <a16:creationId xmlns:a16="http://schemas.microsoft.com/office/drawing/2014/main" id="{B509961F-2F91-447C-9ABF-843AB14C2B66}"/>
              </a:ext>
              <a:ext uri="{C183D7F6-B498-43B3-948B-1728B52AA6E4}">
                <adec:decorative xmlns:adec="http://schemas.microsoft.com/office/drawing/2017/decorative" val="1"/>
              </a:ext>
            </a:extLst>
          </p:cNvPr>
          <p:cNvGrpSpPr>
            <a:grpSpLocks noChangeAspect="1"/>
          </p:cNvGrpSpPr>
          <p:nvPr/>
        </p:nvGrpSpPr>
        <p:grpSpPr>
          <a:xfrm>
            <a:off x="3858565" y="5542869"/>
            <a:ext cx="494022" cy="609686"/>
            <a:chOff x="1980078" y="253998"/>
            <a:chExt cx="3830386" cy="4727197"/>
          </a:xfrm>
          <a:solidFill>
            <a:srgbClr val="50E6FF"/>
          </a:solidFill>
        </p:grpSpPr>
        <p:sp>
          <p:nvSpPr>
            <p:cNvPr id="119" name="Rectangle 27">
              <a:extLst>
                <a:ext uri="{FF2B5EF4-FFF2-40B4-BE49-F238E27FC236}">
                  <a16:creationId xmlns:a16="http://schemas.microsoft.com/office/drawing/2014/main" id="{140A4BA3-0D7D-4E57-A13E-C9CAD891B5A5}"/>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0" name="Freeform 29">
              <a:extLst>
                <a:ext uri="{FF2B5EF4-FFF2-40B4-BE49-F238E27FC236}">
                  <a16:creationId xmlns:a16="http://schemas.microsoft.com/office/drawing/2014/main" id="{CCDFC26F-4922-4F69-A194-349A0D935EB6}"/>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1" name="Freeform 30">
              <a:extLst>
                <a:ext uri="{FF2B5EF4-FFF2-40B4-BE49-F238E27FC236}">
                  <a16:creationId xmlns:a16="http://schemas.microsoft.com/office/drawing/2014/main" id="{362A1FAB-5C55-43A4-B794-97BB4D24DED4}"/>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5E99DB9-209E-4821-A771-6610D12F5E5E}"/>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391599281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8263" y="457200"/>
            <a:ext cx="5415929" cy="1107996"/>
          </a:xfrm>
        </p:spPr>
        <p:txBody>
          <a:bodyPr/>
          <a:lstStyle/>
          <a:p>
            <a:r>
              <a:rPr lang="en-US" dirty="0"/>
              <a:t>Modernize to Azure SQL databases</a:t>
            </a:r>
          </a:p>
        </p:txBody>
      </p:sp>
      <p:sp>
        <p:nvSpPr>
          <p:cNvPr id="74" name="TextBox 73">
            <a:extLst>
              <a:ext uri="{FF2B5EF4-FFF2-40B4-BE49-F238E27FC236}">
                <a16:creationId xmlns:a16="http://schemas.microsoft.com/office/drawing/2014/main" id="{1BDA91F5-9CE8-A842-8261-818F683C2976}"/>
              </a:ext>
            </a:extLst>
          </p:cNvPr>
          <p:cNvSpPr txBox="1"/>
          <p:nvPr/>
        </p:nvSpPr>
        <p:spPr>
          <a:xfrm>
            <a:off x="1044174" y="3098645"/>
            <a:ext cx="6084510" cy="246221"/>
          </a:xfrm>
          <a:prstGeom prst="rect">
            <a:avLst/>
          </a:prstGeom>
          <a:noFill/>
        </p:spPr>
        <p:txBody>
          <a:bodyPr wrap="square" lIns="0"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UI Semibold"/>
                <a:ea typeface="+mn-ea"/>
                <a:cs typeface="+mn-cs"/>
              </a:rPr>
              <a:t>Innovate faster and accelerate time to market</a:t>
            </a:r>
          </a:p>
        </p:txBody>
      </p:sp>
      <p:sp>
        <p:nvSpPr>
          <p:cNvPr id="76" name="TextBox 75">
            <a:extLst>
              <a:ext uri="{FF2B5EF4-FFF2-40B4-BE49-F238E27FC236}">
                <a16:creationId xmlns:a16="http://schemas.microsoft.com/office/drawing/2014/main" id="{1049B5C9-928F-B04D-8FD0-0D3CEA87303D}"/>
              </a:ext>
            </a:extLst>
          </p:cNvPr>
          <p:cNvSpPr txBox="1"/>
          <p:nvPr/>
        </p:nvSpPr>
        <p:spPr>
          <a:xfrm>
            <a:off x="1044174" y="3778367"/>
            <a:ext cx="5926020" cy="246221"/>
          </a:xfrm>
          <a:prstGeom prst="rect">
            <a:avLst/>
          </a:prstGeom>
          <a:noFill/>
        </p:spPr>
        <p:txBody>
          <a:bodyPr wrap="square" lIns="0" t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Always operate on the latest version of SQL</a:t>
            </a:r>
          </a:p>
        </p:txBody>
      </p:sp>
      <p:sp>
        <p:nvSpPr>
          <p:cNvPr id="89" name="TextBox 88">
            <a:extLst>
              <a:ext uri="{FF2B5EF4-FFF2-40B4-BE49-F238E27FC236}">
                <a16:creationId xmlns:a16="http://schemas.microsoft.com/office/drawing/2014/main" id="{D6D4BF39-6B3C-7043-954A-F65766E83478}"/>
              </a:ext>
            </a:extLst>
          </p:cNvPr>
          <p:cNvSpPr txBox="1"/>
          <p:nvPr/>
        </p:nvSpPr>
        <p:spPr>
          <a:xfrm>
            <a:off x="1044174" y="4458089"/>
            <a:ext cx="505742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Increase operational efficiency and savings</a:t>
            </a:r>
          </a:p>
        </p:txBody>
      </p:sp>
      <p:sp>
        <p:nvSpPr>
          <p:cNvPr id="97" name="TextBox 96">
            <a:extLst>
              <a:ext uri="{FF2B5EF4-FFF2-40B4-BE49-F238E27FC236}">
                <a16:creationId xmlns:a16="http://schemas.microsoft.com/office/drawing/2014/main" id="{26107E46-4EE8-EF4D-861D-E54B9276945D}"/>
              </a:ext>
            </a:extLst>
          </p:cNvPr>
          <p:cNvSpPr txBox="1"/>
          <p:nvPr/>
        </p:nvSpPr>
        <p:spPr>
          <a:xfrm>
            <a:off x="1044174" y="5137811"/>
            <a:ext cx="5008016"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Eliminate software expenses</a:t>
            </a:r>
          </a:p>
        </p:txBody>
      </p:sp>
      <p:sp>
        <p:nvSpPr>
          <p:cNvPr id="105" name="TextBox 104">
            <a:extLst>
              <a:ext uri="{FF2B5EF4-FFF2-40B4-BE49-F238E27FC236}">
                <a16:creationId xmlns:a16="http://schemas.microsoft.com/office/drawing/2014/main" id="{DDB86E90-22CE-0345-B64B-D0E740CA7B77}"/>
              </a:ext>
            </a:extLst>
          </p:cNvPr>
          <p:cNvSpPr txBox="1"/>
          <p:nvPr/>
        </p:nvSpPr>
        <p:spPr>
          <a:xfrm>
            <a:off x="1044174" y="5817534"/>
            <a:ext cx="536720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Segoe UI Semibold"/>
                <a:ea typeface="+mn-ea"/>
                <a:cs typeface="+mn-cs"/>
              </a:rPr>
              <a:t>Improve business agility</a:t>
            </a:r>
          </a:p>
        </p:txBody>
      </p:sp>
      <p:sp>
        <p:nvSpPr>
          <p:cNvPr id="14" name="Round Same Side Corner Rectangle 13">
            <a:extLst>
              <a:ext uri="{FF2B5EF4-FFF2-40B4-BE49-F238E27FC236}">
                <a16:creationId xmlns:a16="http://schemas.microsoft.com/office/drawing/2014/main" id="{813A5768-1B24-4442-8CF0-1143C95CFD62}"/>
              </a:ext>
              <a:ext uri="{C183D7F6-B498-43B3-948B-1728B52AA6E4}">
                <adec:decorative xmlns:adec="http://schemas.microsoft.com/office/drawing/2017/decorative" val="1"/>
              </a:ext>
            </a:extLst>
          </p:cNvPr>
          <p:cNvSpPr/>
          <p:nvPr/>
        </p:nvSpPr>
        <p:spPr>
          <a:xfrm>
            <a:off x="6187809" y="585788"/>
            <a:ext cx="5421579" cy="6272211"/>
          </a:xfrm>
          <a:prstGeom prst="round2SameRect">
            <a:avLst>
              <a:gd name="adj1" fmla="val 2753"/>
              <a:gd name="adj2"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 name="Content Placeholder 5">
            <a:extLst>
              <a:ext uri="{FF2B5EF4-FFF2-40B4-BE49-F238E27FC236}">
                <a16:creationId xmlns:a16="http://schemas.microsoft.com/office/drawing/2014/main" id="{C963C917-1D0B-49EC-93CE-B2723FFA6352}"/>
              </a:ext>
            </a:extLst>
          </p:cNvPr>
          <p:cNvSpPr>
            <a:spLocks noGrp="1"/>
          </p:cNvSpPr>
          <p:nvPr>
            <p:ph type="body" sz="quarter" idx="4294967295"/>
          </p:nvPr>
        </p:nvSpPr>
        <p:spPr>
          <a:xfrm>
            <a:off x="6970194" y="1071563"/>
            <a:ext cx="3829050" cy="249237"/>
          </a:xfrm>
        </p:spPr>
        <p:txBody>
          <a:bodyPr/>
          <a:lstStyle/>
          <a:p>
            <a:pPr marL="0" indent="0" algn="ctr" defTabSz="914225">
              <a:lnSpc>
                <a:spcPct val="90000"/>
              </a:lnSpc>
              <a:spcBef>
                <a:spcPts val="0"/>
              </a:spcBef>
              <a:spcAft>
                <a:spcPts val="600"/>
              </a:spcAft>
              <a:buSzTx/>
              <a:buNone/>
              <a:defRPr/>
            </a:pPr>
            <a:r>
              <a:rPr lang="en-US" sz="1800" dirty="0">
                <a:solidFill>
                  <a:schemeClr val="tx1"/>
                </a:solidFill>
                <a:latin typeface="Segoe UI Semibold"/>
                <a:cs typeface="+mn-cs"/>
              </a:rPr>
              <a:t>Key report benefits and findings</a:t>
            </a:r>
            <a:r>
              <a:rPr lang="en-US" sz="1800" baseline="30000" dirty="0">
                <a:solidFill>
                  <a:schemeClr val="tx1"/>
                </a:solidFill>
                <a:latin typeface="Segoe UI Semibold"/>
                <a:cs typeface="+mn-cs"/>
              </a:rPr>
              <a:t>1</a:t>
            </a:r>
          </a:p>
        </p:txBody>
      </p:sp>
      <p:sp>
        <p:nvSpPr>
          <p:cNvPr id="7" name="Content Placeholder 6">
            <a:extLst>
              <a:ext uri="{FF2B5EF4-FFF2-40B4-BE49-F238E27FC236}">
                <a16:creationId xmlns:a16="http://schemas.microsoft.com/office/drawing/2014/main" id="{5DAB5DA6-8FF5-41CF-B707-B58D34F39629}"/>
              </a:ext>
            </a:extLst>
          </p:cNvPr>
          <p:cNvSpPr>
            <a:spLocks noGrp="1"/>
          </p:cNvSpPr>
          <p:nvPr>
            <p:ph sz="quarter" idx="4294967295"/>
          </p:nvPr>
        </p:nvSpPr>
        <p:spPr>
          <a:xfrm>
            <a:off x="7300875" y="1568450"/>
            <a:ext cx="3086100" cy="830263"/>
          </a:xfrm>
        </p:spPr>
        <p:txBody>
          <a:bodyPr/>
          <a:lstStyle/>
          <a:p>
            <a:pPr marL="0" indent="0" algn="ctr" defTabSz="914225">
              <a:spcBef>
                <a:spcPts val="0"/>
              </a:spcBef>
              <a:buSzTx/>
              <a:buNone/>
              <a:defRPr/>
            </a:pPr>
            <a:r>
              <a:rPr lang="en-US" sz="3000" b="1" dirty="0">
                <a:solidFill>
                  <a:schemeClr val="tx1"/>
                </a:solidFill>
                <a:latin typeface="+mn-lt"/>
                <a:ea typeface="Times New Roman" panose="02020603050405020304" pitchFamily="18" charset="0"/>
                <a:cs typeface="+mn-cs"/>
              </a:rPr>
              <a:t>Up to 47%</a:t>
            </a:r>
            <a:endParaRPr lang="en-US" b="1" dirty="0">
              <a:solidFill>
                <a:schemeClr val="tx1"/>
              </a:solidFill>
              <a:latin typeface="+mn-lt"/>
              <a:ea typeface="Times New Roman" panose="02020603050405020304" pitchFamily="18" charset="0"/>
              <a:cs typeface="+mn-cs"/>
            </a:endParaRPr>
          </a:p>
          <a:p>
            <a:pPr marL="0" indent="0" algn="ctr" defTabSz="914225">
              <a:spcBef>
                <a:spcPts val="0"/>
              </a:spcBef>
              <a:buSzTx/>
              <a:buNone/>
              <a:defRPr/>
            </a:pPr>
            <a:r>
              <a:rPr lang="en-US" sz="1200" dirty="0">
                <a:solidFill>
                  <a:schemeClr val="tx1"/>
                </a:solidFill>
                <a:latin typeface="Segoe UI"/>
                <a:ea typeface="DengXian" panose="02010600030101010101" pitchFamily="2" charset="-122"/>
                <a:cs typeface="+mn-cs"/>
              </a:rPr>
              <a:t>Cost savings on Azure SQL VMs vs on-premises SQL Server</a:t>
            </a:r>
          </a:p>
        </p:txBody>
      </p:sp>
      <p:sp>
        <p:nvSpPr>
          <p:cNvPr id="8" name="Content Placeholder 7">
            <a:extLst>
              <a:ext uri="{FF2B5EF4-FFF2-40B4-BE49-F238E27FC236}">
                <a16:creationId xmlns:a16="http://schemas.microsoft.com/office/drawing/2014/main" id="{66B003B0-FC6A-4F52-BE1C-322511822DB1}"/>
              </a:ext>
            </a:extLst>
          </p:cNvPr>
          <p:cNvSpPr>
            <a:spLocks noGrp="1"/>
          </p:cNvSpPr>
          <p:nvPr>
            <p:ph sz="quarter" idx="4294967295"/>
          </p:nvPr>
        </p:nvSpPr>
        <p:spPr>
          <a:xfrm>
            <a:off x="6172949" y="3232150"/>
            <a:ext cx="5440362" cy="215900"/>
          </a:xfrm>
        </p:spPr>
        <p:txBody>
          <a:bodyPr/>
          <a:lstStyle/>
          <a:p>
            <a:pPr marL="0" indent="0" algn="ctr" defTabSz="914225">
              <a:spcBef>
                <a:spcPts val="0"/>
              </a:spcBef>
              <a:buSzTx/>
              <a:buNone/>
            </a:pPr>
            <a:r>
              <a:rPr lang="en-US" sz="1400" dirty="0">
                <a:solidFill>
                  <a:schemeClr val="tx1"/>
                </a:solidFill>
                <a:latin typeface="Segoe UI"/>
                <a:cs typeface="+mn-cs"/>
              </a:rPr>
              <a:t>Modernizing on Azure SQL yields even </a:t>
            </a:r>
            <a:r>
              <a:rPr lang="en-US" sz="1400" b="1" dirty="0">
                <a:solidFill>
                  <a:schemeClr val="tx1"/>
                </a:solidFill>
                <a:latin typeface="Segoe UI"/>
                <a:cs typeface="+mn-cs"/>
              </a:rPr>
              <a:t>greater</a:t>
            </a:r>
            <a:r>
              <a:rPr lang="en-US" sz="1400" dirty="0">
                <a:solidFill>
                  <a:schemeClr val="tx1"/>
                </a:solidFill>
                <a:latin typeface="Segoe UI"/>
                <a:cs typeface="+mn-cs"/>
              </a:rPr>
              <a:t> benefits…</a:t>
            </a:r>
          </a:p>
        </p:txBody>
      </p:sp>
      <p:sp>
        <p:nvSpPr>
          <p:cNvPr id="10" name="Content Placeholder 9">
            <a:extLst>
              <a:ext uri="{FF2B5EF4-FFF2-40B4-BE49-F238E27FC236}">
                <a16:creationId xmlns:a16="http://schemas.microsoft.com/office/drawing/2014/main" id="{F75574FD-3819-4049-8755-DFCDED38E674}"/>
              </a:ext>
            </a:extLst>
          </p:cNvPr>
          <p:cNvSpPr>
            <a:spLocks noGrp="1"/>
          </p:cNvSpPr>
          <p:nvPr>
            <p:ph sz="quarter" idx="4294967295"/>
          </p:nvPr>
        </p:nvSpPr>
        <p:spPr>
          <a:xfrm>
            <a:off x="6557925" y="3727450"/>
            <a:ext cx="2151062" cy="831850"/>
          </a:xfrm>
        </p:spPr>
        <p:txBody>
          <a:bodyPr/>
          <a:lstStyle/>
          <a:p>
            <a:pPr marL="0" indent="0" algn="ctr" defTabSz="914225">
              <a:spcBef>
                <a:spcPts val="0"/>
              </a:spcBef>
              <a:buSzTx/>
              <a:buNone/>
              <a:defRPr/>
            </a:pPr>
            <a:r>
              <a:rPr lang="en-US" sz="3000" b="1" dirty="0">
                <a:solidFill>
                  <a:schemeClr val="tx1"/>
                </a:solidFill>
                <a:latin typeface="+mn-lt"/>
                <a:cs typeface="+mn-cs"/>
              </a:rPr>
              <a:t>53%</a:t>
            </a:r>
          </a:p>
          <a:p>
            <a:pPr marL="0" indent="0" algn="ctr" defTabSz="914225">
              <a:spcBef>
                <a:spcPts val="0"/>
              </a:spcBef>
              <a:buSzTx/>
              <a:buNone/>
              <a:defRPr/>
            </a:pPr>
            <a:r>
              <a:rPr lang="en-US" sz="1200" dirty="0">
                <a:solidFill>
                  <a:schemeClr val="tx1"/>
                </a:solidFill>
                <a:latin typeface="Segoe UI"/>
                <a:ea typeface="Times New Roman" panose="02020603050405020304" pitchFamily="18" charset="0"/>
                <a:cs typeface="+mn-cs"/>
              </a:rPr>
              <a:t>Lower cost of application administration</a:t>
            </a:r>
            <a:endParaRPr lang="en-US" sz="1200" dirty="0">
              <a:solidFill>
                <a:schemeClr val="tx1"/>
              </a:solidFill>
              <a:latin typeface="Segoe UI"/>
              <a:ea typeface="DengXian" panose="02010600030101010101" pitchFamily="2" charset="-122"/>
              <a:cs typeface="+mn-cs"/>
            </a:endParaRPr>
          </a:p>
        </p:txBody>
      </p:sp>
      <p:sp>
        <p:nvSpPr>
          <p:cNvPr id="9" name="Content Placeholder 8">
            <a:extLst>
              <a:ext uri="{FF2B5EF4-FFF2-40B4-BE49-F238E27FC236}">
                <a16:creationId xmlns:a16="http://schemas.microsoft.com/office/drawing/2014/main" id="{819471DA-4294-403D-AFFC-B53E6C573EFC}"/>
              </a:ext>
            </a:extLst>
          </p:cNvPr>
          <p:cNvSpPr>
            <a:spLocks noGrp="1"/>
          </p:cNvSpPr>
          <p:nvPr>
            <p:ph sz="quarter" idx="4294967295"/>
          </p:nvPr>
        </p:nvSpPr>
        <p:spPr>
          <a:xfrm>
            <a:off x="9135208" y="3724275"/>
            <a:ext cx="2052637" cy="1015663"/>
          </a:xfrm>
        </p:spPr>
        <p:txBody>
          <a:bodyPr/>
          <a:lstStyle/>
          <a:p>
            <a:pPr marL="0" indent="0" algn="ctr" defTabSz="914225">
              <a:spcBef>
                <a:spcPts val="0"/>
              </a:spcBef>
              <a:buSzTx/>
              <a:buNone/>
              <a:defRPr/>
            </a:pPr>
            <a:r>
              <a:rPr lang="en-US" sz="3000" b="1" dirty="0">
                <a:solidFill>
                  <a:schemeClr val="tx1"/>
                </a:solidFill>
                <a:latin typeface="+mn-lt"/>
                <a:cs typeface="+mn-cs"/>
              </a:rPr>
              <a:t>+17%</a:t>
            </a:r>
          </a:p>
          <a:p>
            <a:pPr marL="0" indent="0" algn="ctr" defTabSz="914225">
              <a:spcBef>
                <a:spcPts val="0"/>
              </a:spcBef>
              <a:buSzTx/>
              <a:buNone/>
              <a:defRPr/>
            </a:pPr>
            <a:r>
              <a:rPr lang="en-US" sz="1200" dirty="0">
                <a:solidFill>
                  <a:schemeClr val="tx1"/>
                </a:solidFill>
                <a:latin typeface="Segoe UI"/>
                <a:ea typeface="Times New Roman" panose="02020603050405020304" pitchFamily="18" charset="0"/>
                <a:cs typeface="+mn-cs"/>
              </a:rPr>
              <a:t>Additional cost savings on Azure SQL managed databases vs Azure SQL VMs</a:t>
            </a:r>
            <a:endParaRPr lang="en-US" sz="1200" dirty="0">
              <a:solidFill>
                <a:schemeClr val="tx1"/>
              </a:solidFill>
              <a:latin typeface="Segoe UI"/>
              <a:ea typeface="DengXian" panose="02010600030101010101" pitchFamily="2" charset="-122"/>
              <a:cs typeface="+mn-cs"/>
            </a:endParaRPr>
          </a:p>
        </p:txBody>
      </p:sp>
      <p:sp>
        <p:nvSpPr>
          <p:cNvPr id="12" name="Content Placeholder 11">
            <a:extLst>
              <a:ext uri="{FF2B5EF4-FFF2-40B4-BE49-F238E27FC236}">
                <a16:creationId xmlns:a16="http://schemas.microsoft.com/office/drawing/2014/main" id="{F8CFAD72-2F52-46B5-9164-AB0CBB39E9B0}"/>
              </a:ext>
            </a:extLst>
          </p:cNvPr>
          <p:cNvSpPr>
            <a:spLocks noGrp="1"/>
          </p:cNvSpPr>
          <p:nvPr>
            <p:ph sz="quarter" idx="4294967295"/>
          </p:nvPr>
        </p:nvSpPr>
        <p:spPr>
          <a:xfrm>
            <a:off x="6334663" y="5006975"/>
            <a:ext cx="2428875" cy="830263"/>
          </a:xfrm>
        </p:spPr>
        <p:txBody>
          <a:bodyPr/>
          <a:lstStyle/>
          <a:p>
            <a:pPr marL="0" indent="0" algn="ctr" defTabSz="914225">
              <a:spcBef>
                <a:spcPts val="0"/>
              </a:spcBef>
              <a:buSzTx/>
              <a:buNone/>
              <a:defRPr/>
            </a:pPr>
            <a:r>
              <a:rPr lang="en-US" sz="3000" b="1" dirty="0">
                <a:solidFill>
                  <a:schemeClr val="tx1"/>
                </a:solidFill>
                <a:latin typeface="+mn-lt"/>
                <a:cs typeface="+mn-cs"/>
              </a:rPr>
              <a:t>+$30M</a:t>
            </a:r>
          </a:p>
          <a:p>
            <a:pPr marL="0" indent="0" algn="ctr" defTabSz="914225">
              <a:spcBef>
                <a:spcPts val="0"/>
              </a:spcBef>
              <a:buSzTx/>
              <a:buNone/>
              <a:defRPr/>
            </a:pPr>
            <a:r>
              <a:rPr lang="en-US" sz="1200" dirty="0">
                <a:solidFill>
                  <a:schemeClr val="tx1"/>
                </a:solidFill>
                <a:latin typeface="Segoe UI"/>
                <a:ea typeface="DengXian" panose="02010600030101010101" pitchFamily="2" charset="-122"/>
                <a:cs typeface="+mn-cs"/>
              </a:rPr>
              <a:t>Additional revenue due to faster time to market</a:t>
            </a:r>
          </a:p>
        </p:txBody>
      </p:sp>
      <p:sp>
        <p:nvSpPr>
          <p:cNvPr id="11" name="Content Placeholder 10">
            <a:extLst>
              <a:ext uri="{FF2B5EF4-FFF2-40B4-BE49-F238E27FC236}">
                <a16:creationId xmlns:a16="http://schemas.microsoft.com/office/drawing/2014/main" id="{68942DD0-3BAD-4138-9D83-196A71DB23F2}"/>
              </a:ext>
            </a:extLst>
          </p:cNvPr>
          <p:cNvSpPr>
            <a:spLocks noGrp="1"/>
          </p:cNvSpPr>
          <p:nvPr>
            <p:ph sz="quarter" idx="4294967295"/>
          </p:nvPr>
        </p:nvSpPr>
        <p:spPr>
          <a:xfrm>
            <a:off x="9122725" y="5006975"/>
            <a:ext cx="2374900" cy="830263"/>
          </a:xfrm>
        </p:spPr>
        <p:txBody>
          <a:bodyPr/>
          <a:lstStyle/>
          <a:p>
            <a:pPr marL="0" indent="0" algn="ctr" defTabSz="914225">
              <a:spcBef>
                <a:spcPts val="0"/>
              </a:spcBef>
              <a:buSzTx/>
              <a:buNone/>
              <a:defRPr/>
            </a:pPr>
            <a:r>
              <a:rPr lang="en-US" sz="3000" b="1" dirty="0">
                <a:solidFill>
                  <a:schemeClr val="tx1"/>
                </a:solidFill>
                <a:latin typeface="+mn-lt"/>
                <a:cs typeface="+mn-cs"/>
              </a:rPr>
              <a:t>90%</a:t>
            </a:r>
          </a:p>
          <a:p>
            <a:pPr marL="0" indent="0" algn="ctr" defTabSz="914225">
              <a:spcBef>
                <a:spcPts val="0"/>
              </a:spcBef>
              <a:buSzTx/>
              <a:buNone/>
              <a:defRPr/>
            </a:pPr>
            <a:r>
              <a:rPr lang="en-US" sz="1200" dirty="0">
                <a:solidFill>
                  <a:schemeClr val="tx1"/>
                </a:solidFill>
                <a:latin typeface="Segoe UI"/>
                <a:ea typeface="DengXian" panose="02010600030101010101" pitchFamily="2" charset="-122"/>
                <a:cs typeface="+mn-cs"/>
              </a:rPr>
              <a:t>Lower cost of systems administration</a:t>
            </a:r>
          </a:p>
        </p:txBody>
      </p:sp>
      <p:sp>
        <p:nvSpPr>
          <p:cNvPr id="13" name="Content Placeholder 12">
            <a:extLst>
              <a:ext uri="{FF2B5EF4-FFF2-40B4-BE49-F238E27FC236}">
                <a16:creationId xmlns:a16="http://schemas.microsoft.com/office/drawing/2014/main" id="{5A062E5F-084E-4A45-8DE7-C2700063FF94}"/>
              </a:ext>
            </a:extLst>
          </p:cNvPr>
          <p:cNvSpPr>
            <a:spLocks noGrp="1"/>
          </p:cNvSpPr>
          <p:nvPr>
            <p:ph sz="quarter" idx="4294967295"/>
          </p:nvPr>
        </p:nvSpPr>
        <p:spPr>
          <a:xfrm>
            <a:off x="6533838" y="6269038"/>
            <a:ext cx="4937125" cy="368300"/>
          </a:xfrm>
        </p:spPr>
        <p:txBody>
          <a:bodyPr/>
          <a:lstStyle/>
          <a:p>
            <a:pPr marL="0" indent="0" defTabSz="914225">
              <a:spcBef>
                <a:spcPts val="0"/>
              </a:spcBef>
              <a:buSzTx/>
              <a:buNone/>
            </a:pPr>
            <a:r>
              <a:rPr lang="en-US" sz="800" baseline="30000" dirty="0">
                <a:solidFill>
                  <a:schemeClr val="tx1"/>
                </a:solidFill>
                <a:latin typeface="Verdana" panose="020B0604030504040204" pitchFamily="34" charset="0"/>
                <a:ea typeface="Times New Roman" panose="02020603050405020304" pitchFamily="18" charset="0"/>
                <a:cs typeface="Arial" panose="020B0604020202020204" pitchFamily="34" charset="0"/>
              </a:rPr>
              <a:t>1</a:t>
            </a:r>
            <a:r>
              <a:rPr lang="en-US" sz="800" dirty="0">
                <a:solidFill>
                  <a:schemeClr val="tx1"/>
                </a:solidFill>
                <a:latin typeface="Verdana" panose="020B0604030504040204" pitchFamily="34" charset="0"/>
                <a:ea typeface="Times New Roman" panose="02020603050405020304" pitchFamily="18" charset="0"/>
                <a:cs typeface="Arial" panose="020B0604020202020204" pitchFamily="34" charset="0"/>
              </a:rPr>
              <a:t> Results are based on interviewed customers. “The Economic Value of Migration On-premises SQL Server Instances to Microsoft Azure SQL Solutions,” a commissioned study conducted by The Enterprise Strategy Group on behalf of Microsoft, October 2020.</a:t>
            </a:r>
            <a:endParaRPr lang="en-US" sz="1000" dirty="0">
              <a:solidFill>
                <a:schemeClr val="tx1"/>
              </a:solidFill>
              <a:latin typeface="Calibri" panose="020F0502020204030204" pitchFamily="34" charset="0"/>
              <a:ea typeface="Calibri" panose="020F0502020204030204" pitchFamily="34" charset="0"/>
              <a:cs typeface="+mn-cs"/>
            </a:endParaRPr>
          </a:p>
        </p:txBody>
      </p:sp>
      <p:grpSp>
        <p:nvGrpSpPr>
          <p:cNvPr id="62" name="speed">
            <a:extLst>
              <a:ext uri="{FF2B5EF4-FFF2-40B4-BE49-F238E27FC236}">
                <a16:creationId xmlns:a16="http://schemas.microsoft.com/office/drawing/2014/main" id="{D1664A93-E1E9-D141-995E-BD499268F744}"/>
              </a:ext>
              <a:ext uri="{C183D7F6-B498-43B3-948B-1728B52AA6E4}">
                <adec:decorative xmlns:adec="http://schemas.microsoft.com/office/drawing/2017/decorative" val="1"/>
              </a:ext>
            </a:extLst>
          </p:cNvPr>
          <p:cNvGrpSpPr/>
          <p:nvPr/>
        </p:nvGrpSpPr>
        <p:grpSpPr>
          <a:xfrm>
            <a:off x="499866" y="3070549"/>
            <a:ext cx="415546" cy="282924"/>
            <a:chOff x="8106593" y="3934792"/>
            <a:chExt cx="658312" cy="448212"/>
          </a:xfrm>
        </p:grpSpPr>
        <p:sp>
          <p:nvSpPr>
            <p:cNvPr id="63" name="Freeform 5">
              <a:extLst>
                <a:ext uri="{FF2B5EF4-FFF2-40B4-BE49-F238E27FC236}">
                  <a16:creationId xmlns:a16="http://schemas.microsoft.com/office/drawing/2014/main" id="{C394C62E-CC84-F94D-8B76-51CFE9BB3A6E}"/>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4" name="Freeform 6">
              <a:extLst>
                <a:ext uri="{FF2B5EF4-FFF2-40B4-BE49-F238E27FC236}">
                  <a16:creationId xmlns:a16="http://schemas.microsoft.com/office/drawing/2014/main" id="{95521521-2608-C64E-9856-E1C5D2950E79}"/>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5" name="Freeform 7">
              <a:extLst>
                <a:ext uri="{FF2B5EF4-FFF2-40B4-BE49-F238E27FC236}">
                  <a16:creationId xmlns:a16="http://schemas.microsoft.com/office/drawing/2014/main" id="{7C18A467-704F-0945-8408-07C6FB75953C}"/>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6" name="Oval 9">
              <a:extLst>
                <a:ext uri="{FF2B5EF4-FFF2-40B4-BE49-F238E27FC236}">
                  <a16:creationId xmlns:a16="http://schemas.microsoft.com/office/drawing/2014/main" id="{E915498B-3EDF-D84F-A6CC-0920CDA9E178}"/>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7" name="Freeform 10">
              <a:extLst>
                <a:ext uri="{FF2B5EF4-FFF2-40B4-BE49-F238E27FC236}">
                  <a16:creationId xmlns:a16="http://schemas.microsoft.com/office/drawing/2014/main" id="{2ADA1188-CE71-184B-B11D-136B773A6C33}"/>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11">
              <a:extLst>
                <a:ext uri="{FF2B5EF4-FFF2-40B4-BE49-F238E27FC236}">
                  <a16:creationId xmlns:a16="http://schemas.microsoft.com/office/drawing/2014/main" id="{0C05CCDA-2986-A842-BB6F-410B84AC57BD}"/>
                </a:ext>
              </a:extLst>
            </p:cNvPr>
            <p:cNvSpPr>
              <a:spLocks noChangeArrowheads="1"/>
            </p:cNvSpPr>
            <p:nvPr/>
          </p:nvSpPr>
          <p:spPr bwMode="auto">
            <a:xfrm>
              <a:off x="8523680" y="3934792"/>
              <a:ext cx="115166" cy="40464"/>
            </a:xfrm>
            <a:prstGeom prst="rect">
              <a:avLst/>
            </a:prstGeom>
            <a:solidFill>
              <a:schemeClr val="tx1"/>
            </a:solidFill>
            <a:ln w="9525">
              <a:solidFill>
                <a:srgbClr val="000000"/>
              </a:solid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12">
              <a:extLst>
                <a:ext uri="{FF2B5EF4-FFF2-40B4-BE49-F238E27FC236}">
                  <a16:creationId xmlns:a16="http://schemas.microsoft.com/office/drawing/2014/main" id="{CF65AD71-E994-774F-938F-4966CB50AF72}"/>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0" name="Oval 13">
              <a:extLst>
                <a:ext uri="{FF2B5EF4-FFF2-40B4-BE49-F238E27FC236}">
                  <a16:creationId xmlns:a16="http://schemas.microsoft.com/office/drawing/2014/main" id="{8EF7545A-DD0D-404C-914A-2E802D147295}"/>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1" name="Freeform 14">
              <a:extLst>
                <a:ext uri="{FF2B5EF4-FFF2-40B4-BE49-F238E27FC236}">
                  <a16:creationId xmlns:a16="http://schemas.microsoft.com/office/drawing/2014/main" id="{661D1A72-8A72-C441-B5B7-A6BE5371BF62}"/>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2" name="Freeform 15">
              <a:extLst>
                <a:ext uri="{FF2B5EF4-FFF2-40B4-BE49-F238E27FC236}">
                  <a16:creationId xmlns:a16="http://schemas.microsoft.com/office/drawing/2014/main" id="{7600CFE2-F018-B442-A63F-A3D3B7EF9BA4}"/>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73" name="Freeform 16">
              <a:extLst>
                <a:ext uri="{FF2B5EF4-FFF2-40B4-BE49-F238E27FC236}">
                  <a16:creationId xmlns:a16="http://schemas.microsoft.com/office/drawing/2014/main" id="{982FDE4E-D0C0-4A41-9CF4-AC83E6323696}"/>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75" name="Picture 74">
            <a:extLst>
              <a:ext uri="{FF2B5EF4-FFF2-40B4-BE49-F238E27FC236}">
                <a16:creationId xmlns:a16="http://schemas.microsoft.com/office/drawing/2014/main" id="{D1E8BDC3-D5C6-454C-91D6-337BB82EF089}"/>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54754" y="3780444"/>
            <a:ext cx="322396" cy="218924"/>
          </a:xfrm>
          <a:prstGeom prst="rect">
            <a:avLst/>
          </a:prstGeom>
          <a:ln>
            <a:noFill/>
          </a:ln>
        </p:spPr>
      </p:pic>
      <p:grpSp>
        <p:nvGrpSpPr>
          <p:cNvPr id="77" name="Group 47">
            <a:extLst>
              <a:ext uri="{FF2B5EF4-FFF2-40B4-BE49-F238E27FC236}">
                <a16:creationId xmlns:a16="http://schemas.microsoft.com/office/drawing/2014/main" id="{9D5B1BBA-939D-5F45-A2B9-510C6FFF32F3}"/>
              </a:ext>
              <a:ext uri="{C183D7F6-B498-43B3-948B-1728B52AA6E4}">
                <adec:decorative xmlns:adec="http://schemas.microsoft.com/office/drawing/2017/decorative" val="1"/>
              </a:ext>
            </a:extLst>
          </p:cNvPr>
          <p:cNvGrpSpPr>
            <a:grpSpLocks noChangeAspect="1"/>
          </p:cNvGrpSpPr>
          <p:nvPr/>
        </p:nvGrpSpPr>
        <p:grpSpPr bwMode="auto">
          <a:xfrm>
            <a:off x="554754" y="4410751"/>
            <a:ext cx="338296" cy="338296"/>
            <a:chOff x="3411" y="999"/>
            <a:chExt cx="312" cy="312"/>
          </a:xfrm>
        </p:grpSpPr>
        <p:sp>
          <p:nvSpPr>
            <p:cNvPr id="78" name="AutoShape 46">
              <a:extLst>
                <a:ext uri="{FF2B5EF4-FFF2-40B4-BE49-F238E27FC236}">
                  <a16:creationId xmlns:a16="http://schemas.microsoft.com/office/drawing/2014/main" id="{AC8E5CC7-2495-1A40-B1E0-D391EEC02578}"/>
                </a:ext>
              </a:extLst>
            </p:cNvPr>
            <p:cNvSpPr>
              <a:spLocks noChangeAspect="1" noChangeArrowheads="1" noTextEdit="1"/>
            </p:cNvSpPr>
            <p:nvPr/>
          </p:nvSpPr>
          <p:spPr bwMode="auto">
            <a:xfrm>
              <a:off x="3411" y="999"/>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9" name="Freeform 48">
              <a:extLst>
                <a:ext uri="{FF2B5EF4-FFF2-40B4-BE49-F238E27FC236}">
                  <a16:creationId xmlns:a16="http://schemas.microsoft.com/office/drawing/2014/main" id="{2712A88E-BC0C-CC4D-856F-0B03A35CBDDF}"/>
                </a:ext>
              </a:extLst>
            </p:cNvPr>
            <p:cNvSpPr>
              <a:spLocks noEditPoints="1"/>
            </p:cNvSpPr>
            <p:nvPr/>
          </p:nvSpPr>
          <p:spPr bwMode="auto">
            <a:xfrm>
              <a:off x="3411" y="999"/>
              <a:ext cx="312" cy="312"/>
            </a:xfrm>
            <a:custGeom>
              <a:avLst/>
              <a:gdLst>
                <a:gd name="T0" fmla="*/ 683 w 1366"/>
                <a:gd name="T1" fmla="*/ 128 h 1365"/>
                <a:gd name="T2" fmla="*/ 899 w 1366"/>
                <a:gd name="T3" fmla="*/ 171 h 1365"/>
                <a:gd name="T4" fmla="*/ 1075 w 1366"/>
                <a:gd name="T5" fmla="*/ 290 h 1365"/>
                <a:gd name="T6" fmla="*/ 1194 w 1366"/>
                <a:gd name="T7" fmla="*/ 466 h 1365"/>
                <a:gd name="T8" fmla="*/ 1238 w 1366"/>
                <a:gd name="T9" fmla="*/ 682 h 1365"/>
                <a:gd name="T10" fmla="*/ 1194 w 1366"/>
                <a:gd name="T11" fmla="*/ 898 h 1365"/>
                <a:gd name="T12" fmla="*/ 1075 w 1366"/>
                <a:gd name="T13" fmla="*/ 1075 h 1365"/>
                <a:gd name="T14" fmla="*/ 899 w 1366"/>
                <a:gd name="T15" fmla="*/ 1193 h 1365"/>
                <a:gd name="T16" fmla="*/ 683 w 1366"/>
                <a:gd name="T17" fmla="*/ 1237 h 1365"/>
                <a:gd name="T18" fmla="*/ 467 w 1366"/>
                <a:gd name="T19" fmla="*/ 1193 h 1365"/>
                <a:gd name="T20" fmla="*/ 291 w 1366"/>
                <a:gd name="T21" fmla="*/ 1075 h 1365"/>
                <a:gd name="T22" fmla="*/ 172 w 1366"/>
                <a:gd name="T23" fmla="*/ 898 h 1365"/>
                <a:gd name="T24" fmla="*/ 128 w 1366"/>
                <a:gd name="T25" fmla="*/ 682 h 1365"/>
                <a:gd name="T26" fmla="*/ 172 w 1366"/>
                <a:gd name="T27" fmla="*/ 466 h 1365"/>
                <a:gd name="T28" fmla="*/ 291 w 1366"/>
                <a:gd name="T29" fmla="*/ 290 h 1365"/>
                <a:gd name="T30" fmla="*/ 467 w 1366"/>
                <a:gd name="T31" fmla="*/ 171 h 1365"/>
                <a:gd name="T32" fmla="*/ 683 w 1366"/>
                <a:gd name="T33" fmla="*/ 128 h 1365"/>
                <a:gd name="T34" fmla="*/ 683 w 1366"/>
                <a:gd name="T35" fmla="*/ 0 h 1365"/>
                <a:gd name="T36" fmla="*/ 0 w 1366"/>
                <a:gd name="T37" fmla="*/ 682 h 1365"/>
                <a:gd name="T38" fmla="*/ 683 w 1366"/>
                <a:gd name="T39" fmla="*/ 1365 h 1365"/>
                <a:gd name="T40" fmla="*/ 1366 w 1366"/>
                <a:gd name="T41" fmla="*/ 682 h 1365"/>
                <a:gd name="T42" fmla="*/ 683 w 1366"/>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6" h="1365">
                  <a:moveTo>
                    <a:pt x="683" y="128"/>
                  </a:moveTo>
                  <a:cubicBezTo>
                    <a:pt x="758" y="128"/>
                    <a:pt x="831" y="142"/>
                    <a:pt x="899" y="171"/>
                  </a:cubicBezTo>
                  <a:cubicBezTo>
                    <a:pt x="965" y="199"/>
                    <a:pt x="1024" y="239"/>
                    <a:pt x="1075" y="290"/>
                  </a:cubicBezTo>
                  <a:cubicBezTo>
                    <a:pt x="1126" y="341"/>
                    <a:pt x="1166" y="400"/>
                    <a:pt x="1194" y="466"/>
                  </a:cubicBezTo>
                  <a:cubicBezTo>
                    <a:pt x="1223" y="535"/>
                    <a:pt x="1238" y="607"/>
                    <a:pt x="1238" y="682"/>
                  </a:cubicBezTo>
                  <a:cubicBezTo>
                    <a:pt x="1238" y="757"/>
                    <a:pt x="1223" y="830"/>
                    <a:pt x="1194" y="898"/>
                  </a:cubicBezTo>
                  <a:cubicBezTo>
                    <a:pt x="1166" y="964"/>
                    <a:pt x="1126" y="1024"/>
                    <a:pt x="1075" y="1075"/>
                  </a:cubicBezTo>
                  <a:cubicBezTo>
                    <a:pt x="1024" y="1126"/>
                    <a:pt x="965" y="1166"/>
                    <a:pt x="899" y="1193"/>
                  </a:cubicBezTo>
                  <a:cubicBezTo>
                    <a:pt x="831" y="1222"/>
                    <a:pt x="758" y="1237"/>
                    <a:pt x="683" y="1237"/>
                  </a:cubicBezTo>
                  <a:cubicBezTo>
                    <a:pt x="608" y="1237"/>
                    <a:pt x="535" y="1222"/>
                    <a:pt x="467" y="1193"/>
                  </a:cubicBezTo>
                  <a:cubicBezTo>
                    <a:pt x="401" y="1166"/>
                    <a:pt x="342" y="1126"/>
                    <a:pt x="291" y="1075"/>
                  </a:cubicBezTo>
                  <a:cubicBezTo>
                    <a:pt x="240" y="1024"/>
                    <a:pt x="200" y="964"/>
                    <a:pt x="172" y="898"/>
                  </a:cubicBezTo>
                  <a:cubicBezTo>
                    <a:pt x="143" y="830"/>
                    <a:pt x="128" y="757"/>
                    <a:pt x="128" y="682"/>
                  </a:cubicBezTo>
                  <a:cubicBezTo>
                    <a:pt x="128" y="607"/>
                    <a:pt x="143" y="535"/>
                    <a:pt x="172" y="466"/>
                  </a:cubicBezTo>
                  <a:cubicBezTo>
                    <a:pt x="200" y="400"/>
                    <a:pt x="240" y="341"/>
                    <a:pt x="291" y="290"/>
                  </a:cubicBezTo>
                  <a:cubicBezTo>
                    <a:pt x="342" y="239"/>
                    <a:pt x="401" y="199"/>
                    <a:pt x="467" y="171"/>
                  </a:cubicBezTo>
                  <a:cubicBezTo>
                    <a:pt x="535" y="142"/>
                    <a:pt x="608" y="128"/>
                    <a:pt x="683" y="128"/>
                  </a:cubicBezTo>
                  <a:moveTo>
                    <a:pt x="683" y="0"/>
                  </a:moveTo>
                  <a:cubicBezTo>
                    <a:pt x="306" y="0"/>
                    <a:pt x="0" y="305"/>
                    <a:pt x="0" y="682"/>
                  </a:cubicBezTo>
                  <a:cubicBezTo>
                    <a:pt x="0" y="1059"/>
                    <a:pt x="306" y="1365"/>
                    <a:pt x="683" y="1365"/>
                  </a:cubicBezTo>
                  <a:cubicBezTo>
                    <a:pt x="1060" y="1365"/>
                    <a:pt x="1366" y="1059"/>
                    <a:pt x="1366" y="682"/>
                  </a:cubicBezTo>
                  <a:cubicBezTo>
                    <a:pt x="1366" y="305"/>
                    <a:pt x="1060" y="0"/>
                    <a:pt x="683"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0" name="Freeform 49">
              <a:extLst>
                <a:ext uri="{FF2B5EF4-FFF2-40B4-BE49-F238E27FC236}">
                  <a16:creationId xmlns:a16="http://schemas.microsoft.com/office/drawing/2014/main" id="{BD220D11-E252-CB46-937D-7C7882EFD3CA}"/>
                </a:ext>
              </a:extLst>
            </p:cNvPr>
            <p:cNvSpPr>
              <a:spLocks noEditPoints="1"/>
            </p:cNvSpPr>
            <p:nvPr/>
          </p:nvSpPr>
          <p:spPr bwMode="auto">
            <a:xfrm>
              <a:off x="3479" y="1077"/>
              <a:ext cx="176" cy="156"/>
            </a:xfrm>
            <a:custGeom>
              <a:avLst/>
              <a:gdLst>
                <a:gd name="T0" fmla="*/ 387 w 774"/>
                <a:gd name="T1" fmla="*/ 128 h 683"/>
                <a:gd name="T2" fmla="*/ 466 w 774"/>
                <a:gd name="T3" fmla="*/ 143 h 683"/>
                <a:gd name="T4" fmla="*/ 583 w 774"/>
                <a:gd name="T5" fmla="*/ 257 h 683"/>
                <a:gd name="T6" fmla="*/ 585 w 774"/>
                <a:gd name="T7" fmla="*/ 420 h 683"/>
                <a:gd name="T8" fmla="*/ 505 w 774"/>
                <a:gd name="T9" fmla="*/ 519 h 683"/>
                <a:gd name="T10" fmla="*/ 387 w 774"/>
                <a:gd name="T11" fmla="*/ 555 h 683"/>
                <a:gd name="T12" fmla="*/ 308 w 774"/>
                <a:gd name="T13" fmla="*/ 539 h 683"/>
                <a:gd name="T14" fmla="*/ 191 w 774"/>
                <a:gd name="T15" fmla="*/ 426 h 683"/>
                <a:gd name="T16" fmla="*/ 189 w 774"/>
                <a:gd name="T17" fmla="*/ 262 h 683"/>
                <a:gd name="T18" fmla="*/ 269 w 774"/>
                <a:gd name="T19" fmla="*/ 164 h 683"/>
                <a:gd name="T20" fmla="*/ 387 w 774"/>
                <a:gd name="T21" fmla="*/ 128 h 683"/>
                <a:gd name="T22" fmla="*/ 387 w 774"/>
                <a:gd name="T23" fmla="*/ 128 h 683"/>
                <a:gd name="T24" fmla="*/ 387 w 774"/>
                <a:gd name="T25" fmla="*/ 0 h 683"/>
                <a:gd name="T26" fmla="*/ 70 w 774"/>
                <a:gd name="T27" fmla="*/ 215 h 683"/>
                <a:gd name="T28" fmla="*/ 261 w 774"/>
                <a:gd name="T29" fmla="*/ 658 h 683"/>
                <a:gd name="T30" fmla="*/ 387 w 774"/>
                <a:gd name="T31" fmla="*/ 683 h 683"/>
                <a:gd name="T32" fmla="*/ 704 w 774"/>
                <a:gd name="T33" fmla="*/ 468 h 683"/>
                <a:gd name="T34" fmla="*/ 513 w 774"/>
                <a:gd name="T35" fmla="*/ 24 h 683"/>
                <a:gd name="T36" fmla="*/ 387 w 774"/>
                <a:gd name="T37" fmla="*/ 0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74" h="683">
                  <a:moveTo>
                    <a:pt x="387" y="128"/>
                  </a:moveTo>
                  <a:cubicBezTo>
                    <a:pt x="414" y="128"/>
                    <a:pt x="441" y="133"/>
                    <a:pt x="466" y="143"/>
                  </a:cubicBezTo>
                  <a:cubicBezTo>
                    <a:pt x="519" y="164"/>
                    <a:pt x="560" y="205"/>
                    <a:pt x="583" y="257"/>
                  </a:cubicBezTo>
                  <a:cubicBezTo>
                    <a:pt x="605" y="309"/>
                    <a:pt x="606" y="367"/>
                    <a:pt x="585" y="420"/>
                  </a:cubicBezTo>
                  <a:cubicBezTo>
                    <a:pt x="569" y="461"/>
                    <a:pt x="541" y="495"/>
                    <a:pt x="505" y="519"/>
                  </a:cubicBezTo>
                  <a:cubicBezTo>
                    <a:pt x="470" y="542"/>
                    <a:pt x="429" y="555"/>
                    <a:pt x="387" y="555"/>
                  </a:cubicBezTo>
                  <a:cubicBezTo>
                    <a:pt x="360" y="555"/>
                    <a:pt x="333" y="550"/>
                    <a:pt x="308" y="539"/>
                  </a:cubicBezTo>
                  <a:cubicBezTo>
                    <a:pt x="255" y="518"/>
                    <a:pt x="214" y="478"/>
                    <a:pt x="191" y="426"/>
                  </a:cubicBezTo>
                  <a:cubicBezTo>
                    <a:pt x="169" y="373"/>
                    <a:pt x="168" y="315"/>
                    <a:pt x="189" y="262"/>
                  </a:cubicBezTo>
                  <a:cubicBezTo>
                    <a:pt x="205" y="222"/>
                    <a:pt x="233" y="188"/>
                    <a:pt x="269" y="164"/>
                  </a:cubicBezTo>
                  <a:cubicBezTo>
                    <a:pt x="304" y="140"/>
                    <a:pt x="345" y="128"/>
                    <a:pt x="387" y="128"/>
                  </a:cubicBezTo>
                  <a:cubicBezTo>
                    <a:pt x="387" y="128"/>
                    <a:pt x="387" y="128"/>
                    <a:pt x="387" y="128"/>
                  </a:cubicBezTo>
                  <a:moveTo>
                    <a:pt x="387" y="0"/>
                  </a:moveTo>
                  <a:cubicBezTo>
                    <a:pt x="252" y="0"/>
                    <a:pt x="123" y="81"/>
                    <a:pt x="70" y="215"/>
                  </a:cubicBezTo>
                  <a:cubicBezTo>
                    <a:pt x="0" y="390"/>
                    <a:pt x="86" y="588"/>
                    <a:pt x="261" y="658"/>
                  </a:cubicBezTo>
                  <a:cubicBezTo>
                    <a:pt x="302" y="675"/>
                    <a:pt x="345" y="683"/>
                    <a:pt x="387" y="683"/>
                  </a:cubicBezTo>
                  <a:cubicBezTo>
                    <a:pt x="522" y="683"/>
                    <a:pt x="651" y="601"/>
                    <a:pt x="704" y="468"/>
                  </a:cubicBezTo>
                  <a:cubicBezTo>
                    <a:pt x="774" y="293"/>
                    <a:pt x="688" y="94"/>
                    <a:pt x="513" y="24"/>
                  </a:cubicBezTo>
                  <a:cubicBezTo>
                    <a:pt x="472" y="8"/>
                    <a:pt x="429" y="0"/>
                    <a:pt x="38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1" name="Freeform 50">
              <a:extLst>
                <a:ext uri="{FF2B5EF4-FFF2-40B4-BE49-F238E27FC236}">
                  <a16:creationId xmlns:a16="http://schemas.microsoft.com/office/drawing/2014/main" id="{425A372B-9DFF-884C-8A27-32E24EF222D6}"/>
                </a:ext>
              </a:extLst>
            </p:cNvPr>
            <p:cNvSpPr>
              <a:spLocks/>
            </p:cNvSpPr>
            <p:nvPr/>
          </p:nvSpPr>
          <p:spPr bwMode="auto">
            <a:xfrm>
              <a:off x="3479" y="1112"/>
              <a:ext cx="22" cy="24"/>
            </a:xfrm>
            <a:custGeom>
              <a:avLst/>
              <a:gdLst>
                <a:gd name="T0" fmla="*/ 22 w 22"/>
                <a:gd name="T1" fmla="*/ 6 h 24"/>
                <a:gd name="T2" fmla="*/ 14 w 22"/>
                <a:gd name="T3" fmla="*/ 24 h 24"/>
                <a:gd name="T4" fmla="*/ 0 w 22"/>
                <a:gd name="T5" fmla="*/ 19 h 24"/>
                <a:gd name="T6" fmla="*/ 8 w 22"/>
                <a:gd name="T7" fmla="*/ 0 h 24"/>
                <a:gd name="T8" fmla="*/ 22 w 22"/>
                <a:gd name="T9" fmla="*/ 6 h 24"/>
              </a:gdLst>
              <a:ahLst/>
              <a:cxnLst>
                <a:cxn ang="0">
                  <a:pos x="T0" y="T1"/>
                </a:cxn>
                <a:cxn ang="0">
                  <a:pos x="T2" y="T3"/>
                </a:cxn>
                <a:cxn ang="0">
                  <a:pos x="T4" y="T5"/>
                </a:cxn>
                <a:cxn ang="0">
                  <a:pos x="T6" y="T7"/>
                </a:cxn>
                <a:cxn ang="0">
                  <a:pos x="T8" y="T9"/>
                </a:cxn>
              </a:cxnLst>
              <a:rect l="0" t="0" r="r" b="b"/>
              <a:pathLst>
                <a:path w="22" h="24">
                  <a:moveTo>
                    <a:pt x="22" y="6"/>
                  </a:moveTo>
                  <a:lnTo>
                    <a:pt x="14" y="24"/>
                  </a:lnTo>
                  <a:lnTo>
                    <a:pt x="0" y="19"/>
                  </a:lnTo>
                  <a:lnTo>
                    <a:pt x="8" y="0"/>
                  </a:lnTo>
                  <a:lnTo>
                    <a:pt x="22" y="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2" name="Freeform 51">
              <a:extLst>
                <a:ext uri="{FF2B5EF4-FFF2-40B4-BE49-F238E27FC236}">
                  <a16:creationId xmlns:a16="http://schemas.microsoft.com/office/drawing/2014/main" id="{DD8BCE54-401C-5F47-99E4-A6D8A4A85BA0}"/>
                </a:ext>
              </a:extLst>
            </p:cNvPr>
            <p:cNvSpPr>
              <a:spLocks/>
            </p:cNvSpPr>
            <p:nvPr/>
          </p:nvSpPr>
          <p:spPr bwMode="auto">
            <a:xfrm>
              <a:off x="3633" y="1174"/>
              <a:ext cx="22" cy="24"/>
            </a:xfrm>
            <a:custGeom>
              <a:avLst/>
              <a:gdLst>
                <a:gd name="T0" fmla="*/ 22 w 22"/>
                <a:gd name="T1" fmla="*/ 5 h 24"/>
                <a:gd name="T2" fmla="*/ 14 w 22"/>
                <a:gd name="T3" fmla="*/ 24 h 24"/>
                <a:gd name="T4" fmla="*/ 0 w 22"/>
                <a:gd name="T5" fmla="*/ 18 h 24"/>
                <a:gd name="T6" fmla="*/ 8 w 22"/>
                <a:gd name="T7" fmla="*/ 0 h 24"/>
                <a:gd name="T8" fmla="*/ 22 w 22"/>
                <a:gd name="T9" fmla="*/ 5 h 24"/>
              </a:gdLst>
              <a:ahLst/>
              <a:cxnLst>
                <a:cxn ang="0">
                  <a:pos x="T0" y="T1"/>
                </a:cxn>
                <a:cxn ang="0">
                  <a:pos x="T2" y="T3"/>
                </a:cxn>
                <a:cxn ang="0">
                  <a:pos x="T4" y="T5"/>
                </a:cxn>
                <a:cxn ang="0">
                  <a:pos x="T6" y="T7"/>
                </a:cxn>
                <a:cxn ang="0">
                  <a:pos x="T8" y="T9"/>
                </a:cxn>
              </a:cxnLst>
              <a:rect l="0" t="0" r="r" b="b"/>
              <a:pathLst>
                <a:path w="22" h="24">
                  <a:moveTo>
                    <a:pt x="22" y="5"/>
                  </a:moveTo>
                  <a:lnTo>
                    <a:pt x="14" y="24"/>
                  </a:lnTo>
                  <a:lnTo>
                    <a:pt x="0" y="18"/>
                  </a:lnTo>
                  <a:lnTo>
                    <a:pt x="8" y="0"/>
                  </a:lnTo>
                  <a:lnTo>
                    <a:pt x="22" y="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3" name="Freeform 52">
              <a:extLst>
                <a:ext uri="{FF2B5EF4-FFF2-40B4-BE49-F238E27FC236}">
                  <a16:creationId xmlns:a16="http://schemas.microsoft.com/office/drawing/2014/main" id="{57236091-D84B-1E45-9A84-A2340B78ABC1}"/>
                </a:ext>
              </a:extLst>
            </p:cNvPr>
            <p:cNvSpPr>
              <a:spLocks/>
            </p:cNvSpPr>
            <p:nvPr/>
          </p:nvSpPr>
          <p:spPr bwMode="auto">
            <a:xfrm>
              <a:off x="3586" y="1067"/>
              <a:ext cx="24" cy="22"/>
            </a:xfrm>
            <a:custGeom>
              <a:avLst/>
              <a:gdLst>
                <a:gd name="T0" fmla="*/ 5 w 24"/>
                <a:gd name="T1" fmla="*/ 0 h 22"/>
                <a:gd name="T2" fmla="*/ 24 w 24"/>
                <a:gd name="T3" fmla="*/ 8 h 22"/>
                <a:gd name="T4" fmla="*/ 18 w 24"/>
                <a:gd name="T5" fmla="*/ 22 h 22"/>
                <a:gd name="T6" fmla="*/ 0 w 24"/>
                <a:gd name="T7" fmla="*/ 14 h 22"/>
                <a:gd name="T8" fmla="*/ 5 w 24"/>
                <a:gd name="T9" fmla="*/ 0 h 22"/>
              </a:gdLst>
              <a:ahLst/>
              <a:cxnLst>
                <a:cxn ang="0">
                  <a:pos x="T0" y="T1"/>
                </a:cxn>
                <a:cxn ang="0">
                  <a:pos x="T2" y="T3"/>
                </a:cxn>
                <a:cxn ang="0">
                  <a:pos x="T4" y="T5"/>
                </a:cxn>
                <a:cxn ang="0">
                  <a:pos x="T6" y="T7"/>
                </a:cxn>
                <a:cxn ang="0">
                  <a:pos x="T8" y="T9"/>
                </a:cxn>
              </a:cxnLst>
              <a:rect l="0" t="0" r="r" b="b"/>
              <a:pathLst>
                <a:path w="24" h="22">
                  <a:moveTo>
                    <a:pt x="5" y="0"/>
                  </a:moveTo>
                  <a:lnTo>
                    <a:pt x="24" y="8"/>
                  </a:lnTo>
                  <a:lnTo>
                    <a:pt x="18" y="22"/>
                  </a:lnTo>
                  <a:lnTo>
                    <a:pt x="0" y="14"/>
                  </a:lnTo>
                  <a:lnTo>
                    <a:pt x="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4" name="Freeform 53">
              <a:extLst>
                <a:ext uri="{FF2B5EF4-FFF2-40B4-BE49-F238E27FC236}">
                  <a16:creationId xmlns:a16="http://schemas.microsoft.com/office/drawing/2014/main" id="{E19FF5CE-5150-0545-9077-C4223006F999}"/>
                </a:ext>
              </a:extLst>
            </p:cNvPr>
            <p:cNvSpPr>
              <a:spLocks/>
            </p:cNvSpPr>
            <p:nvPr/>
          </p:nvSpPr>
          <p:spPr bwMode="auto">
            <a:xfrm>
              <a:off x="3524" y="1221"/>
              <a:ext cx="25" cy="22"/>
            </a:xfrm>
            <a:custGeom>
              <a:avLst/>
              <a:gdLst>
                <a:gd name="T0" fmla="*/ 6 w 25"/>
                <a:gd name="T1" fmla="*/ 0 h 22"/>
                <a:gd name="T2" fmla="*/ 25 w 25"/>
                <a:gd name="T3" fmla="*/ 8 h 22"/>
                <a:gd name="T4" fmla="*/ 19 w 25"/>
                <a:gd name="T5" fmla="*/ 22 h 22"/>
                <a:gd name="T6" fmla="*/ 0 w 25"/>
                <a:gd name="T7" fmla="*/ 14 h 22"/>
                <a:gd name="T8" fmla="*/ 6 w 25"/>
                <a:gd name="T9" fmla="*/ 0 h 22"/>
              </a:gdLst>
              <a:ahLst/>
              <a:cxnLst>
                <a:cxn ang="0">
                  <a:pos x="T0" y="T1"/>
                </a:cxn>
                <a:cxn ang="0">
                  <a:pos x="T2" y="T3"/>
                </a:cxn>
                <a:cxn ang="0">
                  <a:pos x="T4" y="T5"/>
                </a:cxn>
                <a:cxn ang="0">
                  <a:pos x="T6" y="T7"/>
                </a:cxn>
                <a:cxn ang="0">
                  <a:pos x="T8" y="T9"/>
                </a:cxn>
              </a:cxnLst>
              <a:rect l="0" t="0" r="r" b="b"/>
              <a:pathLst>
                <a:path w="25" h="22">
                  <a:moveTo>
                    <a:pt x="6" y="0"/>
                  </a:moveTo>
                  <a:lnTo>
                    <a:pt x="25" y="8"/>
                  </a:lnTo>
                  <a:lnTo>
                    <a:pt x="19" y="22"/>
                  </a:lnTo>
                  <a:lnTo>
                    <a:pt x="0" y="14"/>
                  </a:lnTo>
                  <a:lnTo>
                    <a:pt x="6"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5" name="Freeform 54">
              <a:extLst>
                <a:ext uri="{FF2B5EF4-FFF2-40B4-BE49-F238E27FC236}">
                  <a16:creationId xmlns:a16="http://schemas.microsoft.com/office/drawing/2014/main" id="{882182CE-7746-2941-839D-18F5138DE545}"/>
                </a:ext>
              </a:extLst>
            </p:cNvPr>
            <p:cNvSpPr>
              <a:spLocks/>
            </p:cNvSpPr>
            <p:nvPr/>
          </p:nvSpPr>
          <p:spPr bwMode="auto">
            <a:xfrm>
              <a:off x="3588" y="1220"/>
              <a:ext cx="24" cy="22"/>
            </a:xfrm>
            <a:custGeom>
              <a:avLst/>
              <a:gdLst>
                <a:gd name="T0" fmla="*/ 0 w 24"/>
                <a:gd name="T1" fmla="*/ 8 h 22"/>
                <a:gd name="T2" fmla="*/ 18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8"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6" name="Freeform 55">
              <a:extLst>
                <a:ext uri="{FF2B5EF4-FFF2-40B4-BE49-F238E27FC236}">
                  <a16:creationId xmlns:a16="http://schemas.microsoft.com/office/drawing/2014/main" id="{6096314B-3C59-C74C-B133-B0E96EB85406}"/>
                </a:ext>
              </a:extLst>
            </p:cNvPr>
            <p:cNvSpPr>
              <a:spLocks/>
            </p:cNvSpPr>
            <p:nvPr/>
          </p:nvSpPr>
          <p:spPr bwMode="auto">
            <a:xfrm>
              <a:off x="3522" y="1068"/>
              <a:ext cx="24" cy="22"/>
            </a:xfrm>
            <a:custGeom>
              <a:avLst/>
              <a:gdLst>
                <a:gd name="T0" fmla="*/ 0 w 24"/>
                <a:gd name="T1" fmla="*/ 8 h 22"/>
                <a:gd name="T2" fmla="*/ 19 w 24"/>
                <a:gd name="T3" fmla="*/ 0 h 22"/>
                <a:gd name="T4" fmla="*/ 24 w 24"/>
                <a:gd name="T5" fmla="*/ 14 h 22"/>
                <a:gd name="T6" fmla="*/ 6 w 24"/>
                <a:gd name="T7" fmla="*/ 22 h 22"/>
                <a:gd name="T8" fmla="*/ 0 w 24"/>
                <a:gd name="T9" fmla="*/ 8 h 22"/>
              </a:gdLst>
              <a:ahLst/>
              <a:cxnLst>
                <a:cxn ang="0">
                  <a:pos x="T0" y="T1"/>
                </a:cxn>
                <a:cxn ang="0">
                  <a:pos x="T2" y="T3"/>
                </a:cxn>
                <a:cxn ang="0">
                  <a:pos x="T4" y="T5"/>
                </a:cxn>
                <a:cxn ang="0">
                  <a:pos x="T6" y="T7"/>
                </a:cxn>
                <a:cxn ang="0">
                  <a:pos x="T8" y="T9"/>
                </a:cxn>
              </a:cxnLst>
              <a:rect l="0" t="0" r="r" b="b"/>
              <a:pathLst>
                <a:path w="24" h="22">
                  <a:moveTo>
                    <a:pt x="0" y="8"/>
                  </a:moveTo>
                  <a:lnTo>
                    <a:pt x="19" y="0"/>
                  </a:lnTo>
                  <a:lnTo>
                    <a:pt x="24" y="14"/>
                  </a:lnTo>
                  <a:lnTo>
                    <a:pt x="6" y="22"/>
                  </a:lnTo>
                  <a:lnTo>
                    <a:pt x="0" y="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7" name="Freeform 56">
              <a:extLst>
                <a:ext uri="{FF2B5EF4-FFF2-40B4-BE49-F238E27FC236}">
                  <a16:creationId xmlns:a16="http://schemas.microsoft.com/office/drawing/2014/main" id="{753966E1-CD22-F14E-8BB7-28A1E76250F5}"/>
                </a:ext>
              </a:extLst>
            </p:cNvPr>
            <p:cNvSpPr>
              <a:spLocks/>
            </p:cNvSpPr>
            <p:nvPr/>
          </p:nvSpPr>
          <p:spPr bwMode="auto">
            <a:xfrm>
              <a:off x="3632" y="1110"/>
              <a:ext cx="22" cy="24"/>
            </a:xfrm>
            <a:custGeom>
              <a:avLst/>
              <a:gdLst>
                <a:gd name="T0" fmla="*/ 8 w 22"/>
                <a:gd name="T1" fmla="*/ 24 h 24"/>
                <a:gd name="T2" fmla="*/ 0 w 22"/>
                <a:gd name="T3" fmla="*/ 6 h 24"/>
                <a:gd name="T4" fmla="*/ 14 w 22"/>
                <a:gd name="T5" fmla="*/ 0 h 24"/>
                <a:gd name="T6" fmla="*/ 22 w 22"/>
                <a:gd name="T7" fmla="*/ 18 h 24"/>
                <a:gd name="T8" fmla="*/ 8 w 22"/>
                <a:gd name="T9" fmla="*/ 24 h 24"/>
              </a:gdLst>
              <a:ahLst/>
              <a:cxnLst>
                <a:cxn ang="0">
                  <a:pos x="T0" y="T1"/>
                </a:cxn>
                <a:cxn ang="0">
                  <a:pos x="T2" y="T3"/>
                </a:cxn>
                <a:cxn ang="0">
                  <a:pos x="T4" y="T5"/>
                </a:cxn>
                <a:cxn ang="0">
                  <a:pos x="T6" y="T7"/>
                </a:cxn>
                <a:cxn ang="0">
                  <a:pos x="T8" y="T9"/>
                </a:cxn>
              </a:cxnLst>
              <a:rect l="0" t="0" r="r" b="b"/>
              <a:pathLst>
                <a:path w="22" h="24">
                  <a:moveTo>
                    <a:pt x="8" y="24"/>
                  </a:moveTo>
                  <a:lnTo>
                    <a:pt x="0" y="6"/>
                  </a:lnTo>
                  <a:lnTo>
                    <a:pt x="14" y="0"/>
                  </a:lnTo>
                  <a:lnTo>
                    <a:pt x="22" y="18"/>
                  </a:lnTo>
                  <a:lnTo>
                    <a:pt x="8"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8" name="Freeform 57">
              <a:extLst>
                <a:ext uri="{FF2B5EF4-FFF2-40B4-BE49-F238E27FC236}">
                  <a16:creationId xmlns:a16="http://schemas.microsoft.com/office/drawing/2014/main" id="{C246F21B-8AE7-5644-98A9-62E224107456}"/>
                </a:ext>
              </a:extLst>
            </p:cNvPr>
            <p:cNvSpPr>
              <a:spLocks/>
            </p:cNvSpPr>
            <p:nvPr/>
          </p:nvSpPr>
          <p:spPr bwMode="auto">
            <a:xfrm>
              <a:off x="3480" y="1175"/>
              <a:ext cx="22" cy="25"/>
            </a:xfrm>
            <a:custGeom>
              <a:avLst/>
              <a:gdLst>
                <a:gd name="T0" fmla="*/ 8 w 22"/>
                <a:gd name="T1" fmla="*/ 25 h 25"/>
                <a:gd name="T2" fmla="*/ 0 w 22"/>
                <a:gd name="T3" fmla="*/ 6 h 25"/>
                <a:gd name="T4" fmla="*/ 14 w 22"/>
                <a:gd name="T5" fmla="*/ 0 h 25"/>
                <a:gd name="T6" fmla="*/ 22 w 22"/>
                <a:gd name="T7" fmla="*/ 19 h 25"/>
                <a:gd name="T8" fmla="*/ 8 w 22"/>
                <a:gd name="T9" fmla="*/ 25 h 25"/>
              </a:gdLst>
              <a:ahLst/>
              <a:cxnLst>
                <a:cxn ang="0">
                  <a:pos x="T0" y="T1"/>
                </a:cxn>
                <a:cxn ang="0">
                  <a:pos x="T2" y="T3"/>
                </a:cxn>
                <a:cxn ang="0">
                  <a:pos x="T4" y="T5"/>
                </a:cxn>
                <a:cxn ang="0">
                  <a:pos x="T6" y="T7"/>
                </a:cxn>
                <a:cxn ang="0">
                  <a:pos x="T8" y="T9"/>
                </a:cxn>
              </a:cxnLst>
              <a:rect l="0" t="0" r="r" b="b"/>
              <a:pathLst>
                <a:path w="22" h="25">
                  <a:moveTo>
                    <a:pt x="8" y="25"/>
                  </a:moveTo>
                  <a:lnTo>
                    <a:pt x="0" y="6"/>
                  </a:lnTo>
                  <a:lnTo>
                    <a:pt x="14" y="0"/>
                  </a:lnTo>
                  <a:lnTo>
                    <a:pt x="22" y="19"/>
                  </a:lnTo>
                  <a:lnTo>
                    <a:pt x="8" y="2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0" name="Group 121">
            <a:extLst>
              <a:ext uri="{FF2B5EF4-FFF2-40B4-BE49-F238E27FC236}">
                <a16:creationId xmlns:a16="http://schemas.microsoft.com/office/drawing/2014/main" id="{6D2D695D-0562-EF40-AF7C-97756EB95408}"/>
              </a:ext>
              <a:ext uri="{C183D7F6-B498-43B3-948B-1728B52AA6E4}">
                <adec:decorative xmlns:adec="http://schemas.microsoft.com/office/drawing/2017/decorative" val="1"/>
              </a:ext>
            </a:extLst>
          </p:cNvPr>
          <p:cNvGrpSpPr>
            <a:grpSpLocks noChangeAspect="1"/>
          </p:cNvGrpSpPr>
          <p:nvPr/>
        </p:nvGrpSpPr>
        <p:grpSpPr bwMode="auto">
          <a:xfrm>
            <a:off x="618253" y="5071167"/>
            <a:ext cx="211437" cy="338297"/>
            <a:chOff x="6473" y="999"/>
            <a:chExt cx="195" cy="312"/>
          </a:xfrm>
        </p:grpSpPr>
        <p:sp>
          <p:nvSpPr>
            <p:cNvPr id="91" name="Rectangle 122">
              <a:extLst>
                <a:ext uri="{FF2B5EF4-FFF2-40B4-BE49-F238E27FC236}">
                  <a16:creationId xmlns:a16="http://schemas.microsoft.com/office/drawing/2014/main" id="{CE17BE5F-6ADF-5448-B9B7-E580EBC91850}"/>
                </a:ext>
              </a:extLst>
            </p:cNvPr>
            <p:cNvSpPr>
              <a:spLocks noChangeArrowheads="1"/>
            </p:cNvSpPr>
            <p:nvPr/>
          </p:nvSpPr>
          <p:spPr bwMode="auto">
            <a:xfrm>
              <a:off x="6629" y="1058"/>
              <a:ext cx="20"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2" name="Freeform 123">
              <a:extLst>
                <a:ext uri="{FF2B5EF4-FFF2-40B4-BE49-F238E27FC236}">
                  <a16:creationId xmlns:a16="http://schemas.microsoft.com/office/drawing/2014/main" id="{58EAF87A-9ED5-3740-9333-2F8B6F4E5D76}"/>
                </a:ext>
              </a:extLst>
            </p:cNvPr>
            <p:cNvSpPr>
              <a:spLocks/>
            </p:cNvSpPr>
            <p:nvPr/>
          </p:nvSpPr>
          <p:spPr bwMode="auto">
            <a:xfrm>
              <a:off x="6610" y="999"/>
              <a:ext cx="58" cy="68"/>
            </a:xfrm>
            <a:custGeom>
              <a:avLst/>
              <a:gdLst>
                <a:gd name="T0" fmla="*/ 0 w 256"/>
                <a:gd name="T1" fmla="*/ 0 h 299"/>
                <a:gd name="T2" fmla="*/ 0 w 256"/>
                <a:gd name="T3" fmla="*/ 168 h 299"/>
                <a:gd name="T4" fmla="*/ 128 w 256"/>
                <a:gd name="T5" fmla="*/ 299 h 299"/>
                <a:gd name="T6" fmla="*/ 128 w 256"/>
                <a:gd name="T7" fmla="*/ 299 h 299"/>
                <a:gd name="T8" fmla="*/ 256 w 256"/>
                <a:gd name="T9" fmla="*/ 168 h 299"/>
                <a:gd name="T10" fmla="*/ 256 w 256"/>
                <a:gd name="T11" fmla="*/ 0 h 299"/>
                <a:gd name="T12" fmla="*/ 0 w 256"/>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256" h="299">
                  <a:moveTo>
                    <a:pt x="0" y="0"/>
                  </a:moveTo>
                  <a:cubicBezTo>
                    <a:pt x="0" y="168"/>
                    <a:pt x="0" y="168"/>
                    <a:pt x="0" y="168"/>
                  </a:cubicBezTo>
                  <a:cubicBezTo>
                    <a:pt x="0" y="240"/>
                    <a:pt x="58" y="299"/>
                    <a:pt x="128" y="299"/>
                  </a:cubicBezTo>
                  <a:cubicBezTo>
                    <a:pt x="128" y="299"/>
                    <a:pt x="128" y="299"/>
                    <a:pt x="128" y="299"/>
                  </a:cubicBezTo>
                  <a:cubicBezTo>
                    <a:pt x="199" y="299"/>
                    <a:pt x="256" y="240"/>
                    <a:pt x="256" y="16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3" name="Freeform 124">
              <a:extLst>
                <a:ext uri="{FF2B5EF4-FFF2-40B4-BE49-F238E27FC236}">
                  <a16:creationId xmlns:a16="http://schemas.microsoft.com/office/drawing/2014/main" id="{37BEBA27-37F2-544A-83D8-72F1E9075F1E}"/>
                </a:ext>
              </a:extLst>
            </p:cNvPr>
            <p:cNvSpPr>
              <a:spLocks/>
            </p:cNvSpPr>
            <p:nvPr/>
          </p:nvSpPr>
          <p:spPr bwMode="auto">
            <a:xfrm>
              <a:off x="6610" y="1165"/>
              <a:ext cx="58" cy="146"/>
            </a:xfrm>
            <a:custGeom>
              <a:avLst/>
              <a:gdLst>
                <a:gd name="T0" fmla="*/ 0 w 256"/>
                <a:gd name="T1" fmla="*/ 0 h 640"/>
                <a:gd name="T2" fmla="*/ 0 w 256"/>
                <a:gd name="T3" fmla="*/ 508 h 640"/>
                <a:gd name="T4" fmla="*/ 128 w 256"/>
                <a:gd name="T5" fmla="*/ 640 h 640"/>
                <a:gd name="T6" fmla="*/ 128 w 256"/>
                <a:gd name="T7" fmla="*/ 640 h 640"/>
                <a:gd name="T8" fmla="*/ 256 w 256"/>
                <a:gd name="T9" fmla="*/ 508 h 640"/>
                <a:gd name="T10" fmla="*/ 256 w 256"/>
                <a:gd name="T11" fmla="*/ 0 h 640"/>
                <a:gd name="T12" fmla="*/ 0 w 256"/>
                <a:gd name="T13" fmla="*/ 0 h 640"/>
              </a:gdLst>
              <a:ahLst/>
              <a:cxnLst>
                <a:cxn ang="0">
                  <a:pos x="T0" y="T1"/>
                </a:cxn>
                <a:cxn ang="0">
                  <a:pos x="T2" y="T3"/>
                </a:cxn>
                <a:cxn ang="0">
                  <a:pos x="T4" y="T5"/>
                </a:cxn>
                <a:cxn ang="0">
                  <a:pos x="T6" y="T7"/>
                </a:cxn>
                <a:cxn ang="0">
                  <a:pos x="T8" y="T9"/>
                </a:cxn>
                <a:cxn ang="0">
                  <a:pos x="T10" y="T11"/>
                </a:cxn>
                <a:cxn ang="0">
                  <a:pos x="T12" y="T13"/>
                </a:cxn>
              </a:cxnLst>
              <a:rect l="0" t="0" r="r" b="b"/>
              <a:pathLst>
                <a:path w="256" h="640">
                  <a:moveTo>
                    <a:pt x="0" y="0"/>
                  </a:moveTo>
                  <a:cubicBezTo>
                    <a:pt x="0" y="508"/>
                    <a:pt x="0" y="508"/>
                    <a:pt x="0" y="508"/>
                  </a:cubicBezTo>
                  <a:cubicBezTo>
                    <a:pt x="0" y="581"/>
                    <a:pt x="58" y="640"/>
                    <a:pt x="128" y="640"/>
                  </a:cubicBezTo>
                  <a:cubicBezTo>
                    <a:pt x="128" y="640"/>
                    <a:pt x="128" y="640"/>
                    <a:pt x="128" y="640"/>
                  </a:cubicBezTo>
                  <a:cubicBezTo>
                    <a:pt x="199" y="640"/>
                    <a:pt x="256" y="581"/>
                    <a:pt x="256" y="508"/>
                  </a:cubicBezTo>
                  <a:cubicBezTo>
                    <a:pt x="256" y="0"/>
                    <a:pt x="256" y="0"/>
                    <a:pt x="256"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4" name="Rectangle 125">
              <a:extLst>
                <a:ext uri="{FF2B5EF4-FFF2-40B4-BE49-F238E27FC236}">
                  <a16:creationId xmlns:a16="http://schemas.microsoft.com/office/drawing/2014/main" id="{300970E0-9F23-3746-A35A-F398B784CE84}"/>
                </a:ext>
              </a:extLst>
            </p:cNvPr>
            <p:cNvSpPr>
              <a:spLocks noChangeArrowheads="1"/>
            </p:cNvSpPr>
            <p:nvPr/>
          </p:nvSpPr>
          <p:spPr bwMode="auto">
            <a:xfrm>
              <a:off x="6502" y="1062"/>
              <a:ext cx="39" cy="19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5" name="Freeform 126">
              <a:extLst>
                <a:ext uri="{FF2B5EF4-FFF2-40B4-BE49-F238E27FC236}">
                  <a16:creationId xmlns:a16="http://schemas.microsoft.com/office/drawing/2014/main" id="{12C93252-3662-E14B-BAB0-CA9FE8204C81}"/>
                </a:ext>
              </a:extLst>
            </p:cNvPr>
            <p:cNvSpPr>
              <a:spLocks noEditPoints="1"/>
            </p:cNvSpPr>
            <p:nvPr/>
          </p:nvSpPr>
          <p:spPr bwMode="auto">
            <a:xfrm>
              <a:off x="6477" y="1233"/>
              <a:ext cx="89" cy="78"/>
            </a:xfrm>
            <a:custGeom>
              <a:avLst/>
              <a:gdLst>
                <a:gd name="T0" fmla="*/ 194 w 389"/>
                <a:gd name="T1" fmla="*/ 128 h 341"/>
                <a:gd name="T2" fmla="*/ 230 w 389"/>
                <a:gd name="T3" fmla="*/ 147 h 341"/>
                <a:gd name="T4" fmla="*/ 236 w 389"/>
                <a:gd name="T5" fmla="*/ 179 h 341"/>
                <a:gd name="T6" fmla="*/ 218 w 389"/>
                <a:gd name="T7" fmla="*/ 206 h 341"/>
                <a:gd name="T8" fmla="*/ 194 w 389"/>
                <a:gd name="T9" fmla="*/ 213 h 341"/>
                <a:gd name="T10" fmla="*/ 159 w 389"/>
                <a:gd name="T11" fmla="*/ 194 h 341"/>
                <a:gd name="T12" fmla="*/ 171 w 389"/>
                <a:gd name="T13" fmla="*/ 135 h 341"/>
                <a:gd name="T14" fmla="*/ 194 w 389"/>
                <a:gd name="T15" fmla="*/ 128 h 341"/>
                <a:gd name="T16" fmla="*/ 194 w 389"/>
                <a:gd name="T17" fmla="*/ 0 h 341"/>
                <a:gd name="T18" fmla="*/ 100 w 389"/>
                <a:gd name="T19" fmla="*/ 28 h 341"/>
                <a:gd name="T20" fmla="*/ 52 w 389"/>
                <a:gd name="T21" fmla="*/ 265 h 341"/>
                <a:gd name="T22" fmla="*/ 194 w 389"/>
                <a:gd name="T23" fmla="*/ 341 h 341"/>
                <a:gd name="T24" fmla="*/ 289 w 389"/>
                <a:gd name="T25" fmla="*/ 312 h 341"/>
                <a:gd name="T26" fmla="*/ 336 w 389"/>
                <a:gd name="T27" fmla="*/ 76 h 341"/>
                <a:gd name="T28" fmla="*/ 194 w 389"/>
                <a:gd name="T29" fmla="*/ 0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9" h="341">
                  <a:moveTo>
                    <a:pt x="194" y="128"/>
                  </a:moveTo>
                  <a:cubicBezTo>
                    <a:pt x="209" y="128"/>
                    <a:pt x="222" y="135"/>
                    <a:pt x="230" y="147"/>
                  </a:cubicBezTo>
                  <a:cubicBezTo>
                    <a:pt x="238" y="160"/>
                    <a:pt x="237" y="172"/>
                    <a:pt x="236" y="179"/>
                  </a:cubicBezTo>
                  <a:cubicBezTo>
                    <a:pt x="235" y="185"/>
                    <a:pt x="231" y="197"/>
                    <a:pt x="218" y="206"/>
                  </a:cubicBezTo>
                  <a:cubicBezTo>
                    <a:pt x="211" y="211"/>
                    <a:pt x="203" y="213"/>
                    <a:pt x="194" y="213"/>
                  </a:cubicBezTo>
                  <a:cubicBezTo>
                    <a:pt x="180" y="213"/>
                    <a:pt x="167" y="206"/>
                    <a:pt x="159" y="194"/>
                  </a:cubicBezTo>
                  <a:cubicBezTo>
                    <a:pt x="146" y="175"/>
                    <a:pt x="151" y="148"/>
                    <a:pt x="171" y="135"/>
                  </a:cubicBezTo>
                  <a:cubicBezTo>
                    <a:pt x="178" y="130"/>
                    <a:pt x="186" y="128"/>
                    <a:pt x="194" y="128"/>
                  </a:cubicBezTo>
                  <a:moveTo>
                    <a:pt x="194" y="0"/>
                  </a:moveTo>
                  <a:cubicBezTo>
                    <a:pt x="162" y="0"/>
                    <a:pt x="129" y="9"/>
                    <a:pt x="100" y="28"/>
                  </a:cubicBezTo>
                  <a:cubicBezTo>
                    <a:pt x="21" y="81"/>
                    <a:pt x="0" y="187"/>
                    <a:pt x="52" y="265"/>
                  </a:cubicBezTo>
                  <a:cubicBezTo>
                    <a:pt x="85" y="314"/>
                    <a:pt x="139" y="341"/>
                    <a:pt x="194" y="341"/>
                  </a:cubicBezTo>
                  <a:cubicBezTo>
                    <a:pt x="227" y="341"/>
                    <a:pt x="260" y="332"/>
                    <a:pt x="289" y="312"/>
                  </a:cubicBezTo>
                  <a:cubicBezTo>
                    <a:pt x="367" y="260"/>
                    <a:pt x="389" y="154"/>
                    <a:pt x="336" y="76"/>
                  </a:cubicBezTo>
                  <a:cubicBezTo>
                    <a:pt x="303" y="26"/>
                    <a:pt x="249" y="0"/>
                    <a:pt x="194"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6" name="Freeform 127">
              <a:extLst>
                <a:ext uri="{FF2B5EF4-FFF2-40B4-BE49-F238E27FC236}">
                  <a16:creationId xmlns:a16="http://schemas.microsoft.com/office/drawing/2014/main" id="{0F3FAB4C-EA80-1940-AF7B-B5DF92EE8257}"/>
                </a:ext>
              </a:extLst>
            </p:cNvPr>
            <p:cNvSpPr>
              <a:spLocks/>
            </p:cNvSpPr>
            <p:nvPr/>
          </p:nvSpPr>
          <p:spPr bwMode="auto">
            <a:xfrm>
              <a:off x="6473" y="999"/>
              <a:ext cx="98" cy="92"/>
            </a:xfrm>
            <a:custGeom>
              <a:avLst/>
              <a:gdLst>
                <a:gd name="T0" fmla="*/ 299 w 427"/>
                <a:gd name="T1" fmla="*/ 0 h 403"/>
                <a:gd name="T2" fmla="*/ 299 w 427"/>
                <a:gd name="T3" fmla="*/ 212 h 403"/>
                <a:gd name="T4" fmla="*/ 128 w 427"/>
                <a:gd name="T5" fmla="*/ 212 h 403"/>
                <a:gd name="T6" fmla="*/ 128 w 427"/>
                <a:gd name="T7" fmla="*/ 0 h 403"/>
                <a:gd name="T8" fmla="*/ 0 w 427"/>
                <a:gd name="T9" fmla="*/ 190 h 403"/>
                <a:gd name="T10" fmla="*/ 213 w 427"/>
                <a:gd name="T11" fmla="*/ 403 h 403"/>
                <a:gd name="T12" fmla="*/ 427 w 427"/>
                <a:gd name="T13" fmla="*/ 190 h 403"/>
                <a:gd name="T14" fmla="*/ 299 w 427"/>
                <a:gd name="T15" fmla="*/ 0 h 4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7" h="403">
                  <a:moveTo>
                    <a:pt x="299" y="0"/>
                  </a:moveTo>
                  <a:cubicBezTo>
                    <a:pt x="299" y="212"/>
                    <a:pt x="299" y="212"/>
                    <a:pt x="299" y="212"/>
                  </a:cubicBezTo>
                  <a:cubicBezTo>
                    <a:pt x="128" y="212"/>
                    <a:pt x="128" y="212"/>
                    <a:pt x="128" y="212"/>
                  </a:cubicBezTo>
                  <a:cubicBezTo>
                    <a:pt x="128" y="0"/>
                    <a:pt x="128" y="0"/>
                    <a:pt x="128" y="0"/>
                  </a:cubicBezTo>
                  <a:cubicBezTo>
                    <a:pt x="57" y="24"/>
                    <a:pt x="0" y="107"/>
                    <a:pt x="0" y="190"/>
                  </a:cubicBezTo>
                  <a:cubicBezTo>
                    <a:pt x="0" y="308"/>
                    <a:pt x="96" y="403"/>
                    <a:pt x="213" y="403"/>
                  </a:cubicBezTo>
                  <a:cubicBezTo>
                    <a:pt x="331" y="403"/>
                    <a:pt x="427" y="308"/>
                    <a:pt x="427" y="190"/>
                  </a:cubicBezTo>
                  <a:cubicBezTo>
                    <a:pt x="427" y="107"/>
                    <a:pt x="373" y="27"/>
                    <a:pt x="29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98" name="Group 99">
            <a:extLst>
              <a:ext uri="{FF2B5EF4-FFF2-40B4-BE49-F238E27FC236}">
                <a16:creationId xmlns:a16="http://schemas.microsoft.com/office/drawing/2014/main" id="{E637A3D0-8B02-A948-B856-0EF4DA285287}"/>
              </a:ext>
              <a:ext uri="{C183D7F6-B498-43B3-948B-1728B52AA6E4}">
                <adec:decorative xmlns:adec="http://schemas.microsoft.com/office/drawing/2017/decorative" val="1"/>
              </a:ext>
            </a:extLst>
          </p:cNvPr>
          <p:cNvGrpSpPr>
            <a:grpSpLocks noChangeAspect="1"/>
          </p:cNvGrpSpPr>
          <p:nvPr/>
        </p:nvGrpSpPr>
        <p:grpSpPr bwMode="auto">
          <a:xfrm>
            <a:off x="576442" y="5758104"/>
            <a:ext cx="294926" cy="338297"/>
            <a:chOff x="430" y="999"/>
            <a:chExt cx="272" cy="312"/>
          </a:xfrm>
        </p:grpSpPr>
        <p:sp>
          <p:nvSpPr>
            <p:cNvPr id="99" name="Rectangle 100">
              <a:extLst>
                <a:ext uri="{FF2B5EF4-FFF2-40B4-BE49-F238E27FC236}">
                  <a16:creationId xmlns:a16="http://schemas.microsoft.com/office/drawing/2014/main" id="{62EB728F-56C0-C34C-BE8E-5FE9D4983036}"/>
                </a:ext>
              </a:extLst>
            </p:cNvPr>
            <p:cNvSpPr>
              <a:spLocks noChangeArrowheads="1"/>
            </p:cNvSpPr>
            <p:nvPr/>
          </p:nvSpPr>
          <p:spPr bwMode="auto">
            <a:xfrm>
              <a:off x="430" y="1243"/>
              <a:ext cx="29" cy="6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0" name="Rectangle 101">
              <a:extLst>
                <a:ext uri="{FF2B5EF4-FFF2-40B4-BE49-F238E27FC236}">
                  <a16:creationId xmlns:a16="http://schemas.microsoft.com/office/drawing/2014/main" id="{34ABBAB0-BCCA-2F43-807F-DDBFF0D35D0B}"/>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Rectangle 102">
              <a:extLst>
                <a:ext uri="{FF2B5EF4-FFF2-40B4-BE49-F238E27FC236}">
                  <a16:creationId xmlns:a16="http://schemas.microsoft.com/office/drawing/2014/main" id="{D73F6DB3-3381-5A45-B2B1-2BED9767320B}"/>
                </a:ext>
              </a:extLst>
            </p:cNvPr>
            <p:cNvSpPr>
              <a:spLocks noChangeArrowheads="1"/>
            </p:cNvSpPr>
            <p:nvPr/>
          </p:nvSpPr>
          <p:spPr bwMode="auto">
            <a:xfrm>
              <a:off x="527" y="1145"/>
              <a:ext cx="29" cy="16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Rectangle 103">
              <a:extLst>
                <a:ext uri="{FF2B5EF4-FFF2-40B4-BE49-F238E27FC236}">
                  <a16:creationId xmlns:a16="http://schemas.microsoft.com/office/drawing/2014/main" id="{2C3202E1-E489-EE47-964B-1105C29A0BCE}"/>
                </a:ext>
              </a:extLst>
            </p:cNvPr>
            <p:cNvSpPr>
              <a:spLocks noChangeArrowheads="1"/>
            </p:cNvSpPr>
            <p:nvPr/>
          </p:nvSpPr>
          <p:spPr bwMode="auto">
            <a:xfrm>
              <a:off x="576" y="1096"/>
              <a:ext cx="29" cy="21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3" name="Rectangle 104">
              <a:extLst>
                <a:ext uri="{FF2B5EF4-FFF2-40B4-BE49-F238E27FC236}">
                  <a16:creationId xmlns:a16="http://schemas.microsoft.com/office/drawing/2014/main" id="{3E4D4B1F-2A18-A149-B845-533F5C06317F}"/>
                </a:ext>
              </a:extLst>
            </p:cNvPr>
            <p:cNvSpPr>
              <a:spLocks noChangeArrowheads="1"/>
            </p:cNvSpPr>
            <p:nvPr/>
          </p:nvSpPr>
          <p:spPr bwMode="auto">
            <a:xfrm>
              <a:off x="624" y="1048"/>
              <a:ext cx="30" cy="2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Rectangle 105">
              <a:extLst>
                <a:ext uri="{FF2B5EF4-FFF2-40B4-BE49-F238E27FC236}">
                  <a16:creationId xmlns:a16="http://schemas.microsoft.com/office/drawing/2014/main" id="{15EE81DB-484F-3343-B20F-B0DCCB388718}"/>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cxnSp>
        <p:nvCxnSpPr>
          <p:cNvPr id="106" name="Straight Connector 105">
            <a:extLst>
              <a:ext uri="{FF2B5EF4-FFF2-40B4-BE49-F238E27FC236}">
                <a16:creationId xmlns:a16="http://schemas.microsoft.com/office/drawing/2014/main" id="{E6EF2B0D-F85A-4D43-B163-45A64F0CCEE8}"/>
              </a:ext>
              <a:ext uri="{C183D7F6-B498-43B3-948B-1728B52AA6E4}">
                <adec:decorative xmlns:adec="http://schemas.microsoft.com/office/drawing/2017/decorative" val="1"/>
              </a:ext>
            </a:extLst>
          </p:cNvPr>
          <p:cNvCxnSpPr>
            <a:cxnSpLocks/>
          </p:cNvCxnSpPr>
          <p:nvPr/>
        </p:nvCxnSpPr>
        <p:spPr>
          <a:xfrm flipH="1">
            <a:off x="6533838" y="2826610"/>
            <a:ext cx="4667562" cy="0"/>
          </a:xfrm>
          <a:prstGeom prst="line">
            <a:avLst/>
          </a:prstGeom>
          <a:ln w="1270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165500"/>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p:txBody>
          <a:bodyPr/>
          <a:lstStyle/>
          <a:p>
            <a:r>
              <a:rPr lang="en-US" dirty="0">
                <a:solidFill>
                  <a:schemeClr val="tx1"/>
                </a:solidFill>
                <a:cs typeface="Segoe UI"/>
              </a:rPr>
              <a:t>Azure hybrid destination for SQL Server</a:t>
            </a:r>
            <a:endParaRPr lang="en-US" dirty="0">
              <a:solidFill>
                <a:schemeClr val="tx1"/>
              </a:solidFill>
            </a:endParaRPr>
          </a:p>
        </p:txBody>
      </p:sp>
      <p:sp>
        <p:nvSpPr>
          <p:cNvPr id="139" name="Rectangle 138">
            <a:extLst>
              <a:ext uri="{FF2B5EF4-FFF2-40B4-BE49-F238E27FC236}">
                <a16:creationId xmlns:a16="http://schemas.microsoft.com/office/drawing/2014/main" id="{1C700F37-45E9-C6EA-CB85-5EEA3F864196}"/>
              </a:ext>
              <a:ext uri="{C183D7F6-B498-43B3-948B-1728B52AA6E4}">
                <adec:decorative xmlns:adec="http://schemas.microsoft.com/office/drawing/2017/decorative" val="1"/>
              </a:ext>
            </a:extLst>
          </p:cNvPr>
          <p:cNvSpPr/>
          <p:nvPr/>
        </p:nvSpPr>
        <p:spPr bwMode="auto">
          <a:xfrm>
            <a:off x="7081376" y="1315855"/>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8" name="Rectangle 7">
            <a:extLst>
              <a:ext uri="{FF2B5EF4-FFF2-40B4-BE49-F238E27FC236}">
                <a16:creationId xmlns:a16="http://schemas.microsoft.com/office/drawing/2014/main" id="{C2427A43-4EF0-19FF-F9C6-368FAE3B9CEF}"/>
              </a:ext>
              <a:ext uri="{C183D7F6-B498-43B3-948B-1728B52AA6E4}">
                <adec:decorative xmlns:adec="http://schemas.microsoft.com/office/drawing/2017/decorative" val="1"/>
              </a:ext>
            </a:extLst>
          </p:cNvPr>
          <p:cNvSpPr/>
          <p:nvPr/>
        </p:nvSpPr>
        <p:spPr bwMode="auto">
          <a:xfrm>
            <a:off x="1720333" y="1315855"/>
            <a:ext cx="3524474" cy="4857225"/>
          </a:xfrm>
          <a:prstGeom prst="rect">
            <a:avLst/>
          </a:prstGeom>
          <a:solidFill>
            <a:srgbClr val="000000"/>
          </a:solidFill>
          <a:ln w="3175" cap="flat" cmpd="sng" algn="ctr">
            <a:solidFill>
              <a:srgbClr val="50E6FF"/>
            </a:solidFill>
            <a:prstDash val="solid"/>
            <a:headEnd type="none" w="med" len="med"/>
            <a:tailEnd type="none" w="med" len="med"/>
          </a:ln>
          <a:effectLst>
            <a:outerShdw blurRad="571500" algn="tl" rotWithShape="0">
              <a:srgbClr val="0078D4">
                <a:alpha val="70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sp>
        <p:nvSpPr>
          <p:cNvPr id="9" name="Rectangle 8">
            <a:extLst>
              <a:ext uri="{FF2B5EF4-FFF2-40B4-BE49-F238E27FC236}">
                <a16:creationId xmlns:a16="http://schemas.microsoft.com/office/drawing/2014/main" id="{1B781F92-A185-0A3F-5A40-02BB08919A0D}"/>
              </a:ext>
            </a:extLst>
          </p:cNvPr>
          <p:cNvSpPr/>
          <p:nvPr/>
        </p:nvSpPr>
        <p:spPr bwMode="auto">
          <a:xfrm>
            <a:off x="1926820" y="2342969"/>
            <a:ext cx="3111500" cy="615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Azure Arc-enabled SQL Managed Instance</a:t>
            </a:r>
          </a:p>
        </p:txBody>
      </p:sp>
      <p:sp>
        <p:nvSpPr>
          <p:cNvPr id="10" name="Rectangle 9">
            <a:extLst>
              <a:ext uri="{FF2B5EF4-FFF2-40B4-BE49-F238E27FC236}">
                <a16:creationId xmlns:a16="http://schemas.microsoft.com/office/drawing/2014/main" id="{3E2F1B81-1ADC-D3F1-E10A-6C64EF636C59}"/>
              </a:ext>
            </a:extLst>
          </p:cNvPr>
          <p:cNvSpPr/>
          <p:nvPr/>
        </p:nvSpPr>
        <p:spPr bwMode="auto">
          <a:xfrm>
            <a:off x="1926821" y="3185815"/>
            <a:ext cx="3111500" cy="125118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SQL Managed Instance </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on any infrastructure</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Segoe UI"/>
              </a:rPr>
              <a:t>Fully automated, evergreen SQL Server</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Cloud billing model for on-premises</a:t>
            </a:r>
          </a:p>
        </p:txBody>
      </p:sp>
      <p:pic>
        <p:nvPicPr>
          <p:cNvPr id="11" name="Graphic 10" descr="SQL Managed Instance icon">
            <a:extLst>
              <a:ext uri="{FF2B5EF4-FFF2-40B4-BE49-F238E27FC236}">
                <a16:creationId xmlns:a16="http://schemas.microsoft.com/office/drawing/2014/main" id="{B427A794-76FE-4C57-ECE2-F1F15355E0A4}"/>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037084" y="4611516"/>
            <a:ext cx="890971" cy="775119"/>
          </a:xfrm>
          <a:prstGeom prst="rect">
            <a:avLst/>
          </a:prstGeom>
          <a:effectLst>
            <a:outerShdw blurRad="50800" dir="2700000" algn="tl" rotWithShape="0">
              <a:prstClr val="black">
                <a:alpha val="40000"/>
              </a:prstClr>
            </a:outerShdw>
          </a:effectLst>
        </p:spPr>
      </p:pic>
      <p:sp>
        <p:nvSpPr>
          <p:cNvPr id="141" name="Rectangle 140">
            <a:extLst>
              <a:ext uri="{FF2B5EF4-FFF2-40B4-BE49-F238E27FC236}">
                <a16:creationId xmlns:a16="http://schemas.microsoft.com/office/drawing/2014/main" id="{E7C6F387-E7F4-7AB5-8D1D-5A2AAF3241B7}"/>
              </a:ext>
            </a:extLst>
          </p:cNvPr>
          <p:cNvSpPr/>
          <p:nvPr/>
        </p:nvSpPr>
        <p:spPr bwMode="auto">
          <a:xfrm>
            <a:off x="7450069" y="2342968"/>
            <a:ext cx="2902659" cy="61555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SQL Server on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Arc-enabled servers</a:t>
            </a:r>
          </a:p>
        </p:txBody>
      </p:sp>
      <p:sp>
        <p:nvSpPr>
          <p:cNvPr id="143" name="Rectangle 142">
            <a:extLst>
              <a:ext uri="{FF2B5EF4-FFF2-40B4-BE49-F238E27FC236}">
                <a16:creationId xmlns:a16="http://schemas.microsoft.com/office/drawing/2014/main" id="{14BEA040-3AD4-382A-A517-D764C84286C3}"/>
              </a:ext>
            </a:extLst>
          </p:cNvPr>
          <p:cNvSpPr/>
          <p:nvPr/>
        </p:nvSpPr>
        <p:spPr bwMode="auto">
          <a:xfrm>
            <a:off x="7191390" y="3146726"/>
            <a:ext cx="3304446" cy="12884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Organize, inventory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Azure Defender for advanced security</a:t>
            </a:r>
          </a:p>
          <a:p>
            <a:pPr marL="0" marR="0" lvl="0" indent="0" algn="ctr" defTabSz="932472" rtl="0" eaLnBrk="1" fontAlgn="base" latinLnBrk="0" hangingPunct="1">
              <a:lnSpc>
                <a:spcPct val="90000"/>
              </a:lnSpc>
              <a:spcBef>
                <a:spcPct val="0"/>
              </a:spcBef>
              <a:spcAft>
                <a:spcPts val="600"/>
              </a:spcAft>
              <a:buClrTx/>
              <a:buSzTx/>
              <a:buFontTx/>
              <a:buNone/>
              <a:tabLst/>
              <a:defRPr/>
            </a:pPr>
            <a:r>
              <a:rPr kumimoji="0" lang="en-US" sz="1400" b="0" i="0" u="none" strike="noStrike" kern="1200" cap="none" spc="0" normalizeH="0" baseline="0" noProof="0" dirty="0">
                <a:ln>
                  <a:noFill/>
                </a:ln>
                <a:solidFill>
                  <a:srgbClr val="50E6FF"/>
                </a:solidFill>
                <a:effectLst/>
                <a:uLnTx/>
                <a:uFillTx/>
                <a:latin typeface="Segoe UI Semibold"/>
                <a:ea typeface="+mn-ea"/>
                <a:cs typeface="Segoe UI" pitchFamily="34" charset="0"/>
              </a:rPr>
              <a:t>Free SQL Assessment service</a:t>
            </a:r>
          </a:p>
        </p:txBody>
      </p:sp>
      <p:pic>
        <p:nvPicPr>
          <p:cNvPr id="142" name="Graphic 141" descr="Azure SQL icon">
            <a:extLst>
              <a:ext uri="{FF2B5EF4-FFF2-40B4-BE49-F238E27FC236}">
                <a16:creationId xmlns:a16="http://schemas.microsoft.com/office/drawing/2014/main" id="{EA1B1125-EE83-0845-0725-64AC989A7C8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431412" y="4575181"/>
            <a:ext cx="847791" cy="847791"/>
          </a:xfrm>
          <a:prstGeom prst="rect">
            <a:avLst/>
          </a:prstGeom>
        </p:spPr>
      </p:pic>
    </p:spTree>
    <p:extLst>
      <p:ext uri="{BB962C8B-B14F-4D97-AF65-F5344CB8AC3E}">
        <p14:creationId xmlns:p14="http://schemas.microsoft.com/office/powerpoint/2010/main" val="3041592584"/>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460B9-9196-43A7-B516-D284C8225E75}"/>
              </a:ext>
            </a:extLst>
          </p:cNvPr>
          <p:cNvSpPr>
            <a:spLocks noGrp="1"/>
          </p:cNvSpPr>
          <p:nvPr>
            <p:ph type="title"/>
          </p:nvPr>
        </p:nvSpPr>
        <p:spPr/>
        <p:txBody>
          <a:bodyPr/>
          <a:lstStyle/>
          <a:p>
            <a:r>
              <a:rPr lang="en-US" dirty="0">
                <a:solidFill>
                  <a:schemeClr val="tx1"/>
                </a:solidFill>
                <a:cs typeface="Segoe UI"/>
              </a:rPr>
              <a:t>Azure Arc-enabled data services</a:t>
            </a:r>
            <a:endParaRPr lang="en-US" dirty="0">
              <a:solidFill>
                <a:schemeClr val="tx1"/>
              </a:solidFill>
            </a:endParaRPr>
          </a:p>
        </p:txBody>
      </p:sp>
      <p:sp>
        <p:nvSpPr>
          <p:cNvPr id="44" name="TextBox 43">
            <a:extLst>
              <a:ext uri="{FF2B5EF4-FFF2-40B4-BE49-F238E27FC236}">
                <a16:creationId xmlns:a16="http://schemas.microsoft.com/office/drawing/2014/main" id="{06DD9A3A-924E-4025-8EE0-2DC50D054D75}"/>
              </a:ext>
            </a:extLst>
          </p:cNvPr>
          <p:cNvSpPr txBox="1"/>
          <p:nvPr/>
        </p:nvSpPr>
        <p:spPr>
          <a:xfrm>
            <a:off x="388307" y="901566"/>
            <a:ext cx="6392831" cy="572464"/>
          </a:xfrm>
          <a:prstGeom prst="rect">
            <a:avLst/>
          </a:prstGeom>
          <a:noFill/>
        </p:spPr>
        <p:txBody>
          <a:bodyPr wrap="square" lIns="182880" tIns="146304" rIns="182880" bIns="146304" rtlCol="0" anchor="t">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rgbClr val="50E6FF"/>
                </a:solidFill>
                <a:effectLst/>
                <a:uLnTx/>
                <a:uFillTx/>
                <a:latin typeface="Segoe UI Semibold"/>
                <a:ea typeface="+mn-ea"/>
                <a:cs typeface="Segoe UI"/>
              </a:rPr>
              <a:t>Bring cloud data management to any infrastructure</a:t>
            </a:r>
            <a:endParaRPr kumimoji="0" lang="en-US" sz="2000" b="0" i="0" u="none" strike="noStrike" kern="1200" cap="none" spc="0" normalizeH="0" baseline="0" noProof="0" dirty="0">
              <a:ln>
                <a:noFill/>
              </a:ln>
              <a:solidFill>
                <a:prstClr val="white"/>
              </a:solidFill>
              <a:effectLst/>
              <a:uLnTx/>
              <a:uFillTx/>
              <a:latin typeface="Segoe UI"/>
              <a:ea typeface="+mn-ea"/>
              <a:cs typeface="+mn-cs"/>
            </a:endParaRPr>
          </a:p>
        </p:txBody>
      </p:sp>
      <p:sp>
        <p:nvSpPr>
          <p:cNvPr id="15" name="Rectangle 11">
            <a:extLst>
              <a:ext uri="{FF2B5EF4-FFF2-40B4-BE49-F238E27FC236}">
                <a16:creationId xmlns:a16="http://schemas.microsoft.com/office/drawing/2014/main" id="{FC7ED3F4-0724-E594-F39C-335AC72FE065}"/>
              </a:ext>
              <a:ext uri="{C183D7F6-B498-43B3-948B-1728B52AA6E4}">
                <adec:decorative xmlns:adec="http://schemas.microsoft.com/office/drawing/2017/decorative" val="1"/>
              </a:ext>
            </a:extLst>
          </p:cNvPr>
          <p:cNvSpPr/>
          <p:nvPr/>
        </p:nvSpPr>
        <p:spPr bwMode="auto">
          <a:xfrm>
            <a:off x="590830" y="1901687"/>
            <a:ext cx="11017776" cy="332170"/>
          </a:xfrm>
          <a:custGeom>
            <a:avLst/>
            <a:gdLst>
              <a:gd name="connsiteX0" fmla="*/ 0 w 1829438"/>
              <a:gd name="connsiteY0" fmla="*/ 0 h 780435"/>
              <a:gd name="connsiteX1" fmla="*/ 1829438 w 1829438"/>
              <a:gd name="connsiteY1" fmla="*/ 0 h 780435"/>
              <a:gd name="connsiteX2" fmla="*/ 1829438 w 1829438"/>
              <a:gd name="connsiteY2" fmla="*/ 780435 h 780435"/>
              <a:gd name="connsiteX3" fmla="*/ 0 w 1829438"/>
              <a:gd name="connsiteY3" fmla="*/ 780435 h 780435"/>
              <a:gd name="connsiteX4" fmla="*/ 0 w 1829438"/>
              <a:gd name="connsiteY4" fmla="*/ 0 h 780435"/>
              <a:gd name="connsiteX0" fmla="*/ 0 w 1829438"/>
              <a:gd name="connsiteY0" fmla="*/ 0 h 895403"/>
              <a:gd name="connsiteX1" fmla="*/ 1829438 w 1829438"/>
              <a:gd name="connsiteY1" fmla="*/ 0 h 895403"/>
              <a:gd name="connsiteX2" fmla="*/ 1829438 w 1829438"/>
              <a:gd name="connsiteY2" fmla="*/ 780435 h 895403"/>
              <a:gd name="connsiteX3" fmla="*/ 1076963 w 1829438"/>
              <a:gd name="connsiteY3" fmla="*/ 895350 h 895403"/>
              <a:gd name="connsiteX4" fmla="*/ 0 w 1829438"/>
              <a:gd name="connsiteY4" fmla="*/ 780435 h 895403"/>
              <a:gd name="connsiteX5" fmla="*/ 0 w 1829438"/>
              <a:gd name="connsiteY5" fmla="*/ 0 h 895403"/>
              <a:gd name="connsiteX0" fmla="*/ 1076963 w 1829438"/>
              <a:gd name="connsiteY0" fmla="*/ 895350 h 986790"/>
              <a:gd name="connsiteX1" fmla="*/ 0 w 1829438"/>
              <a:gd name="connsiteY1" fmla="*/ 780435 h 986790"/>
              <a:gd name="connsiteX2" fmla="*/ 0 w 1829438"/>
              <a:gd name="connsiteY2" fmla="*/ 0 h 986790"/>
              <a:gd name="connsiteX3" fmla="*/ 1829438 w 1829438"/>
              <a:gd name="connsiteY3" fmla="*/ 0 h 986790"/>
              <a:gd name="connsiteX4" fmla="*/ 1829438 w 1829438"/>
              <a:gd name="connsiteY4" fmla="*/ 780435 h 986790"/>
              <a:gd name="connsiteX5" fmla="*/ 1168403 w 1829438"/>
              <a:gd name="connsiteY5" fmla="*/ 986790 h 986790"/>
              <a:gd name="connsiteX0" fmla="*/ 1076963 w 1829438"/>
              <a:gd name="connsiteY0" fmla="*/ 895350 h 895350"/>
              <a:gd name="connsiteX1" fmla="*/ 0 w 1829438"/>
              <a:gd name="connsiteY1" fmla="*/ 780435 h 895350"/>
              <a:gd name="connsiteX2" fmla="*/ 0 w 1829438"/>
              <a:gd name="connsiteY2" fmla="*/ 0 h 895350"/>
              <a:gd name="connsiteX3" fmla="*/ 1829438 w 1829438"/>
              <a:gd name="connsiteY3" fmla="*/ 0 h 895350"/>
              <a:gd name="connsiteX4" fmla="*/ 1829438 w 1829438"/>
              <a:gd name="connsiteY4" fmla="*/ 780435 h 895350"/>
              <a:gd name="connsiteX0" fmla="*/ 0 w 1829438"/>
              <a:gd name="connsiteY0" fmla="*/ 780435 h 780435"/>
              <a:gd name="connsiteX1" fmla="*/ 0 w 1829438"/>
              <a:gd name="connsiteY1" fmla="*/ 0 h 780435"/>
              <a:gd name="connsiteX2" fmla="*/ 1829438 w 1829438"/>
              <a:gd name="connsiteY2" fmla="*/ 0 h 780435"/>
              <a:gd name="connsiteX3" fmla="*/ 1829438 w 1829438"/>
              <a:gd name="connsiteY3" fmla="*/ 780435 h 780435"/>
            </a:gdLst>
            <a:ahLst/>
            <a:cxnLst>
              <a:cxn ang="0">
                <a:pos x="connsiteX0" y="connsiteY0"/>
              </a:cxn>
              <a:cxn ang="0">
                <a:pos x="connsiteX1" y="connsiteY1"/>
              </a:cxn>
              <a:cxn ang="0">
                <a:pos x="connsiteX2" y="connsiteY2"/>
              </a:cxn>
              <a:cxn ang="0">
                <a:pos x="connsiteX3" y="connsiteY3"/>
              </a:cxn>
            </a:cxnLst>
            <a:rect l="l" t="t" r="r" b="b"/>
            <a:pathLst>
              <a:path w="1829438" h="780435">
                <a:moveTo>
                  <a:pt x="0" y="780435"/>
                </a:moveTo>
                <a:lnTo>
                  <a:pt x="0" y="0"/>
                </a:lnTo>
                <a:lnTo>
                  <a:pt x="1829438" y="0"/>
                </a:lnTo>
                <a:lnTo>
                  <a:pt x="1829438" y="780435"/>
                </a:lnTo>
              </a:path>
            </a:pathLst>
          </a:custGeom>
          <a:noFill/>
          <a:ln w="19050">
            <a:solidFill>
              <a:schemeClr val="accent2"/>
            </a:solidFill>
            <a:prstDash val="dash"/>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useBgFill="1">
        <p:nvSpPr>
          <p:cNvPr id="83" name="Rectangle 82" descr="Supports all connectivity modes&#10;">
            <a:extLst>
              <a:ext uri="{FF2B5EF4-FFF2-40B4-BE49-F238E27FC236}">
                <a16:creationId xmlns:a16="http://schemas.microsoft.com/office/drawing/2014/main" id="{A0FFD0ED-3413-40A0-C0B0-19D440E6FD63}"/>
              </a:ext>
            </a:extLst>
          </p:cNvPr>
          <p:cNvSpPr/>
          <p:nvPr/>
        </p:nvSpPr>
        <p:spPr bwMode="auto">
          <a:xfrm>
            <a:off x="4306800" y="1655203"/>
            <a:ext cx="4218625" cy="44322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27" rIns="0" bIns="91427"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Semibold"/>
                <a:ea typeface="+mn-ea"/>
                <a:cs typeface="Segoe UI" pitchFamily="34" charset="0"/>
              </a:rPr>
              <a:t>Supports all connectivity modes</a:t>
            </a:r>
          </a:p>
        </p:txBody>
      </p:sp>
      <p:sp>
        <p:nvSpPr>
          <p:cNvPr id="24" name="Rectangle 23" descr="Always up to date&#10;">
            <a:extLst>
              <a:ext uri="{FF2B5EF4-FFF2-40B4-BE49-F238E27FC236}">
                <a16:creationId xmlns:a16="http://schemas.microsoft.com/office/drawing/2014/main" id="{1589FB5F-B0EB-0064-73F4-8E8031AF3128}"/>
              </a:ext>
            </a:extLst>
          </p:cNvPr>
          <p:cNvSpPr/>
          <p:nvPr/>
        </p:nvSpPr>
        <p:spPr bwMode="auto">
          <a:xfrm>
            <a:off x="656021"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Segoe UI" pitchFamily="34" charset="0"/>
                <a:cs typeface="Segoe UI" pitchFamily="34" charset="0"/>
              </a:rPr>
              <a:t>Always up to date</a:t>
            </a:r>
          </a:p>
        </p:txBody>
      </p:sp>
      <p:sp>
        <p:nvSpPr>
          <p:cNvPr id="28" name="Rectangle 27" descr="Automated updates&#10;No downtime, evergreen &#10;">
            <a:extLst>
              <a:ext uri="{FF2B5EF4-FFF2-40B4-BE49-F238E27FC236}">
                <a16:creationId xmlns:a16="http://schemas.microsoft.com/office/drawing/2014/main" id="{B1213D06-836A-1BA3-B473-5909E4062E5B}"/>
              </a:ext>
            </a:extLst>
          </p:cNvPr>
          <p:cNvSpPr/>
          <p:nvPr/>
        </p:nvSpPr>
        <p:spPr bwMode="auto">
          <a:xfrm>
            <a:off x="1019489" y="4268432"/>
            <a:ext cx="2019697"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Segoe UI"/>
              </a:rPr>
              <a:t>Automated updates</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Segoe UI"/>
              </a:rPr>
              <a:t>No downtime, evergreen </a:t>
            </a:r>
          </a:p>
        </p:txBody>
      </p:sp>
      <p:sp>
        <p:nvSpPr>
          <p:cNvPr id="19" name="Rectangle 18" descr="Multi-layer security&#10;">
            <a:extLst>
              <a:ext uri="{FF2B5EF4-FFF2-40B4-BE49-F238E27FC236}">
                <a16:creationId xmlns:a16="http://schemas.microsoft.com/office/drawing/2014/main" id="{F40F1F06-B399-3EC8-0DEE-FDF12F9D10B7}"/>
              </a:ext>
            </a:extLst>
          </p:cNvPr>
          <p:cNvSpPr/>
          <p:nvPr/>
        </p:nvSpPr>
        <p:spPr bwMode="auto">
          <a:xfrm>
            <a:off x="3398880"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Segoe UI" pitchFamily="34" charset="0"/>
                <a:cs typeface="Segoe UI" pitchFamily="34" charset="0"/>
              </a:rPr>
              <a:t>Multi-layer security</a:t>
            </a:r>
          </a:p>
        </p:txBody>
      </p:sp>
      <p:sp>
        <p:nvSpPr>
          <p:cNvPr id="81" name="Rectangle 80" descr="Comprehensive encryption&#10;Azure RBAC &amp; Policy&#10;">
            <a:extLst>
              <a:ext uri="{FF2B5EF4-FFF2-40B4-BE49-F238E27FC236}">
                <a16:creationId xmlns:a16="http://schemas.microsoft.com/office/drawing/2014/main" id="{5B7021AF-DCBF-1E08-CFEA-64A4498301FD}"/>
              </a:ext>
            </a:extLst>
          </p:cNvPr>
          <p:cNvSpPr/>
          <p:nvPr/>
        </p:nvSpPr>
        <p:spPr bwMode="auto">
          <a:xfrm>
            <a:off x="3581734" y="4260802"/>
            <a:ext cx="2285675"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Segoe UI"/>
              </a:rPr>
              <a:t>Comprehensive encryption</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Segoe UI"/>
              </a:rPr>
              <a:t>Azure RBAC &amp; Policy</a:t>
            </a:r>
            <a:endPar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22" name="Rectangle 21" descr="Elastic scale&#10;">
            <a:extLst>
              <a:ext uri="{FF2B5EF4-FFF2-40B4-BE49-F238E27FC236}">
                <a16:creationId xmlns:a16="http://schemas.microsoft.com/office/drawing/2014/main" id="{0F675BBD-42E5-59E0-C819-FFAAE0960BD6}"/>
              </a:ext>
            </a:extLst>
          </p:cNvPr>
          <p:cNvSpPr/>
          <p:nvPr/>
        </p:nvSpPr>
        <p:spPr bwMode="auto">
          <a:xfrm>
            <a:off x="6141738"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pitchFamily="34" charset="0"/>
              </a:rPr>
              <a:t>Elastic scale</a:t>
            </a:r>
          </a:p>
        </p:txBody>
      </p:sp>
      <p:sp>
        <p:nvSpPr>
          <p:cNvPr id="25" name="Rectangle 24" descr="Scale up and down&#10;Pay for what you use&#10;">
            <a:extLst>
              <a:ext uri="{FF2B5EF4-FFF2-40B4-BE49-F238E27FC236}">
                <a16:creationId xmlns:a16="http://schemas.microsoft.com/office/drawing/2014/main" id="{5DF302DC-2BDC-660C-3E85-07D757FDA22C}"/>
              </a:ext>
            </a:extLst>
          </p:cNvPr>
          <p:cNvSpPr/>
          <p:nvPr/>
        </p:nvSpPr>
        <p:spPr bwMode="auto">
          <a:xfrm>
            <a:off x="6427481" y="4260802"/>
            <a:ext cx="2079898" cy="44672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Segoe UI"/>
              </a:rPr>
              <a:t>Scale up and down</a:t>
            </a: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Segoe UI"/>
              </a:rPr>
              <a:t>Pay for what you use</a:t>
            </a:r>
          </a:p>
        </p:txBody>
      </p:sp>
      <p:sp>
        <p:nvSpPr>
          <p:cNvPr id="23" name="Rectangle 22" descr="Simplified DevOps&#10;">
            <a:extLst>
              <a:ext uri="{FF2B5EF4-FFF2-40B4-BE49-F238E27FC236}">
                <a16:creationId xmlns:a16="http://schemas.microsoft.com/office/drawing/2014/main" id="{E51A3985-9A09-ABAB-EF49-F506884A4C29}"/>
              </a:ext>
            </a:extLst>
          </p:cNvPr>
          <p:cNvSpPr/>
          <p:nvPr/>
        </p:nvSpPr>
        <p:spPr bwMode="auto">
          <a:xfrm>
            <a:off x="8884596" y="2419747"/>
            <a:ext cx="2651384" cy="2592462"/>
          </a:xfrm>
          <a:prstGeom prst="rect">
            <a:avLst/>
          </a:prstGeom>
          <a:solidFill>
            <a:srgbClr val="000000"/>
          </a:solidFill>
          <a:ln w="9525" cap="flat" cmpd="sng" algn="ctr">
            <a:noFill/>
            <a:prstDash val="solid"/>
            <a:headEnd type="none" w="med" len="med"/>
            <a:tailEnd type="none" w="med" len="med"/>
          </a:ln>
          <a:effectLst>
            <a:outerShdw blurRad="444500" algn="tl" rotWithShape="0">
              <a:srgbClr val="0078D4">
                <a:alpha val="70000"/>
              </a:srgbClr>
            </a:outerShdw>
          </a:effectLst>
        </p:spPr>
        <p:txBody>
          <a:bodyPr rot="0" spcFirstLastPara="0" vertOverflow="overflow" horzOverflow="overflow" vert="horz" wrap="square" lIns="91427" tIns="1097124" rIns="91427" bIns="822843"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dirty="0">
                <a:ln>
                  <a:noFill/>
                </a:ln>
                <a:solidFill>
                  <a:srgbClr val="50E6FF"/>
                </a:solidFill>
                <a:effectLst/>
                <a:uLnTx/>
                <a:uFillTx/>
                <a:latin typeface="Segoe UI Semibold"/>
                <a:ea typeface="+mn-ea"/>
                <a:cs typeface="Segoe UI" pitchFamily="34" charset="0"/>
              </a:rPr>
              <a:t>Simplified DevOps</a:t>
            </a:r>
          </a:p>
        </p:txBody>
      </p:sp>
      <p:sp>
        <p:nvSpPr>
          <p:cNvPr id="30" name="Rectangle 29" descr="Deploy in seconds&#10;Built in HA/DR&#10;">
            <a:extLst>
              <a:ext uri="{FF2B5EF4-FFF2-40B4-BE49-F238E27FC236}">
                <a16:creationId xmlns:a16="http://schemas.microsoft.com/office/drawing/2014/main" id="{01C77818-1C21-7A7A-24E4-D57B547A583B}"/>
              </a:ext>
            </a:extLst>
          </p:cNvPr>
          <p:cNvSpPr/>
          <p:nvPr/>
        </p:nvSpPr>
        <p:spPr bwMode="auto">
          <a:xfrm>
            <a:off x="9231677" y="4260802"/>
            <a:ext cx="1957223" cy="4390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Segoe UI"/>
              </a:rPr>
              <a:t>Deploy in seconds</a:t>
            </a:r>
          </a:p>
          <a:p>
            <a:pPr marL="0" marR="0" lvl="0" indent="0" algn="ctr" defTabSz="914049" rtl="0" eaLnBrk="1" fontAlgn="auto"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a:ea typeface="+mn-ea"/>
                <a:cs typeface="Segoe UI"/>
              </a:rPr>
              <a:t>Built in HA/DR</a:t>
            </a:r>
            <a:endParaRPr kumimoji="0" lang="en-US" sz="14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panose="020B0502040204020203" pitchFamily="34" charset="0"/>
              <a:ea typeface="+mn-ea"/>
              <a:cs typeface="Segoe UI" panose="020B0502040204020203" pitchFamily="34" charset="0"/>
            </a:endParaRPr>
          </a:p>
        </p:txBody>
      </p:sp>
      <p:sp>
        <p:nvSpPr>
          <p:cNvPr id="128" name="Rectangle 127">
            <a:extLst>
              <a:ext uri="{FF2B5EF4-FFF2-40B4-BE49-F238E27FC236}">
                <a16:creationId xmlns:a16="http://schemas.microsoft.com/office/drawing/2014/main" id="{C5516640-BF02-CCD7-FC57-8D1C2C290811}"/>
              </a:ext>
            </a:extLst>
          </p:cNvPr>
          <p:cNvSpPr/>
          <p:nvPr/>
        </p:nvSpPr>
        <p:spPr bwMode="auto">
          <a:xfrm>
            <a:off x="4957244" y="5375707"/>
            <a:ext cx="2277520" cy="4616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91427" tIns="91427" rIns="91427" bIns="91427" numCol="1" spcCol="0" rtlCol="0" fromWordArt="0" anchor="t" anchorCtr="0" forceAA="0" compatLnSpc="1">
            <a:prstTxWarp prst="textNoShape">
              <a:avLst/>
            </a:prstTxWarp>
            <a:spAutoFit/>
          </a:bodyPr>
          <a:lstStyle/>
          <a:p>
            <a:pPr marL="0" marR="0" lvl="0" indent="0" algn="ctr" defTabSz="932293" rtl="0" eaLnBrk="1" fontAlgn="base" latinLnBrk="0" hangingPunct="1">
              <a:lnSpc>
                <a:spcPct val="90000"/>
              </a:lnSpc>
              <a:spcBef>
                <a:spcPct val="0"/>
              </a:spcBef>
              <a:spcAft>
                <a:spcPts val="600"/>
              </a:spcAft>
              <a:buClrTx/>
              <a:buSzTx/>
              <a:buFontTx/>
              <a:buNone/>
              <a:tabLst/>
              <a:defRPr/>
            </a:pPr>
            <a:r>
              <a:rPr kumimoji="0" lang="en-US" sz="2000" b="0" i="0" u="none" strike="noStrike" kern="1200" cap="none" spc="0" normalizeH="0" baseline="0" noProof="0" dirty="0">
                <a:ln>
                  <a:noFill/>
                </a:ln>
                <a:gradFill>
                  <a:gsLst>
                    <a:gs pos="2917">
                      <a:srgbClr val="FFFFFF"/>
                    </a:gs>
                    <a:gs pos="100000">
                      <a:srgbClr val="FFFFFF"/>
                    </a:gs>
                  </a:gsLst>
                  <a:lin ang="5400000" scaled="0"/>
                </a:gradFill>
                <a:effectLst/>
                <a:uLnTx/>
                <a:uFillTx/>
                <a:latin typeface="Segoe UI Semibold"/>
                <a:ea typeface="+mn-ea"/>
                <a:cs typeface="Segoe UI" pitchFamily="34" charset="0"/>
              </a:rPr>
              <a:t>Any infrastructure</a:t>
            </a:r>
          </a:p>
        </p:txBody>
      </p:sp>
      <p:grpSp>
        <p:nvGrpSpPr>
          <p:cNvPr id="26" name="Group 25">
            <a:extLst>
              <a:ext uri="{FF2B5EF4-FFF2-40B4-BE49-F238E27FC236}">
                <a16:creationId xmlns:a16="http://schemas.microsoft.com/office/drawing/2014/main" id="{AC117776-2D48-00A7-38E7-A59DEB94D6C6}"/>
              </a:ext>
              <a:ext uri="{C183D7F6-B498-43B3-948B-1728B52AA6E4}">
                <adec:decorative xmlns:adec="http://schemas.microsoft.com/office/drawing/2017/decorative" val="1"/>
              </a:ext>
            </a:extLst>
          </p:cNvPr>
          <p:cNvGrpSpPr/>
          <p:nvPr/>
        </p:nvGrpSpPr>
        <p:grpSpPr>
          <a:xfrm>
            <a:off x="7055704" y="2695685"/>
            <a:ext cx="823456" cy="725820"/>
            <a:chOff x="8507388" y="2477816"/>
            <a:chExt cx="859591" cy="757673"/>
          </a:xfrm>
        </p:grpSpPr>
        <p:sp>
          <p:nvSpPr>
            <p:cNvPr id="43" name="Freeform: Shape 42">
              <a:extLst>
                <a:ext uri="{FF2B5EF4-FFF2-40B4-BE49-F238E27FC236}">
                  <a16:creationId xmlns:a16="http://schemas.microsoft.com/office/drawing/2014/main" id="{58B30665-E66F-FE49-6AAE-9E4026DCEC6C}"/>
                </a:ext>
              </a:extLst>
            </p:cNvPr>
            <p:cNvSpPr/>
            <p:nvPr/>
          </p:nvSpPr>
          <p:spPr>
            <a:xfrm>
              <a:off x="8621363" y="2749937"/>
              <a:ext cx="638598" cy="350777"/>
            </a:xfrm>
            <a:custGeom>
              <a:avLst/>
              <a:gdLst>
                <a:gd name="connsiteX0" fmla="*/ 186626 w 360208"/>
                <a:gd name="connsiteY0" fmla="*/ 80150 h 197861"/>
                <a:gd name="connsiteX1" fmla="*/ 186626 w 360208"/>
                <a:gd name="connsiteY1" fmla="*/ 2021 h 197861"/>
                <a:gd name="connsiteX2" fmla="*/ 173819 w 360208"/>
                <a:gd name="connsiteY2" fmla="*/ 2021 h 197861"/>
                <a:gd name="connsiteX3" fmla="*/ 173819 w 360208"/>
                <a:gd name="connsiteY3" fmla="*/ 80150 h 197861"/>
                <a:gd name="connsiteX4" fmla="*/ 2021 w 360208"/>
                <a:gd name="connsiteY4" fmla="*/ 80150 h 197861"/>
                <a:gd name="connsiteX5" fmla="*/ 2021 w 360208"/>
                <a:gd name="connsiteY5" fmla="*/ 197556 h 197861"/>
                <a:gd name="connsiteX6" fmla="*/ 14829 w 360208"/>
                <a:gd name="connsiteY6" fmla="*/ 197556 h 197861"/>
                <a:gd name="connsiteX7" fmla="*/ 14829 w 360208"/>
                <a:gd name="connsiteY7" fmla="*/ 92958 h 197861"/>
                <a:gd name="connsiteX8" fmla="*/ 173819 w 360208"/>
                <a:gd name="connsiteY8" fmla="*/ 92958 h 197861"/>
                <a:gd name="connsiteX9" fmla="*/ 173819 w 360208"/>
                <a:gd name="connsiteY9" fmla="*/ 177917 h 197861"/>
                <a:gd name="connsiteX10" fmla="*/ 186626 w 360208"/>
                <a:gd name="connsiteY10" fmla="*/ 177917 h 197861"/>
                <a:gd name="connsiteX11" fmla="*/ 186626 w 360208"/>
                <a:gd name="connsiteY11" fmla="*/ 92958 h 197861"/>
                <a:gd name="connsiteX12" fmla="*/ 345445 w 360208"/>
                <a:gd name="connsiteY12" fmla="*/ 92958 h 197861"/>
                <a:gd name="connsiteX13" fmla="*/ 345445 w 360208"/>
                <a:gd name="connsiteY13" fmla="*/ 197556 h 197861"/>
                <a:gd name="connsiteX14" fmla="*/ 358253 w 360208"/>
                <a:gd name="connsiteY14" fmla="*/ 197556 h 197861"/>
                <a:gd name="connsiteX15" fmla="*/ 358253 w 360208"/>
                <a:gd name="connsiteY15" fmla="*/ 80150 h 197861"/>
                <a:gd name="connsiteX16" fmla="*/ 186626 w 360208"/>
                <a:gd name="connsiteY16" fmla="*/ 80150 h 197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0208" h="197861">
                  <a:moveTo>
                    <a:pt x="186626" y="80150"/>
                  </a:moveTo>
                  <a:lnTo>
                    <a:pt x="186626" y="2021"/>
                  </a:lnTo>
                  <a:lnTo>
                    <a:pt x="173819" y="2021"/>
                  </a:lnTo>
                  <a:lnTo>
                    <a:pt x="173819" y="80150"/>
                  </a:lnTo>
                  <a:lnTo>
                    <a:pt x="2021" y="80150"/>
                  </a:lnTo>
                  <a:lnTo>
                    <a:pt x="2021" y="197556"/>
                  </a:lnTo>
                  <a:lnTo>
                    <a:pt x="14829" y="197556"/>
                  </a:lnTo>
                  <a:lnTo>
                    <a:pt x="14829" y="92958"/>
                  </a:lnTo>
                  <a:lnTo>
                    <a:pt x="173819" y="92958"/>
                  </a:lnTo>
                  <a:lnTo>
                    <a:pt x="173819" y="177917"/>
                  </a:lnTo>
                  <a:lnTo>
                    <a:pt x="186626" y="177917"/>
                  </a:lnTo>
                  <a:lnTo>
                    <a:pt x="186626" y="92958"/>
                  </a:lnTo>
                  <a:lnTo>
                    <a:pt x="345445" y="92958"/>
                  </a:lnTo>
                  <a:lnTo>
                    <a:pt x="345445" y="197556"/>
                  </a:lnTo>
                  <a:lnTo>
                    <a:pt x="358253" y="197556"/>
                  </a:lnTo>
                  <a:lnTo>
                    <a:pt x="358253" y="80150"/>
                  </a:lnTo>
                  <a:lnTo>
                    <a:pt x="186626" y="80150"/>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5A68562C-F0AA-3357-9A33-6D2B4739B955}"/>
                </a:ext>
              </a:extLst>
            </p:cNvPr>
            <p:cNvSpPr/>
            <p:nvPr/>
          </p:nvSpPr>
          <p:spPr>
            <a:xfrm>
              <a:off x="8507388"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48B2159B-5B71-F0DB-B103-ADC1BE7D1BD0}"/>
                </a:ext>
              </a:extLst>
            </p:cNvPr>
            <p:cNvSpPr/>
            <p:nvPr/>
          </p:nvSpPr>
          <p:spPr>
            <a:xfrm>
              <a:off x="8548846"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884FEAD3-1CD9-58C3-E49D-A476CB7C2C43}"/>
                </a:ext>
              </a:extLst>
            </p:cNvPr>
            <p:cNvSpPr/>
            <p:nvPr/>
          </p:nvSpPr>
          <p:spPr>
            <a:xfrm>
              <a:off x="9097149"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E283A4FF-CE35-F3B1-020D-B9138A82F0E1}"/>
                </a:ext>
              </a:extLst>
            </p:cNvPr>
            <p:cNvSpPr/>
            <p:nvPr/>
          </p:nvSpPr>
          <p:spPr>
            <a:xfrm>
              <a:off x="9138607"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D70517AF-98D0-15F6-F5E7-BADFD24ECCB9}"/>
                </a:ext>
              </a:extLst>
            </p:cNvPr>
            <p:cNvSpPr/>
            <p:nvPr/>
          </p:nvSpPr>
          <p:spPr>
            <a:xfrm>
              <a:off x="8801953" y="3046608"/>
              <a:ext cx="269830" cy="188881"/>
            </a:xfrm>
            <a:custGeom>
              <a:avLst/>
              <a:gdLst>
                <a:gd name="connsiteX0" fmla="*/ 142567 w 152200"/>
                <a:gd name="connsiteY0" fmla="*/ 91933 h 106540"/>
                <a:gd name="connsiteX1" fmla="*/ 142567 w 152200"/>
                <a:gd name="connsiteY1" fmla="*/ 2021 h 106540"/>
                <a:gd name="connsiteX2" fmla="*/ 14317 w 152200"/>
                <a:gd name="connsiteY2" fmla="*/ 2021 h 106540"/>
                <a:gd name="connsiteX3" fmla="*/ 14317 w 152200"/>
                <a:gd name="connsiteY3" fmla="*/ 91933 h 106540"/>
                <a:gd name="connsiteX4" fmla="*/ 2021 w 152200"/>
                <a:gd name="connsiteY4" fmla="*/ 91933 h 106540"/>
                <a:gd name="connsiteX5" fmla="*/ 2021 w 152200"/>
                <a:gd name="connsiteY5" fmla="*/ 104741 h 106540"/>
                <a:gd name="connsiteX6" fmla="*/ 154863 w 152200"/>
                <a:gd name="connsiteY6" fmla="*/ 104741 h 106540"/>
                <a:gd name="connsiteX7" fmla="*/ 154863 w 152200"/>
                <a:gd name="connsiteY7" fmla="*/ 91933 h 106540"/>
                <a:gd name="connsiteX8" fmla="*/ 142567 w 152200"/>
                <a:gd name="connsiteY8" fmla="*/ 91933 h 10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200" h="106540">
                  <a:moveTo>
                    <a:pt x="142567" y="91933"/>
                  </a:moveTo>
                  <a:lnTo>
                    <a:pt x="142567" y="2021"/>
                  </a:lnTo>
                  <a:lnTo>
                    <a:pt x="14317" y="2021"/>
                  </a:lnTo>
                  <a:lnTo>
                    <a:pt x="14317" y="91933"/>
                  </a:lnTo>
                  <a:lnTo>
                    <a:pt x="2021" y="91933"/>
                  </a:lnTo>
                  <a:lnTo>
                    <a:pt x="2021" y="104741"/>
                  </a:lnTo>
                  <a:lnTo>
                    <a:pt x="154863" y="104741"/>
                  </a:lnTo>
                  <a:lnTo>
                    <a:pt x="154863" y="91933"/>
                  </a:lnTo>
                  <a:lnTo>
                    <a:pt x="142567" y="91933"/>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875DFE77-4D5D-FF13-90E4-31AC7CC78667}"/>
                </a:ext>
              </a:extLst>
            </p:cNvPr>
            <p:cNvSpPr/>
            <p:nvPr/>
          </p:nvSpPr>
          <p:spPr>
            <a:xfrm>
              <a:off x="8843411" y="3067969"/>
              <a:ext cx="188882" cy="143909"/>
            </a:xfrm>
            <a:custGeom>
              <a:avLst/>
              <a:gdLst>
                <a:gd name="connsiteX0" fmla="*/ 108071 w 106540"/>
                <a:gd name="connsiteY0" fmla="*/ 2021 h 81173"/>
                <a:gd name="connsiteX1" fmla="*/ 2021 w 106540"/>
                <a:gd name="connsiteY1" fmla="*/ 2021 h 81173"/>
                <a:gd name="connsiteX2" fmla="*/ 2021 w 106540"/>
                <a:gd name="connsiteY2" fmla="*/ 80576 h 81173"/>
                <a:gd name="connsiteX3" fmla="*/ 108071 w 106540"/>
                <a:gd name="connsiteY3" fmla="*/ 80576 h 81173"/>
                <a:gd name="connsiteX4" fmla="*/ 108071 w 106540"/>
                <a:gd name="connsiteY4" fmla="*/ 2021 h 811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40" h="81173">
                  <a:moveTo>
                    <a:pt x="108071" y="2021"/>
                  </a:moveTo>
                  <a:lnTo>
                    <a:pt x="2021" y="2021"/>
                  </a:lnTo>
                  <a:lnTo>
                    <a:pt x="2021" y="80576"/>
                  </a:lnTo>
                  <a:lnTo>
                    <a:pt x="108071" y="80576"/>
                  </a:lnTo>
                  <a:lnTo>
                    <a:pt x="108071" y="2021"/>
                  </a:lnTo>
                  <a:close/>
                </a:path>
              </a:pathLst>
            </a:custGeom>
            <a:solidFill>
              <a:srgbClr val="50E6FF"/>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F9C6EC33-F598-D791-F409-DB43ECF144F0}"/>
                </a:ext>
              </a:extLst>
            </p:cNvPr>
            <p:cNvSpPr/>
            <p:nvPr/>
          </p:nvSpPr>
          <p:spPr>
            <a:xfrm>
              <a:off x="8597121"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9C233B29-CED9-B5F8-E8BD-274898906575}"/>
                </a:ext>
              </a:extLst>
            </p:cNvPr>
            <p:cNvSpPr/>
            <p:nvPr/>
          </p:nvSpPr>
          <p:spPr>
            <a:xfrm>
              <a:off x="8891755" y="3093546"/>
              <a:ext cx="89944" cy="89944"/>
            </a:xfrm>
            <a:custGeom>
              <a:avLst/>
              <a:gdLst>
                <a:gd name="connsiteX0" fmla="*/ 27808 w 50733"/>
                <a:gd name="connsiteY0" fmla="*/ 2021 h 50733"/>
                <a:gd name="connsiteX1" fmla="*/ 2021 w 50733"/>
                <a:gd name="connsiteY1" fmla="*/ 27808 h 50733"/>
                <a:gd name="connsiteX2" fmla="*/ 21489 w 50733"/>
                <a:gd name="connsiteY2" fmla="*/ 27808 h 50733"/>
                <a:gd name="connsiteX3" fmla="*/ 21489 w 50733"/>
                <a:gd name="connsiteY3" fmla="*/ 53253 h 50733"/>
                <a:gd name="connsiteX4" fmla="*/ 34383 w 50733"/>
                <a:gd name="connsiteY4" fmla="*/ 53253 h 50733"/>
                <a:gd name="connsiteX5" fmla="*/ 34383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489" y="27808"/>
                  </a:lnTo>
                  <a:lnTo>
                    <a:pt x="21489" y="53253"/>
                  </a:lnTo>
                  <a:lnTo>
                    <a:pt x="34383" y="53253"/>
                  </a:lnTo>
                  <a:lnTo>
                    <a:pt x="34383"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36116F0A-1300-24FE-FD70-A43349A7D3A3}"/>
                </a:ext>
              </a:extLst>
            </p:cNvPr>
            <p:cNvSpPr/>
            <p:nvPr/>
          </p:nvSpPr>
          <p:spPr>
            <a:xfrm>
              <a:off x="9186882" y="3093546"/>
              <a:ext cx="89944" cy="89944"/>
            </a:xfrm>
            <a:custGeom>
              <a:avLst/>
              <a:gdLst>
                <a:gd name="connsiteX0" fmla="*/ 27808 w 50733"/>
                <a:gd name="connsiteY0" fmla="*/ 2021 h 50733"/>
                <a:gd name="connsiteX1" fmla="*/ 2021 w 50733"/>
                <a:gd name="connsiteY1" fmla="*/ 27808 h 50733"/>
                <a:gd name="connsiteX2" fmla="*/ 21575 w 50733"/>
                <a:gd name="connsiteY2" fmla="*/ 27808 h 50733"/>
                <a:gd name="connsiteX3" fmla="*/ 21575 w 50733"/>
                <a:gd name="connsiteY3" fmla="*/ 53253 h 50733"/>
                <a:gd name="connsiteX4" fmla="*/ 34468 w 50733"/>
                <a:gd name="connsiteY4" fmla="*/ 53253 h 50733"/>
                <a:gd name="connsiteX5" fmla="*/ 34468 w 50733"/>
                <a:gd name="connsiteY5" fmla="*/ 27808 h 50733"/>
                <a:gd name="connsiteX6" fmla="*/ 53595 w 50733"/>
                <a:gd name="connsiteY6" fmla="*/ 27808 h 50733"/>
                <a:gd name="connsiteX7" fmla="*/ 27808 w 50733"/>
                <a:gd name="connsiteY7" fmla="*/ 2021 h 50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733" h="50733">
                  <a:moveTo>
                    <a:pt x="27808" y="2021"/>
                  </a:moveTo>
                  <a:lnTo>
                    <a:pt x="2021" y="27808"/>
                  </a:lnTo>
                  <a:lnTo>
                    <a:pt x="21575" y="27808"/>
                  </a:lnTo>
                  <a:lnTo>
                    <a:pt x="21575" y="53253"/>
                  </a:lnTo>
                  <a:lnTo>
                    <a:pt x="34468" y="53253"/>
                  </a:lnTo>
                  <a:lnTo>
                    <a:pt x="34468" y="27808"/>
                  </a:lnTo>
                  <a:lnTo>
                    <a:pt x="53595" y="27808"/>
                  </a:lnTo>
                  <a:lnTo>
                    <a:pt x="27808" y="2021"/>
                  </a:lnTo>
                  <a:close/>
                </a:path>
              </a:pathLst>
            </a:custGeom>
            <a:solidFill>
              <a:srgbClr val="0078D4"/>
            </a:solidFill>
            <a:ln w="5060"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55" name="quick setup 1" descr="quick setup">
              <a:extLst>
                <a:ext uri="{FF2B5EF4-FFF2-40B4-BE49-F238E27FC236}">
                  <a16:creationId xmlns:a16="http://schemas.microsoft.com/office/drawing/2014/main" id="{322EB57B-6FFB-C0A8-155A-AEF57F688D4C}"/>
                </a:ext>
              </a:extLst>
            </p:cNvPr>
            <p:cNvGrpSpPr>
              <a:grpSpLocks noChangeAspect="1"/>
            </p:cNvGrpSpPr>
            <p:nvPr/>
          </p:nvGrpSpPr>
          <p:grpSpPr bwMode="auto">
            <a:xfrm>
              <a:off x="8800654" y="2477816"/>
              <a:ext cx="280016" cy="281318"/>
              <a:chOff x="3422" y="784"/>
              <a:chExt cx="215" cy="216"/>
            </a:xfrm>
          </p:grpSpPr>
          <p:sp>
            <p:nvSpPr>
              <p:cNvPr id="56" name="AutoShape 46">
                <a:extLst>
                  <a:ext uri="{FF2B5EF4-FFF2-40B4-BE49-F238E27FC236}">
                    <a16:creationId xmlns:a16="http://schemas.microsoft.com/office/drawing/2014/main" id="{C479B416-A86C-B0A0-9692-6C7C39A62558}"/>
                  </a:ext>
                </a:extLst>
              </p:cNvPr>
              <p:cNvSpPr>
                <a:spLocks noChangeAspect="1" noChangeArrowheads="1" noTextEdit="1"/>
              </p:cNvSpPr>
              <p:nvPr/>
            </p:nvSpPr>
            <p:spPr bwMode="auto">
              <a:xfrm>
                <a:off x="3422" y="784"/>
                <a:ext cx="215"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48">
                <a:extLst>
                  <a:ext uri="{FF2B5EF4-FFF2-40B4-BE49-F238E27FC236}">
                    <a16:creationId xmlns:a16="http://schemas.microsoft.com/office/drawing/2014/main" id="{0D194FF8-CD3C-9A10-F464-B372A9B6C5C3}"/>
                  </a:ext>
                </a:extLst>
              </p:cNvPr>
              <p:cNvSpPr>
                <a:spLocks noEditPoints="1"/>
              </p:cNvSpPr>
              <p:nvPr/>
            </p:nvSpPr>
            <p:spPr bwMode="auto">
              <a:xfrm>
                <a:off x="3422" y="784"/>
                <a:ext cx="215" cy="216"/>
              </a:xfrm>
              <a:custGeom>
                <a:avLst/>
                <a:gdLst>
                  <a:gd name="T0" fmla="*/ 193 w 215"/>
                  <a:gd name="T1" fmla="*/ 23 h 216"/>
                  <a:gd name="T2" fmla="*/ 193 w 215"/>
                  <a:gd name="T3" fmla="*/ 194 h 216"/>
                  <a:gd name="T4" fmla="*/ 22 w 215"/>
                  <a:gd name="T5" fmla="*/ 194 h 216"/>
                  <a:gd name="T6" fmla="*/ 22 w 215"/>
                  <a:gd name="T7" fmla="*/ 23 h 216"/>
                  <a:gd name="T8" fmla="*/ 193 w 215"/>
                  <a:gd name="T9" fmla="*/ 23 h 216"/>
                  <a:gd name="T10" fmla="*/ 215 w 215"/>
                  <a:gd name="T11" fmla="*/ 0 h 216"/>
                  <a:gd name="T12" fmla="*/ 0 w 215"/>
                  <a:gd name="T13" fmla="*/ 0 h 216"/>
                  <a:gd name="T14" fmla="*/ 0 w 215"/>
                  <a:gd name="T15" fmla="*/ 216 h 216"/>
                  <a:gd name="T16" fmla="*/ 215 w 215"/>
                  <a:gd name="T17" fmla="*/ 216 h 216"/>
                  <a:gd name="T18" fmla="*/ 215 w 215"/>
                  <a:gd name="T19" fmla="*/ 0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5" h="216">
                    <a:moveTo>
                      <a:pt x="193" y="23"/>
                    </a:moveTo>
                    <a:lnTo>
                      <a:pt x="193" y="194"/>
                    </a:lnTo>
                    <a:lnTo>
                      <a:pt x="22" y="194"/>
                    </a:lnTo>
                    <a:lnTo>
                      <a:pt x="22" y="23"/>
                    </a:lnTo>
                    <a:lnTo>
                      <a:pt x="193" y="23"/>
                    </a:lnTo>
                    <a:close/>
                    <a:moveTo>
                      <a:pt x="215" y="0"/>
                    </a:moveTo>
                    <a:lnTo>
                      <a:pt x="0" y="0"/>
                    </a:lnTo>
                    <a:lnTo>
                      <a:pt x="0" y="216"/>
                    </a:lnTo>
                    <a:lnTo>
                      <a:pt x="215" y="216"/>
                    </a:lnTo>
                    <a:lnTo>
                      <a:pt x="21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Rectangle 49">
                <a:extLst>
                  <a:ext uri="{FF2B5EF4-FFF2-40B4-BE49-F238E27FC236}">
                    <a16:creationId xmlns:a16="http://schemas.microsoft.com/office/drawing/2014/main" id="{1DFD029D-8F80-90DA-F459-582CACDE90FF}"/>
                  </a:ext>
                </a:extLst>
              </p:cNvPr>
              <p:cNvSpPr>
                <a:spLocks noChangeArrowheads="1"/>
              </p:cNvSpPr>
              <p:nvPr/>
            </p:nvSpPr>
            <p:spPr bwMode="auto">
              <a:xfrm>
                <a:off x="3422" y="898"/>
                <a:ext cx="102" cy="10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50">
                <a:extLst>
                  <a:ext uri="{FF2B5EF4-FFF2-40B4-BE49-F238E27FC236}">
                    <a16:creationId xmlns:a16="http://schemas.microsoft.com/office/drawing/2014/main" id="{50F3C578-978D-65EA-B2C3-5BBDAF6E1E03}"/>
                  </a:ext>
                </a:extLst>
              </p:cNvPr>
              <p:cNvSpPr>
                <a:spLocks/>
              </p:cNvSpPr>
              <p:nvPr/>
            </p:nvSpPr>
            <p:spPr bwMode="auto">
              <a:xfrm>
                <a:off x="3558" y="784"/>
                <a:ext cx="79" cy="79"/>
              </a:xfrm>
              <a:custGeom>
                <a:avLst/>
                <a:gdLst>
                  <a:gd name="T0" fmla="*/ 0 w 79"/>
                  <a:gd name="T1" fmla="*/ 0 h 79"/>
                  <a:gd name="T2" fmla="*/ 0 w 79"/>
                  <a:gd name="T3" fmla="*/ 23 h 79"/>
                  <a:gd name="T4" fmla="*/ 57 w 79"/>
                  <a:gd name="T5" fmla="*/ 23 h 79"/>
                  <a:gd name="T6" fmla="*/ 57 w 79"/>
                  <a:gd name="T7" fmla="*/ 79 h 79"/>
                  <a:gd name="T8" fmla="*/ 79 w 79"/>
                  <a:gd name="T9" fmla="*/ 79 h 79"/>
                  <a:gd name="T10" fmla="*/ 79 w 79"/>
                  <a:gd name="T11" fmla="*/ 0 h 79"/>
                  <a:gd name="T12" fmla="*/ 0 w 79"/>
                  <a:gd name="T13" fmla="*/ 0 h 79"/>
                </a:gdLst>
                <a:ahLst/>
                <a:cxnLst>
                  <a:cxn ang="0">
                    <a:pos x="T0" y="T1"/>
                  </a:cxn>
                  <a:cxn ang="0">
                    <a:pos x="T2" y="T3"/>
                  </a:cxn>
                  <a:cxn ang="0">
                    <a:pos x="T4" y="T5"/>
                  </a:cxn>
                  <a:cxn ang="0">
                    <a:pos x="T6" y="T7"/>
                  </a:cxn>
                  <a:cxn ang="0">
                    <a:pos x="T8" y="T9"/>
                  </a:cxn>
                  <a:cxn ang="0">
                    <a:pos x="T10" y="T11"/>
                  </a:cxn>
                  <a:cxn ang="0">
                    <a:pos x="T12" y="T13"/>
                  </a:cxn>
                </a:cxnLst>
                <a:rect l="0" t="0" r="r" b="b"/>
                <a:pathLst>
                  <a:path w="79" h="79">
                    <a:moveTo>
                      <a:pt x="0" y="0"/>
                    </a:moveTo>
                    <a:lnTo>
                      <a:pt x="0" y="23"/>
                    </a:lnTo>
                    <a:lnTo>
                      <a:pt x="57" y="23"/>
                    </a:lnTo>
                    <a:lnTo>
                      <a:pt x="57" y="79"/>
                    </a:lnTo>
                    <a:lnTo>
                      <a:pt x="79" y="79"/>
                    </a:lnTo>
                    <a:lnTo>
                      <a:pt x="79"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51">
                <a:extLst>
                  <a:ext uri="{FF2B5EF4-FFF2-40B4-BE49-F238E27FC236}">
                    <a16:creationId xmlns:a16="http://schemas.microsoft.com/office/drawing/2014/main" id="{6F6AC78F-B7D1-6380-7711-1A4554A0CB67}"/>
                  </a:ext>
                </a:extLst>
              </p:cNvPr>
              <p:cNvSpPr>
                <a:spLocks/>
              </p:cNvSpPr>
              <p:nvPr/>
            </p:nvSpPr>
            <p:spPr bwMode="auto">
              <a:xfrm>
                <a:off x="3469" y="831"/>
                <a:ext cx="121" cy="122"/>
              </a:xfrm>
              <a:custGeom>
                <a:avLst/>
                <a:gdLst>
                  <a:gd name="T0" fmla="*/ 99 w 121"/>
                  <a:gd name="T1" fmla="*/ 0 h 122"/>
                  <a:gd name="T2" fmla="*/ 42 w 121"/>
                  <a:gd name="T3" fmla="*/ 0 h 122"/>
                  <a:gd name="T4" fmla="*/ 42 w 121"/>
                  <a:gd name="T5" fmla="*/ 23 h 122"/>
                  <a:gd name="T6" fmla="*/ 82 w 121"/>
                  <a:gd name="T7" fmla="*/ 23 h 122"/>
                  <a:gd name="T8" fmla="*/ 0 w 121"/>
                  <a:gd name="T9" fmla="*/ 106 h 122"/>
                  <a:gd name="T10" fmla="*/ 16 w 121"/>
                  <a:gd name="T11" fmla="*/ 122 h 122"/>
                  <a:gd name="T12" fmla="*/ 99 w 121"/>
                  <a:gd name="T13" fmla="*/ 39 h 122"/>
                  <a:gd name="T14" fmla="*/ 99 w 121"/>
                  <a:gd name="T15" fmla="*/ 80 h 122"/>
                  <a:gd name="T16" fmla="*/ 121 w 121"/>
                  <a:gd name="T17" fmla="*/ 80 h 122"/>
                  <a:gd name="T18" fmla="*/ 121 w 121"/>
                  <a:gd name="T19" fmla="*/ 23 h 122"/>
                  <a:gd name="T20" fmla="*/ 121 w 121"/>
                  <a:gd name="T21" fmla="*/ 0 h 122"/>
                  <a:gd name="T22" fmla="*/ 99 w 121"/>
                  <a:gd name="T23" fmla="*/ 0 h 122"/>
                  <a:gd name="T24" fmla="*/ 99 w 121"/>
                  <a:gd name="T25"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1" h="122">
                    <a:moveTo>
                      <a:pt x="99" y="0"/>
                    </a:moveTo>
                    <a:lnTo>
                      <a:pt x="42" y="0"/>
                    </a:lnTo>
                    <a:lnTo>
                      <a:pt x="42" y="23"/>
                    </a:lnTo>
                    <a:lnTo>
                      <a:pt x="82" y="23"/>
                    </a:lnTo>
                    <a:lnTo>
                      <a:pt x="0" y="106"/>
                    </a:lnTo>
                    <a:lnTo>
                      <a:pt x="16" y="122"/>
                    </a:lnTo>
                    <a:lnTo>
                      <a:pt x="99" y="39"/>
                    </a:lnTo>
                    <a:lnTo>
                      <a:pt x="99" y="80"/>
                    </a:lnTo>
                    <a:lnTo>
                      <a:pt x="121" y="80"/>
                    </a:lnTo>
                    <a:lnTo>
                      <a:pt x="121" y="23"/>
                    </a:lnTo>
                    <a:lnTo>
                      <a:pt x="121" y="0"/>
                    </a:lnTo>
                    <a:lnTo>
                      <a:pt x="99" y="0"/>
                    </a:lnTo>
                    <a:lnTo>
                      <a:pt x="99"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pic>
        <p:nvPicPr>
          <p:cNvPr id="32" name="Kubernetes">
            <a:extLst>
              <a:ext uri="{FF2B5EF4-FFF2-40B4-BE49-F238E27FC236}">
                <a16:creationId xmlns:a16="http://schemas.microsoft.com/office/drawing/2014/main" id="{C31C9A69-7527-0F36-8889-57B06EA43FB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015625" y="5313177"/>
            <a:ext cx="586656" cy="586654"/>
          </a:xfrm>
          <a:prstGeom prst="rect">
            <a:avLst/>
          </a:prstGeom>
        </p:spPr>
      </p:pic>
      <p:grpSp>
        <p:nvGrpSpPr>
          <p:cNvPr id="36" name="nodes">
            <a:extLst>
              <a:ext uri="{FF2B5EF4-FFF2-40B4-BE49-F238E27FC236}">
                <a16:creationId xmlns:a16="http://schemas.microsoft.com/office/drawing/2014/main" id="{5CFC222D-4063-0050-2CEB-0C9809139EDD}"/>
              </a:ext>
              <a:ext uri="{C183D7F6-B498-43B3-948B-1728B52AA6E4}">
                <adec:decorative xmlns:adec="http://schemas.microsoft.com/office/drawing/2017/decorative" val="1"/>
              </a:ext>
            </a:extLst>
          </p:cNvPr>
          <p:cNvGrpSpPr>
            <a:grpSpLocks noChangeAspect="1"/>
          </p:cNvGrpSpPr>
          <p:nvPr/>
        </p:nvGrpSpPr>
        <p:grpSpPr bwMode="auto">
          <a:xfrm>
            <a:off x="594764" y="5278650"/>
            <a:ext cx="629667" cy="627688"/>
            <a:chOff x="1016" y="765"/>
            <a:chExt cx="318" cy="317"/>
          </a:xfrm>
        </p:grpSpPr>
        <p:sp>
          <p:nvSpPr>
            <p:cNvPr id="65" name="AutoShape 3">
              <a:extLst>
                <a:ext uri="{FF2B5EF4-FFF2-40B4-BE49-F238E27FC236}">
                  <a16:creationId xmlns:a16="http://schemas.microsoft.com/office/drawing/2014/main" id="{F101EE89-E5FB-130E-1453-A8F9C23E515F}"/>
                </a:ext>
              </a:extLst>
            </p:cNvPr>
            <p:cNvSpPr>
              <a:spLocks noChangeAspect="1" noChangeArrowheads="1" noTextEdit="1"/>
            </p:cNvSpPr>
            <p:nvPr/>
          </p:nvSpPr>
          <p:spPr bwMode="auto">
            <a:xfrm>
              <a:off x="1018" y="767"/>
              <a:ext cx="316" cy="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5">
              <a:extLst>
                <a:ext uri="{FF2B5EF4-FFF2-40B4-BE49-F238E27FC236}">
                  <a16:creationId xmlns:a16="http://schemas.microsoft.com/office/drawing/2014/main" id="{C290D5E7-9C3E-30F1-1BFE-D331284F91DE}"/>
                </a:ext>
              </a:extLst>
            </p:cNvPr>
            <p:cNvSpPr>
              <a:spLocks/>
            </p:cNvSpPr>
            <p:nvPr/>
          </p:nvSpPr>
          <p:spPr bwMode="auto">
            <a:xfrm>
              <a:off x="1072" y="901"/>
              <a:ext cx="86" cy="89"/>
            </a:xfrm>
            <a:custGeom>
              <a:avLst/>
              <a:gdLst>
                <a:gd name="T0" fmla="*/ 47 w 47"/>
                <a:gd name="T1" fmla="*/ 4 h 48"/>
                <a:gd name="T2" fmla="*/ 44 w 47"/>
                <a:gd name="T3" fmla="*/ 0 h 48"/>
                <a:gd name="T4" fmla="*/ 16 w 47"/>
                <a:gd name="T5" fmla="*/ 29 h 48"/>
                <a:gd name="T6" fmla="*/ 11 w 47"/>
                <a:gd name="T7" fmla="*/ 27 h 48"/>
                <a:gd name="T8" fmla="*/ 0 w 47"/>
                <a:gd name="T9" fmla="*/ 37 h 48"/>
                <a:gd name="T10" fmla="*/ 11 w 47"/>
                <a:gd name="T11" fmla="*/ 48 h 48"/>
                <a:gd name="T12" fmla="*/ 21 w 47"/>
                <a:gd name="T13" fmla="*/ 37 h 48"/>
                <a:gd name="T14" fmla="*/ 19 w 47"/>
                <a:gd name="T15" fmla="*/ 32 h 48"/>
                <a:gd name="T16" fmla="*/ 47 w 47"/>
                <a:gd name="T17"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47" y="4"/>
                  </a:moveTo>
                  <a:cubicBezTo>
                    <a:pt x="44" y="0"/>
                    <a:pt x="44" y="0"/>
                    <a:pt x="44" y="0"/>
                  </a:cubicBezTo>
                  <a:cubicBezTo>
                    <a:pt x="16" y="29"/>
                    <a:pt x="16" y="29"/>
                    <a:pt x="16" y="29"/>
                  </a:cubicBezTo>
                  <a:cubicBezTo>
                    <a:pt x="14" y="28"/>
                    <a:pt x="12" y="27"/>
                    <a:pt x="11" y="27"/>
                  </a:cubicBezTo>
                  <a:cubicBezTo>
                    <a:pt x="5" y="27"/>
                    <a:pt x="0" y="32"/>
                    <a:pt x="0" y="37"/>
                  </a:cubicBezTo>
                  <a:cubicBezTo>
                    <a:pt x="0" y="43"/>
                    <a:pt x="5" y="48"/>
                    <a:pt x="11" y="48"/>
                  </a:cubicBezTo>
                  <a:cubicBezTo>
                    <a:pt x="16" y="48"/>
                    <a:pt x="21" y="43"/>
                    <a:pt x="21" y="37"/>
                  </a:cubicBezTo>
                  <a:cubicBezTo>
                    <a:pt x="21" y="36"/>
                    <a:pt x="20" y="34"/>
                    <a:pt x="19" y="32"/>
                  </a:cubicBezTo>
                  <a:lnTo>
                    <a:pt x="47" y="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6">
              <a:extLst>
                <a:ext uri="{FF2B5EF4-FFF2-40B4-BE49-F238E27FC236}">
                  <a16:creationId xmlns:a16="http://schemas.microsoft.com/office/drawing/2014/main" id="{4EA884A3-EBAF-4169-5EC0-72B161BD1509}"/>
                </a:ext>
              </a:extLst>
            </p:cNvPr>
            <p:cNvSpPr>
              <a:spLocks/>
            </p:cNvSpPr>
            <p:nvPr/>
          </p:nvSpPr>
          <p:spPr bwMode="auto">
            <a:xfrm>
              <a:off x="1151" y="903"/>
              <a:ext cx="70" cy="113"/>
            </a:xfrm>
            <a:custGeom>
              <a:avLst/>
              <a:gdLst>
                <a:gd name="T0" fmla="*/ 23 w 38"/>
                <a:gd name="T1" fmla="*/ 31 h 61"/>
                <a:gd name="T2" fmla="*/ 20 w 38"/>
                <a:gd name="T3" fmla="*/ 31 h 61"/>
                <a:gd name="T4" fmla="*/ 5 w 38"/>
                <a:gd name="T5" fmla="*/ 0 h 61"/>
                <a:gd name="T6" fmla="*/ 0 w 38"/>
                <a:gd name="T7" fmla="*/ 2 h 61"/>
                <a:gd name="T8" fmla="*/ 15 w 38"/>
                <a:gd name="T9" fmla="*/ 33 h 61"/>
                <a:gd name="T10" fmla="*/ 8 w 38"/>
                <a:gd name="T11" fmla="*/ 46 h 61"/>
                <a:gd name="T12" fmla="*/ 23 w 38"/>
                <a:gd name="T13" fmla="*/ 61 h 61"/>
                <a:gd name="T14" fmla="*/ 38 w 38"/>
                <a:gd name="T15" fmla="*/ 46 h 61"/>
                <a:gd name="T16" fmla="*/ 23 w 38"/>
                <a:gd name="T17" fmla="*/ 3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1">
                  <a:moveTo>
                    <a:pt x="23" y="31"/>
                  </a:moveTo>
                  <a:cubicBezTo>
                    <a:pt x="22" y="31"/>
                    <a:pt x="21" y="31"/>
                    <a:pt x="20" y="31"/>
                  </a:cubicBezTo>
                  <a:cubicBezTo>
                    <a:pt x="5" y="0"/>
                    <a:pt x="5" y="0"/>
                    <a:pt x="5" y="0"/>
                  </a:cubicBezTo>
                  <a:cubicBezTo>
                    <a:pt x="0" y="2"/>
                    <a:pt x="0" y="2"/>
                    <a:pt x="0" y="2"/>
                  </a:cubicBezTo>
                  <a:cubicBezTo>
                    <a:pt x="15" y="33"/>
                    <a:pt x="15" y="33"/>
                    <a:pt x="15" y="33"/>
                  </a:cubicBezTo>
                  <a:cubicBezTo>
                    <a:pt x="11" y="36"/>
                    <a:pt x="8" y="41"/>
                    <a:pt x="8" y="46"/>
                  </a:cubicBezTo>
                  <a:cubicBezTo>
                    <a:pt x="8" y="55"/>
                    <a:pt x="15" y="61"/>
                    <a:pt x="23" y="61"/>
                  </a:cubicBezTo>
                  <a:cubicBezTo>
                    <a:pt x="32" y="61"/>
                    <a:pt x="38" y="55"/>
                    <a:pt x="38" y="46"/>
                  </a:cubicBezTo>
                  <a:cubicBezTo>
                    <a:pt x="38" y="38"/>
                    <a:pt x="32" y="31"/>
                    <a:pt x="23" y="3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7">
              <a:extLst>
                <a:ext uri="{FF2B5EF4-FFF2-40B4-BE49-F238E27FC236}">
                  <a16:creationId xmlns:a16="http://schemas.microsoft.com/office/drawing/2014/main" id="{B1FE4F30-88EB-AC66-EF9B-818E13932554}"/>
                </a:ext>
              </a:extLst>
            </p:cNvPr>
            <p:cNvSpPr>
              <a:spLocks/>
            </p:cNvSpPr>
            <p:nvPr/>
          </p:nvSpPr>
          <p:spPr bwMode="auto">
            <a:xfrm>
              <a:off x="1155" y="900"/>
              <a:ext cx="124" cy="51"/>
            </a:xfrm>
            <a:custGeom>
              <a:avLst/>
              <a:gdLst>
                <a:gd name="T0" fmla="*/ 57 w 67"/>
                <a:gd name="T1" fmla="*/ 8 h 28"/>
                <a:gd name="T2" fmla="*/ 48 w 67"/>
                <a:gd name="T3" fmla="*/ 13 h 28"/>
                <a:gd name="T4" fmla="*/ 1 w 67"/>
                <a:gd name="T5" fmla="*/ 0 h 28"/>
                <a:gd name="T6" fmla="*/ 0 w 67"/>
                <a:gd name="T7" fmla="*/ 5 h 28"/>
                <a:gd name="T8" fmla="*/ 46 w 67"/>
                <a:gd name="T9" fmla="*/ 18 h 28"/>
                <a:gd name="T10" fmla="*/ 46 w 67"/>
                <a:gd name="T11" fmla="*/ 18 h 28"/>
                <a:gd name="T12" fmla="*/ 57 w 67"/>
                <a:gd name="T13" fmla="*/ 28 h 28"/>
                <a:gd name="T14" fmla="*/ 67 w 67"/>
                <a:gd name="T15" fmla="*/ 18 h 28"/>
                <a:gd name="T16" fmla="*/ 57 w 67"/>
                <a:gd name="T17" fmla="*/ 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28">
                  <a:moveTo>
                    <a:pt x="57" y="8"/>
                  </a:moveTo>
                  <a:cubicBezTo>
                    <a:pt x="53" y="8"/>
                    <a:pt x="50" y="10"/>
                    <a:pt x="48" y="13"/>
                  </a:cubicBezTo>
                  <a:cubicBezTo>
                    <a:pt x="1" y="0"/>
                    <a:pt x="1" y="0"/>
                    <a:pt x="1" y="0"/>
                  </a:cubicBezTo>
                  <a:cubicBezTo>
                    <a:pt x="0" y="5"/>
                    <a:pt x="0" y="5"/>
                    <a:pt x="0" y="5"/>
                  </a:cubicBezTo>
                  <a:cubicBezTo>
                    <a:pt x="46" y="18"/>
                    <a:pt x="46" y="18"/>
                    <a:pt x="46" y="18"/>
                  </a:cubicBezTo>
                  <a:cubicBezTo>
                    <a:pt x="46" y="18"/>
                    <a:pt x="46" y="18"/>
                    <a:pt x="46" y="18"/>
                  </a:cubicBezTo>
                  <a:cubicBezTo>
                    <a:pt x="46" y="24"/>
                    <a:pt x="51" y="28"/>
                    <a:pt x="57" y="28"/>
                  </a:cubicBezTo>
                  <a:cubicBezTo>
                    <a:pt x="62" y="28"/>
                    <a:pt x="67" y="24"/>
                    <a:pt x="67" y="18"/>
                  </a:cubicBezTo>
                  <a:cubicBezTo>
                    <a:pt x="67" y="13"/>
                    <a:pt x="62" y="8"/>
                    <a:pt x="57" y="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8">
              <a:extLst>
                <a:ext uri="{FF2B5EF4-FFF2-40B4-BE49-F238E27FC236}">
                  <a16:creationId xmlns:a16="http://schemas.microsoft.com/office/drawing/2014/main" id="{B794B4AC-C5D5-DF0F-81AA-5100438B15B3}"/>
                </a:ext>
              </a:extLst>
            </p:cNvPr>
            <p:cNvSpPr>
              <a:spLocks/>
            </p:cNvSpPr>
            <p:nvPr/>
          </p:nvSpPr>
          <p:spPr bwMode="auto">
            <a:xfrm>
              <a:off x="1044" y="839"/>
              <a:ext cx="114" cy="70"/>
            </a:xfrm>
            <a:custGeom>
              <a:avLst/>
              <a:gdLst>
                <a:gd name="T0" fmla="*/ 62 w 62"/>
                <a:gd name="T1" fmla="*/ 34 h 38"/>
                <a:gd name="T2" fmla="*/ 30 w 62"/>
                <a:gd name="T3" fmla="*/ 19 h 38"/>
                <a:gd name="T4" fmla="*/ 31 w 62"/>
                <a:gd name="T5" fmla="*/ 16 h 38"/>
                <a:gd name="T6" fmla="*/ 15 w 62"/>
                <a:gd name="T7" fmla="*/ 0 h 38"/>
                <a:gd name="T8" fmla="*/ 0 w 62"/>
                <a:gd name="T9" fmla="*/ 16 h 38"/>
                <a:gd name="T10" fmla="*/ 15 w 62"/>
                <a:gd name="T11" fmla="*/ 31 h 38"/>
                <a:gd name="T12" fmla="*/ 28 w 62"/>
                <a:gd name="T13" fmla="*/ 23 h 38"/>
                <a:gd name="T14" fmla="*/ 59 w 62"/>
                <a:gd name="T15" fmla="*/ 38 h 38"/>
                <a:gd name="T16" fmla="*/ 62 w 62"/>
                <a:gd name="T17" fmla="*/ 34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38">
                  <a:moveTo>
                    <a:pt x="62" y="34"/>
                  </a:moveTo>
                  <a:cubicBezTo>
                    <a:pt x="30" y="19"/>
                    <a:pt x="30" y="19"/>
                    <a:pt x="30" y="19"/>
                  </a:cubicBezTo>
                  <a:cubicBezTo>
                    <a:pt x="30" y="18"/>
                    <a:pt x="31" y="17"/>
                    <a:pt x="31" y="16"/>
                  </a:cubicBezTo>
                  <a:cubicBezTo>
                    <a:pt x="31" y="7"/>
                    <a:pt x="24" y="0"/>
                    <a:pt x="15" y="0"/>
                  </a:cubicBezTo>
                  <a:cubicBezTo>
                    <a:pt x="7" y="0"/>
                    <a:pt x="0" y="7"/>
                    <a:pt x="0" y="16"/>
                  </a:cubicBezTo>
                  <a:cubicBezTo>
                    <a:pt x="0" y="24"/>
                    <a:pt x="7" y="31"/>
                    <a:pt x="15" y="31"/>
                  </a:cubicBezTo>
                  <a:cubicBezTo>
                    <a:pt x="21" y="31"/>
                    <a:pt x="26" y="28"/>
                    <a:pt x="28" y="23"/>
                  </a:cubicBezTo>
                  <a:cubicBezTo>
                    <a:pt x="59" y="38"/>
                    <a:pt x="59" y="38"/>
                    <a:pt x="59" y="38"/>
                  </a:cubicBezTo>
                  <a:lnTo>
                    <a:pt x="62" y="3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9">
              <a:extLst>
                <a:ext uri="{FF2B5EF4-FFF2-40B4-BE49-F238E27FC236}">
                  <a16:creationId xmlns:a16="http://schemas.microsoft.com/office/drawing/2014/main" id="{A9B711C3-20AA-6175-A80F-B5D7F649CA53}"/>
                </a:ext>
              </a:extLst>
            </p:cNvPr>
            <p:cNvSpPr>
              <a:spLocks/>
            </p:cNvSpPr>
            <p:nvPr/>
          </p:nvSpPr>
          <p:spPr bwMode="auto">
            <a:xfrm>
              <a:off x="1155" y="822"/>
              <a:ext cx="179" cy="87"/>
            </a:xfrm>
            <a:custGeom>
              <a:avLst/>
              <a:gdLst>
                <a:gd name="T0" fmla="*/ 87 w 97"/>
                <a:gd name="T1" fmla="*/ 0 h 47"/>
                <a:gd name="T2" fmla="*/ 77 w 97"/>
                <a:gd name="T3" fmla="*/ 10 h 47"/>
                <a:gd name="T4" fmla="*/ 77 w 97"/>
                <a:gd name="T5" fmla="*/ 13 h 47"/>
                <a:gd name="T6" fmla="*/ 0 w 97"/>
                <a:gd name="T7" fmla="*/ 42 h 47"/>
                <a:gd name="T8" fmla="*/ 1 w 97"/>
                <a:gd name="T9" fmla="*/ 47 h 47"/>
                <a:gd name="T10" fmla="*/ 80 w 97"/>
                <a:gd name="T11" fmla="*/ 17 h 47"/>
                <a:gd name="T12" fmla="*/ 87 w 97"/>
                <a:gd name="T13" fmla="*/ 20 h 47"/>
                <a:gd name="T14" fmla="*/ 97 w 97"/>
                <a:gd name="T15" fmla="*/ 10 h 47"/>
                <a:gd name="T16" fmla="*/ 87 w 97"/>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47">
                  <a:moveTo>
                    <a:pt x="87" y="0"/>
                  </a:moveTo>
                  <a:cubicBezTo>
                    <a:pt x="81" y="0"/>
                    <a:pt x="77" y="5"/>
                    <a:pt x="77" y="10"/>
                  </a:cubicBezTo>
                  <a:cubicBezTo>
                    <a:pt x="77" y="11"/>
                    <a:pt x="77" y="12"/>
                    <a:pt x="77" y="13"/>
                  </a:cubicBezTo>
                  <a:cubicBezTo>
                    <a:pt x="0" y="42"/>
                    <a:pt x="0" y="42"/>
                    <a:pt x="0" y="42"/>
                  </a:cubicBezTo>
                  <a:cubicBezTo>
                    <a:pt x="1" y="47"/>
                    <a:pt x="1" y="47"/>
                    <a:pt x="1" y="47"/>
                  </a:cubicBezTo>
                  <a:cubicBezTo>
                    <a:pt x="80" y="17"/>
                    <a:pt x="80" y="17"/>
                    <a:pt x="80" y="17"/>
                  </a:cubicBezTo>
                  <a:cubicBezTo>
                    <a:pt x="81" y="19"/>
                    <a:pt x="84" y="20"/>
                    <a:pt x="87" y="20"/>
                  </a:cubicBezTo>
                  <a:cubicBezTo>
                    <a:pt x="93" y="20"/>
                    <a:pt x="97" y="16"/>
                    <a:pt x="97" y="10"/>
                  </a:cubicBezTo>
                  <a:cubicBezTo>
                    <a:pt x="97" y="5"/>
                    <a:pt x="93" y="0"/>
                    <a:pt x="8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10">
              <a:extLst>
                <a:ext uri="{FF2B5EF4-FFF2-40B4-BE49-F238E27FC236}">
                  <a16:creationId xmlns:a16="http://schemas.microsoft.com/office/drawing/2014/main" id="{5943CE9C-4305-F5BD-F4D4-59213DFEE38D}"/>
                </a:ext>
              </a:extLst>
            </p:cNvPr>
            <p:cNvSpPr>
              <a:spLocks/>
            </p:cNvSpPr>
            <p:nvPr/>
          </p:nvSpPr>
          <p:spPr bwMode="auto">
            <a:xfrm>
              <a:off x="1127" y="802"/>
              <a:ext cx="37" cy="103"/>
            </a:xfrm>
            <a:custGeom>
              <a:avLst/>
              <a:gdLst>
                <a:gd name="T0" fmla="*/ 20 w 20"/>
                <a:gd name="T1" fmla="*/ 10 h 56"/>
                <a:gd name="T2" fmla="*/ 10 w 20"/>
                <a:gd name="T3" fmla="*/ 0 h 56"/>
                <a:gd name="T4" fmla="*/ 0 w 20"/>
                <a:gd name="T5" fmla="*/ 10 h 56"/>
                <a:gd name="T6" fmla="*/ 9 w 20"/>
                <a:gd name="T7" fmla="*/ 20 h 56"/>
                <a:gd name="T8" fmla="*/ 13 w 20"/>
                <a:gd name="T9" fmla="*/ 56 h 56"/>
                <a:gd name="T10" fmla="*/ 18 w 20"/>
                <a:gd name="T11" fmla="*/ 56 h 56"/>
                <a:gd name="T12" fmla="*/ 14 w 20"/>
                <a:gd name="T13" fmla="*/ 20 h 56"/>
                <a:gd name="T14" fmla="*/ 20 w 20"/>
                <a:gd name="T15" fmla="*/ 1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56">
                  <a:moveTo>
                    <a:pt x="20" y="10"/>
                  </a:moveTo>
                  <a:cubicBezTo>
                    <a:pt x="20" y="5"/>
                    <a:pt x="16" y="0"/>
                    <a:pt x="10" y="0"/>
                  </a:cubicBezTo>
                  <a:cubicBezTo>
                    <a:pt x="5" y="0"/>
                    <a:pt x="0" y="5"/>
                    <a:pt x="0" y="10"/>
                  </a:cubicBezTo>
                  <a:cubicBezTo>
                    <a:pt x="0" y="15"/>
                    <a:pt x="4" y="20"/>
                    <a:pt x="9" y="20"/>
                  </a:cubicBezTo>
                  <a:cubicBezTo>
                    <a:pt x="13" y="56"/>
                    <a:pt x="13" y="56"/>
                    <a:pt x="13" y="56"/>
                  </a:cubicBezTo>
                  <a:cubicBezTo>
                    <a:pt x="18" y="56"/>
                    <a:pt x="18" y="56"/>
                    <a:pt x="18" y="56"/>
                  </a:cubicBezTo>
                  <a:cubicBezTo>
                    <a:pt x="14" y="20"/>
                    <a:pt x="14" y="20"/>
                    <a:pt x="14" y="20"/>
                  </a:cubicBezTo>
                  <a:cubicBezTo>
                    <a:pt x="18" y="18"/>
                    <a:pt x="20" y="15"/>
                    <a:pt x="20" y="1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Oval 11">
              <a:extLst>
                <a:ext uri="{FF2B5EF4-FFF2-40B4-BE49-F238E27FC236}">
                  <a16:creationId xmlns:a16="http://schemas.microsoft.com/office/drawing/2014/main" id="{BC9127F6-2C38-BFE4-3CEF-1BAC948F811B}"/>
                </a:ext>
              </a:extLst>
            </p:cNvPr>
            <p:cNvSpPr>
              <a:spLocks noChangeArrowheads="1"/>
            </p:cNvSpPr>
            <p:nvPr/>
          </p:nvSpPr>
          <p:spPr bwMode="auto">
            <a:xfrm>
              <a:off x="1118" y="868"/>
              <a:ext cx="76" cy="7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Oval 12">
              <a:extLst>
                <a:ext uri="{FF2B5EF4-FFF2-40B4-BE49-F238E27FC236}">
                  <a16:creationId xmlns:a16="http://schemas.microsoft.com/office/drawing/2014/main" id="{A3B9525C-CA95-6620-F467-135AAE3F98F0}"/>
                </a:ext>
              </a:extLst>
            </p:cNvPr>
            <p:cNvSpPr>
              <a:spLocks noChangeArrowheads="1"/>
            </p:cNvSpPr>
            <p:nvPr/>
          </p:nvSpPr>
          <p:spPr bwMode="auto">
            <a:xfrm>
              <a:off x="1110" y="765"/>
              <a:ext cx="19" cy="2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Oval 13">
              <a:extLst>
                <a:ext uri="{FF2B5EF4-FFF2-40B4-BE49-F238E27FC236}">
                  <a16:creationId xmlns:a16="http://schemas.microsoft.com/office/drawing/2014/main" id="{8D3D6F81-5ECC-B212-F950-038FC7D56F4C}"/>
                </a:ext>
              </a:extLst>
            </p:cNvPr>
            <p:cNvSpPr>
              <a:spLocks noChangeArrowheads="1"/>
            </p:cNvSpPr>
            <p:nvPr/>
          </p:nvSpPr>
          <p:spPr bwMode="auto">
            <a:xfrm>
              <a:off x="1035" y="1006"/>
              <a:ext cx="18"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Oval 14">
              <a:extLst>
                <a:ext uri="{FF2B5EF4-FFF2-40B4-BE49-F238E27FC236}">
                  <a16:creationId xmlns:a16="http://schemas.microsoft.com/office/drawing/2014/main" id="{D3E5F155-3144-0F40-EDE2-67A59D97039B}"/>
                </a:ext>
              </a:extLst>
            </p:cNvPr>
            <p:cNvSpPr>
              <a:spLocks noChangeArrowheads="1"/>
            </p:cNvSpPr>
            <p:nvPr/>
          </p:nvSpPr>
          <p:spPr bwMode="auto">
            <a:xfrm>
              <a:off x="1297" y="935"/>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15">
              <a:extLst>
                <a:ext uri="{FF2B5EF4-FFF2-40B4-BE49-F238E27FC236}">
                  <a16:creationId xmlns:a16="http://schemas.microsoft.com/office/drawing/2014/main" id="{10FE4E50-5D9C-B45A-050B-4A082B092EF7}"/>
                </a:ext>
              </a:extLst>
            </p:cNvPr>
            <p:cNvSpPr>
              <a:spLocks/>
            </p:cNvSpPr>
            <p:nvPr/>
          </p:nvSpPr>
          <p:spPr bwMode="auto">
            <a:xfrm>
              <a:off x="1016" y="900"/>
              <a:ext cx="146" cy="182"/>
            </a:xfrm>
            <a:custGeom>
              <a:avLst/>
              <a:gdLst>
                <a:gd name="T0" fmla="*/ 65 w 79"/>
                <a:gd name="T1" fmla="*/ 80 h 99"/>
                <a:gd name="T2" fmla="*/ 79 w 79"/>
                <a:gd name="T3" fmla="*/ 0 h 99"/>
                <a:gd name="T4" fmla="*/ 19 w 79"/>
                <a:gd name="T5" fmla="*/ 13 h 99"/>
                <a:gd name="T6" fmla="*/ 10 w 79"/>
                <a:gd name="T7" fmla="*/ 8 h 99"/>
                <a:gd name="T8" fmla="*/ 0 w 79"/>
                <a:gd name="T9" fmla="*/ 18 h 99"/>
                <a:gd name="T10" fmla="*/ 10 w 79"/>
                <a:gd name="T11" fmla="*/ 28 h 99"/>
                <a:gd name="T12" fmla="*/ 21 w 79"/>
                <a:gd name="T13" fmla="*/ 18 h 99"/>
                <a:gd name="T14" fmla="*/ 72 w 79"/>
                <a:gd name="T15" fmla="*/ 6 h 99"/>
                <a:gd name="T16" fmla="*/ 60 w 79"/>
                <a:gd name="T17" fmla="*/ 79 h 99"/>
                <a:gd name="T18" fmla="*/ 51 w 79"/>
                <a:gd name="T19" fmla="*/ 89 h 99"/>
                <a:gd name="T20" fmla="*/ 61 w 79"/>
                <a:gd name="T21" fmla="*/ 99 h 99"/>
                <a:gd name="T22" fmla="*/ 71 w 79"/>
                <a:gd name="T23" fmla="*/ 89 h 99"/>
                <a:gd name="T24" fmla="*/ 65 w 79"/>
                <a:gd name="T25" fmla="*/ 8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99">
                  <a:moveTo>
                    <a:pt x="65" y="80"/>
                  </a:moveTo>
                  <a:cubicBezTo>
                    <a:pt x="79" y="0"/>
                    <a:pt x="79" y="0"/>
                    <a:pt x="79" y="0"/>
                  </a:cubicBezTo>
                  <a:cubicBezTo>
                    <a:pt x="19" y="13"/>
                    <a:pt x="19" y="13"/>
                    <a:pt x="19" y="13"/>
                  </a:cubicBezTo>
                  <a:cubicBezTo>
                    <a:pt x="18" y="10"/>
                    <a:pt x="14" y="8"/>
                    <a:pt x="10" y="8"/>
                  </a:cubicBezTo>
                  <a:cubicBezTo>
                    <a:pt x="5" y="8"/>
                    <a:pt x="0" y="12"/>
                    <a:pt x="0" y="18"/>
                  </a:cubicBezTo>
                  <a:cubicBezTo>
                    <a:pt x="0" y="23"/>
                    <a:pt x="5" y="28"/>
                    <a:pt x="10" y="28"/>
                  </a:cubicBezTo>
                  <a:cubicBezTo>
                    <a:pt x="16" y="28"/>
                    <a:pt x="20" y="24"/>
                    <a:pt x="21" y="18"/>
                  </a:cubicBezTo>
                  <a:cubicBezTo>
                    <a:pt x="72" y="6"/>
                    <a:pt x="72" y="6"/>
                    <a:pt x="72" y="6"/>
                  </a:cubicBezTo>
                  <a:cubicBezTo>
                    <a:pt x="60" y="79"/>
                    <a:pt x="60" y="79"/>
                    <a:pt x="60" y="79"/>
                  </a:cubicBezTo>
                  <a:cubicBezTo>
                    <a:pt x="55" y="79"/>
                    <a:pt x="51" y="84"/>
                    <a:pt x="51" y="89"/>
                  </a:cubicBezTo>
                  <a:cubicBezTo>
                    <a:pt x="51" y="95"/>
                    <a:pt x="55" y="99"/>
                    <a:pt x="61" y="99"/>
                  </a:cubicBezTo>
                  <a:cubicBezTo>
                    <a:pt x="66" y="99"/>
                    <a:pt x="71" y="94"/>
                    <a:pt x="71" y="89"/>
                  </a:cubicBezTo>
                  <a:cubicBezTo>
                    <a:pt x="71" y="85"/>
                    <a:pt x="68" y="81"/>
                    <a:pt x="65" y="8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16">
              <a:extLst>
                <a:ext uri="{FF2B5EF4-FFF2-40B4-BE49-F238E27FC236}">
                  <a16:creationId xmlns:a16="http://schemas.microsoft.com/office/drawing/2014/main" id="{98B84E40-9F6B-E3BD-7C35-BF984D540236}"/>
                </a:ext>
              </a:extLst>
            </p:cNvPr>
            <p:cNvSpPr>
              <a:spLocks/>
            </p:cNvSpPr>
            <p:nvPr/>
          </p:nvSpPr>
          <p:spPr bwMode="auto">
            <a:xfrm>
              <a:off x="1153" y="802"/>
              <a:ext cx="107" cy="107"/>
            </a:xfrm>
            <a:custGeom>
              <a:avLst/>
              <a:gdLst>
                <a:gd name="T0" fmla="*/ 47 w 58"/>
                <a:gd name="T1" fmla="*/ 0 h 58"/>
                <a:gd name="T2" fmla="*/ 37 w 58"/>
                <a:gd name="T3" fmla="*/ 10 h 58"/>
                <a:gd name="T4" fmla="*/ 39 w 58"/>
                <a:gd name="T5" fmla="*/ 15 h 58"/>
                <a:gd name="T6" fmla="*/ 0 w 58"/>
                <a:gd name="T7" fmla="*/ 54 h 58"/>
                <a:gd name="T8" fmla="*/ 3 w 58"/>
                <a:gd name="T9" fmla="*/ 58 h 58"/>
                <a:gd name="T10" fmla="*/ 42 w 58"/>
                <a:gd name="T11" fmla="*/ 19 h 58"/>
                <a:gd name="T12" fmla="*/ 47 w 58"/>
                <a:gd name="T13" fmla="*/ 20 h 58"/>
                <a:gd name="T14" fmla="*/ 58 w 58"/>
                <a:gd name="T15" fmla="*/ 10 h 58"/>
                <a:gd name="T16" fmla="*/ 47 w 58"/>
                <a:gd name="T17"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8" h="58">
                  <a:moveTo>
                    <a:pt x="47" y="0"/>
                  </a:moveTo>
                  <a:cubicBezTo>
                    <a:pt x="42" y="0"/>
                    <a:pt x="37" y="5"/>
                    <a:pt x="37" y="10"/>
                  </a:cubicBezTo>
                  <a:cubicBezTo>
                    <a:pt x="37" y="12"/>
                    <a:pt x="38" y="14"/>
                    <a:pt x="39" y="15"/>
                  </a:cubicBezTo>
                  <a:cubicBezTo>
                    <a:pt x="0" y="54"/>
                    <a:pt x="0" y="54"/>
                    <a:pt x="0" y="54"/>
                  </a:cubicBezTo>
                  <a:cubicBezTo>
                    <a:pt x="3" y="58"/>
                    <a:pt x="3" y="58"/>
                    <a:pt x="3" y="58"/>
                  </a:cubicBezTo>
                  <a:cubicBezTo>
                    <a:pt x="42" y="19"/>
                    <a:pt x="42" y="19"/>
                    <a:pt x="42" y="19"/>
                  </a:cubicBezTo>
                  <a:cubicBezTo>
                    <a:pt x="44" y="20"/>
                    <a:pt x="46" y="20"/>
                    <a:pt x="47" y="20"/>
                  </a:cubicBezTo>
                  <a:cubicBezTo>
                    <a:pt x="53" y="20"/>
                    <a:pt x="58" y="16"/>
                    <a:pt x="58" y="10"/>
                  </a:cubicBezTo>
                  <a:cubicBezTo>
                    <a:pt x="58" y="5"/>
                    <a:pt x="53" y="0"/>
                    <a:pt x="4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17">
              <a:extLst>
                <a:ext uri="{FF2B5EF4-FFF2-40B4-BE49-F238E27FC236}">
                  <a16:creationId xmlns:a16="http://schemas.microsoft.com/office/drawing/2014/main" id="{F17D10FA-086B-36B5-094D-6AF90F15A74E}"/>
                </a:ext>
              </a:extLst>
            </p:cNvPr>
            <p:cNvSpPr>
              <a:spLocks/>
            </p:cNvSpPr>
            <p:nvPr/>
          </p:nvSpPr>
          <p:spPr bwMode="auto">
            <a:xfrm>
              <a:off x="1203" y="1025"/>
              <a:ext cx="18" cy="20"/>
            </a:xfrm>
            <a:custGeom>
              <a:avLst/>
              <a:gdLst>
                <a:gd name="T0" fmla="*/ 5 w 10"/>
                <a:gd name="T1" fmla="*/ 11 h 11"/>
                <a:gd name="T2" fmla="*/ 0 w 10"/>
                <a:gd name="T3" fmla="*/ 6 h 11"/>
                <a:gd name="T4" fmla="*/ 5 w 10"/>
                <a:gd name="T5" fmla="*/ 0 h 11"/>
                <a:gd name="T6" fmla="*/ 1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2" y="11"/>
                    <a:pt x="0" y="8"/>
                    <a:pt x="0" y="6"/>
                  </a:cubicBezTo>
                  <a:cubicBezTo>
                    <a:pt x="0" y="3"/>
                    <a:pt x="3" y="0"/>
                    <a:pt x="5" y="0"/>
                  </a:cubicBezTo>
                  <a:cubicBezTo>
                    <a:pt x="8" y="0"/>
                    <a:pt x="10" y="3"/>
                    <a:pt x="10" y="6"/>
                  </a:cubicBezTo>
                  <a:cubicBezTo>
                    <a:pt x="10" y="8"/>
                    <a:pt x="8"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Oval 18">
              <a:extLst>
                <a:ext uri="{FF2B5EF4-FFF2-40B4-BE49-F238E27FC236}">
                  <a16:creationId xmlns:a16="http://schemas.microsoft.com/office/drawing/2014/main" id="{A7549D40-6C15-14FF-4175-6E0A44CA8C72}"/>
                </a:ext>
              </a:extLst>
            </p:cNvPr>
            <p:cNvSpPr>
              <a:spLocks noChangeArrowheads="1"/>
            </p:cNvSpPr>
            <p:nvPr/>
          </p:nvSpPr>
          <p:spPr bwMode="auto">
            <a:xfrm>
              <a:off x="1277" y="765"/>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94" name="Group 93">
            <a:extLst>
              <a:ext uri="{FF2B5EF4-FFF2-40B4-BE49-F238E27FC236}">
                <a16:creationId xmlns:a16="http://schemas.microsoft.com/office/drawing/2014/main" id="{829BD0F8-7507-4F2C-ECE7-0DB5F330F959}"/>
              </a:ext>
              <a:ext uri="{C183D7F6-B498-43B3-948B-1728B52AA6E4}">
                <adec:decorative xmlns:adec="http://schemas.microsoft.com/office/drawing/2017/decorative" val="1"/>
              </a:ext>
            </a:extLst>
          </p:cNvPr>
          <p:cNvGrpSpPr/>
          <p:nvPr/>
        </p:nvGrpSpPr>
        <p:grpSpPr>
          <a:xfrm>
            <a:off x="3724269" y="1655197"/>
            <a:ext cx="727933" cy="431680"/>
            <a:chOff x="3857247" y="4782059"/>
            <a:chExt cx="641356" cy="410329"/>
          </a:xfrm>
        </p:grpSpPr>
        <p:sp useBgFill="1">
          <p:nvSpPr>
            <p:cNvPr id="85" name="Rectangle 84">
              <a:extLst>
                <a:ext uri="{FF2B5EF4-FFF2-40B4-BE49-F238E27FC236}">
                  <a16:creationId xmlns:a16="http://schemas.microsoft.com/office/drawing/2014/main" id="{8DD4A8B6-563D-EA23-103D-11982CC43834}"/>
                </a:ext>
              </a:extLst>
            </p:cNvPr>
            <p:cNvSpPr/>
            <p:nvPr/>
          </p:nvSpPr>
          <p:spPr bwMode="auto">
            <a:xfrm>
              <a:off x="3857247" y="4782059"/>
              <a:ext cx="641356" cy="410329"/>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6" name="Group 85">
              <a:extLst>
                <a:ext uri="{FF2B5EF4-FFF2-40B4-BE49-F238E27FC236}">
                  <a16:creationId xmlns:a16="http://schemas.microsoft.com/office/drawing/2014/main" id="{5420AB7A-2C47-C750-F5D9-914DC6DDB25C}"/>
                </a:ext>
              </a:extLst>
            </p:cNvPr>
            <p:cNvGrpSpPr/>
            <p:nvPr/>
          </p:nvGrpSpPr>
          <p:grpSpPr>
            <a:xfrm>
              <a:off x="4022035" y="4825694"/>
              <a:ext cx="417513" cy="300427"/>
              <a:chOff x="10031642" y="2558400"/>
              <a:chExt cx="417513" cy="300427"/>
            </a:xfrm>
          </p:grpSpPr>
          <p:grpSp>
            <p:nvGrpSpPr>
              <p:cNvPr id="87" name="Group 86">
                <a:extLst>
                  <a:ext uri="{FF2B5EF4-FFF2-40B4-BE49-F238E27FC236}">
                    <a16:creationId xmlns:a16="http://schemas.microsoft.com/office/drawing/2014/main" id="{599C29A5-73D1-A052-EBB4-06DA1C86BC8B}"/>
                  </a:ext>
                </a:extLst>
              </p:cNvPr>
              <p:cNvGrpSpPr/>
              <p:nvPr/>
            </p:nvGrpSpPr>
            <p:grpSpPr>
              <a:xfrm>
                <a:off x="10031642" y="2580832"/>
                <a:ext cx="417513" cy="277995"/>
                <a:chOff x="10031642" y="2580832"/>
                <a:chExt cx="417513" cy="277995"/>
              </a:xfrm>
            </p:grpSpPr>
            <p:grpSp>
              <p:nvGrpSpPr>
                <p:cNvPr id="89" name="Group 88">
                  <a:extLst>
                    <a:ext uri="{FF2B5EF4-FFF2-40B4-BE49-F238E27FC236}">
                      <a16:creationId xmlns:a16="http://schemas.microsoft.com/office/drawing/2014/main" id="{46F87FB1-6060-5012-6E25-A4A356DB75D0}"/>
                    </a:ext>
                  </a:extLst>
                </p:cNvPr>
                <p:cNvGrpSpPr/>
                <p:nvPr/>
              </p:nvGrpSpPr>
              <p:grpSpPr>
                <a:xfrm rot="16200000">
                  <a:off x="10135624" y="2476850"/>
                  <a:ext cx="209550" cy="417513"/>
                  <a:chOff x="5387975" y="4319593"/>
                  <a:chExt cx="209550" cy="417513"/>
                </a:xfrm>
              </p:grpSpPr>
              <p:sp>
                <p:nvSpPr>
                  <p:cNvPr id="91" name="Freeform 107">
                    <a:extLst>
                      <a:ext uri="{FF2B5EF4-FFF2-40B4-BE49-F238E27FC236}">
                        <a16:creationId xmlns:a16="http://schemas.microsoft.com/office/drawing/2014/main" id="{538AD7CE-2642-AC8B-801D-187A93DD9CE9}"/>
                      </a:ext>
                    </a:extLst>
                  </p:cNvPr>
                  <p:cNvSpPr>
                    <a:spLocks/>
                  </p:cNvSpPr>
                  <p:nvPr/>
                </p:nvSpPr>
                <p:spPr bwMode="auto">
                  <a:xfrm>
                    <a:off x="5387975" y="4422781"/>
                    <a:ext cx="61913" cy="211138"/>
                  </a:xfrm>
                  <a:custGeom>
                    <a:avLst/>
                    <a:gdLst>
                      <a:gd name="T0" fmla="*/ 50 w 62"/>
                      <a:gd name="T1" fmla="*/ 49 h 214"/>
                      <a:gd name="T2" fmla="*/ 50 w 62"/>
                      <a:gd name="T3" fmla="*/ 49 h 214"/>
                      <a:gd name="T4" fmla="*/ 18 w 62"/>
                      <a:gd name="T5" fmla="*/ 0 h 214"/>
                      <a:gd name="T6" fmla="*/ 0 w 62"/>
                      <a:gd name="T7" fmla="*/ 18 h 214"/>
                      <a:gd name="T8" fmla="*/ 27 w 62"/>
                      <a:gd name="T9" fmla="*/ 59 h 214"/>
                      <a:gd name="T10" fmla="*/ 36 w 62"/>
                      <a:gd name="T11" fmla="*/ 107 h 214"/>
                      <a:gd name="T12" fmla="*/ 27 w 62"/>
                      <a:gd name="T13" fmla="*/ 155 h 214"/>
                      <a:gd name="T14" fmla="*/ 0 w 62"/>
                      <a:gd name="T15" fmla="*/ 196 h 214"/>
                      <a:gd name="T16" fmla="*/ 18 w 62"/>
                      <a:gd name="T17" fmla="*/ 214 h 214"/>
                      <a:gd name="T18" fmla="*/ 50 w 62"/>
                      <a:gd name="T19" fmla="*/ 165 h 214"/>
                      <a:gd name="T20" fmla="*/ 62 w 62"/>
                      <a:gd name="T21" fmla="*/ 107 h 214"/>
                      <a:gd name="T22" fmla="*/ 50 w 62"/>
                      <a:gd name="T23" fmla="*/ 49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214">
                        <a:moveTo>
                          <a:pt x="50" y="49"/>
                        </a:moveTo>
                        <a:lnTo>
                          <a:pt x="50" y="49"/>
                        </a:lnTo>
                        <a:cubicBezTo>
                          <a:pt x="43" y="31"/>
                          <a:pt x="32" y="15"/>
                          <a:pt x="18" y="0"/>
                        </a:cubicBezTo>
                        <a:lnTo>
                          <a:pt x="0" y="18"/>
                        </a:lnTo>
                        <a:cubicBezTo>
                          <a:pt x="12" y="30"/>
                          <a:pt x="21" y="44"/>
                          <a:pt x="27" y="59"/>
                        </a:cubicBezTo>
                        <a:cubicBezTo>
                          <a:pt x="33" y="74"/>
                          <a:pt x="36" y="90"/>
                          <a:pt x="36" y="107"/>
                        </a:cubicBezTo>
                        <a:cubicBezTo>
                          <a:pt x="36" y="124"/>
                          <a:pt x="33" y="140"/>
                          <a:pt x="27" y="155"/>
                        </a:cubicBezTo>
                        <a:cubicBezTo>
                          <a:pt x="21" y="171"/>
                          <a:pt x="12" y="184"/>
                          <a:pt x="0" y="196"/>
                        </a:cubicBezTo>
                        <a:lnTo>
                          <a:pt x="18" y="214"/>
                        </a:lnTo>
                        <a:cubicBezTo>
                          <a:pt x="32" y="200"/>
                          <a:pt x="43" y="183"/>
                          <a:pt x="50" y="165"/>
                        </a:cubicBezTo>
                        <a:cubicBezTo>
                          <a:pt x="58" y="147"/>
                          <a:pt x="62" y="127"/>
                          <a:pt x="62" y="107"/>
                        </a:cubicBezTo>
                        <a:cubicBezTo>
                          <a:pt x="62" y="87"/>
                          <a:pt x="58" y="68"/>
                          <a:pt x="50" y="49"/>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108">
                    <a:extLst>
                      <a:ext uri="{FF2B5EF4-FFF2-40B4-BE49-F238E27FC236}">
                        <a16:creationId xmlns:a16="http://schemas.microsoft.com/office/drawing/2014/main" id="{122F3EF4-5DE4-4F81-004D-BACCCF38921F}"/>
                      </a:ext>
                    </a:extLst>
                  </p:cNvPr>
                  <p:cNvSpPr>
                    <a:spLocks/>
                  </p:cNvSpPr>
                  <p:nvPr/>
                </p:nvSpPr>
                <p:spPr bwMode="auto">
                  <a:xfrm>
                    <a:off x="5440363" y="4370393"/>
                    <a:ext cx="82550" cy="314325"/>
                  </a:xfrm>
                  <a:custGeom>
                    <a:avLst/>
                    <a:gdLst>
                      <a:gd name="T0" fmla="*/ 80 w 84"/>
                      <a:gd name="T1" fmla="*/ 205 h 320"/>
                      <a:gd name="T2" fmla="*/ 80 w 84"/>
                      <a:gd name="T3" fmla="*/ 205 h 320"/>
                      <a:gd name="T4" fmla="*/ 84 w 84"/>
                      <a:gd name="T5" fmla="*/ 160 h 320"/>
                      <a:gd name="T6" fmla="*/ 80 w 84"/>
                      <a:gd name="T7" fmla="*/ 116 h 320"/>
                      <a:gd name="T8" fmla="*/ 67 w 84"/>
                      <a:gd name="T9" fmla="*/ 74 h 320"/>
                      <a:gd name="T10" fmla="*/ 46 w 84"/>
                      <a:gd name="T11" fmla="*/ 35 h 320"/>
                      <a:gd name="T12" fmla="*/ 18 w 84"/>
                      <a:gd name="T13" fmla="*/ 0 h 320"/>
                      <a:gd name="T14" fmla="*/ 0 w 84"/>
                      <a:gd name="T15" fmla="*/ 18 h 320"/>
                      <a:gd name="T16" fmla="*/ 25 w 84"/>
                      <a:gd name="T17" fmla="*/ 49 h 320"/>
                      <a:gd name="T18" fmla="*/ 44 w 84"/>
                      <a:gd name="T19" fmla="*/ 83 h 320"/>
                      <a:gd name="T20" fmla="*/ 55 w 84"/>
                      <a:gd name="T21" fmla="*/ 121 h 320"/>
                      <a:gd name="T22" fmla="*/ 59 w 84"/>
                      <a:gd name="T23" fmla="*/ 160 h 320"/>
                      <a:gd name="T24" fmla="*/ 55 w 84"/>
                      <a:gd name="T25" fmla="*/ 200 h 320"/>
                      <a:gd name="T26" fmla="*/ 44 w 84"/>
                      <a:gd name="T27" fmla="*/ 237 h 320"/>
                      <a:gd name="T28" fmla="*/ 25 w 84"/>
                      <a:gd name="T29" fmla="*/ 272 h 320"/>
                      <a:gd name="T30" fmla="*/ 0 w 84"/>
                      <a:gd name="T31" fmla="*/ 302 h 320"/>
                      <a:gd name="T32" fmla="*/ 18 w 84"/>
                      <a:gd name="T33" fmla="*/ 320 h 320"/>
                      <a:gd name="T34" fmla="*/ 46 w 84"/>
                      <a:gd name="T35" fmla="*/ 286 h 320"/>
                      <a:gd name="T36" fmla="*/ 67 w 84"/>
                      <a:gd name="T37" fmla="*/ 247 h 320"/>
                      <a:gd name="T38" fmla="*/ 80 w 84"/>
                      <a:gd name="T39" fmla="*/ 205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320">
                        <a:moveTo>
                          <a:pt x="80" y="205"/>
                        </a:moveTo>
                        <a:lnTo>
                          <a:pt x="80" y="205"/>
                        </a:lnTo>
                        <a:cubicBezTo>
                          <a:pt x="83" y="190"/>
                          <a:pt x="84" y="175"/>
                          <a:pt x="84" y="160"/>
                        </a:cubicBezTo>
                        <a:cubicBezTo>
                          <a:pt x="84" y="145"/>
                          <a:pt x="83" y="130"/>
                          <a:pt x="80" y="116"/>
                        </a:cubicBezTo>
                        <a:cubicBezTo>
                          <a:pt x="77" y="101"/>
                          <a:pt x="73" y="87"/>
                          <a:pt x="67" y="74"/>
                        </a:cubicBezTo>
                        <a:cubicBezTo>
                          <a:pt x="61" y="60"/>
                          <a:pt x="54" y="47"/>
                          <a:pt x="46" y="35"/>
                        </a:cubicBezTo>
                        <a:cubicBezTo>
                          <a:pt x="38" y="22"/>
                          <a:pt x="28" y="11"/>
                          <a:pt x="18" y="0"/>
                        </a:cubicBezTo>
                        <a:lnTo>
                          <a:pt x="0" y="18"/>
                        </a:lnTo>
                        <a:cubicBezTo>
                          <a:pt x="10" y="27"/>
                          <a:pt x="18" y="38"/>
                          <a:pt x="25" y="49"/>
                        </a:cubicBezTo>
                        <a:cubicBezTo>
                          <a:pt x="33" y="60"/>
                          <a:pt x="39" y="71"/>
                          <a:pt x="44" y="83"/>
                        </a:cubicBezTo>
                        <a:cubicBezTo>
                          <a:pt x="49" y="95"/>
                          <a:pt x="52" y="108"/>
                          <a:pt x="55" y="121"/>
                        </a:cubicBezTo>
                        <a:cubicBezTo>
                          <a:pt x="58" y="134"/>
                          <a:pt x="59" y="147"/>
                          <a:pt x="59" y="160"/>
                        </a:cubicBezTo>
                        <a:cubicBezTo>
                          <a:pt x="59" y="174"/>
                          <a:pt x="58" y="187"/>
                          <a:pt x="55" y="200"/>
                        </a:cubicBezTo>
                        <a:cubicBezTo>
                          <a:pt x="52" y="212"/>
                          <a:pt x="49" y="225"/>
                          <a:pt x="44" y="237"/>
                        </a:cubicBezTo>
                        <a:cubicBezTo>
                          <a:pt x="39" y="249"/>
                          <a:pt x="33" y="261"/>
                          <a:pt x="25" y="272"/>
                        </a:cubicBezTo>
                        <a:cubicBezTo>
                          <a:pt x="18" y="283"/>
                          <a:pt x="10" y="293"/>
                          <a:pt x="0" y="302"/>
                        </a:cubicBezTo>
                        <a:lnTo>
                          <a:pt x="18" y="320"/>
                        </a:lnTo>
                        <a:cubicBezTo>
                          <a:pt x="28" y="310"/>
                          <a:pt x="38" y="298"/>
                          <a:pt x="46" y="286"/>
                        </a:cubicBezTo>
                        <a:cubicBezTo>
                          <a:pt x="54" y="273"/>
                          <a:pt x="61" y="260"/>
                          <a:pt x="67" y="247"/>
                        </a:cubicBezTo>
                        <a:cubicBezTo>
                          <a:pt x="73" y="233"/>
                          <a:pt x="77" y="219"/>
                          <a:pt x="80" y="205"/>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109">
                    <a:extLst>
                      <a:ext uri="{FF2B5EF4-FFF2-40B4-BE49-F238E27FC236}">
                        <a16:creationId xmlns:a16="http://schemas.microsoft.com/office/drawing/2014/main" id="{7EFF08D3-AA11-D1FD-0E43-B0D60304AF89}"/>
                      </a:ext>
                    </a:extLst>
                  </p:cNvPr>
                  <p:cNvSpPr>
                    <a:spLocks/>
                  </p:cNvSpPr>
                  <p:nvPr/>
                </p:nvSpPr>
                <p:spPr bwMode="auto">
                  <a:xfrm>
                    <a:off x="5492750" y="4319593"/>
                    <a:ext cx="104775" cy="417513"/>
                  </a:xfrm>
                  <a:custGeom>
                    <a:avLst/>
                    <a:gdLst>
                      <a:gd name="T0" fmla="*/ 101 w 107"/>
                      <a:gd name="T1" fmla="*/ 153 h 425"/>
                      <a:gd name="T2" fmla="*/ 101 w 107"/>
                      <a:gd name="T3" fmla="*/ 153 h 425"/>
                      <a:gd name="T4" fmla="*/ 84 w 107"/>
                      <a:gd name="T5" fmla="*/ 97 h 425"/>
                      <a:gd name="T6" fmla="*/ 56 w 107"/>
                      <a:gd name="T7" fmla="*/ 45 h 425"/>
                      <a:gd name="T8" fmla="*/ 18 w 107"/>
                      <a:gd name="T9" fmla="*/ 0 h 425"/>
                      <a:gd name="T10" fmla="*/ 0 w 107"/>
                      <a:gd name="T11" fmla="*/ 17 h 425"/>
                      <a:gd name="T12" fmla="*/ 35 w 107"/>
                      <a:gd name="T13" fmla="*/ 59 h 425"/>
                      <a:gd name="T14" fmla="*/ 60 w 107"/>
                      <a:gd name="T15" fmla="*/ 106 h 425"/>
                      <a:gd name="T16" fmla="*/ 76 w 107"/>
                      <a:gd name="T17" fmla="*/ 158 h 425"/>
                      <a:gd name="T18" fmla="*/ 81 w 107"/>
                      <a:gd name="T19" fmla="*/ 212 h 425"/>
                      <a:gd name="T20" fmla="*/ 76 w 107"/>
                      <a:gd name="T21" fmla="*/ 266 h 425"/>
                      <a:gd name="T22" fmla="*/ 60 w 107"/>
                      <a:gd name="T23" fmla="*/ 318 h 425"/>
                      <a:gd name="T24" fmla="*/ 35 w 107"/>
                      <a:gd name="T25" fmla="*/ 366 h 425"/>
                      <a:gd name="T26" fmla="*/ 0 w 107"/>
                      <a:gd name="T27" fmla="*/ 408 h 425"/>
                      <a:gd name="T28" fmla="*/ 18 w 107"/>
                      <a:gd name="T29" fmla="*/ 425 h 425"/>
                      <a:gd name="T30" fmla="*/ 56 w 107"/>
                      <a:gd name="T31" fmla="*/ 380 h 425"/>
                      <a:gd name="T32" fmla="*/ 84 w 107"/>
                      <a:gd name="T33" fmla="*/ 328 h 425"/>
                      <a:gd name="T34" fmla="*/ 101 w 107"/>
                      <a:gd name="T35" fmla="*/ 271 h 425"/>
                      <a:gd name="T36" fmla="*/ 107 w 107"/>
                      <a:gd name="T37" fmla="*/ 212 h 425"/>
                      <a:gd name="T38" fmla="*/ 101 w 107"/>
                      <a:gd name="T39" fmla="*/ 153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7" h="425">
                        <a:moveTo>
                          <a:pt x="101" y="153"/>
                        </a:moveTo>
                        <a:lnTo>
                          <a:pt x="101" y="153"/>
                        </a:lnTo>
                        <a:cubicBezTo>
                          <a:pt x="97" y="134"/>
                          <a:pt x="91" y="115"/>
                          <a:pt x="84" y="97"/>
                        </a:cubicBezTo>
                        <a:cubicBezTo>
                          <a:pt x="76" y="79"/>
                          <a:pt x="67" y="61"/>
                          <a:pt x="56" y="45"/>
                        </a:cubicBezTo>
                        <a:cubicBezTo>
                          <a:pt x="45" y="28"/>
                          <a:pt x="32" y="13"/>
                          <a:pt x="18" y="0"/>
                        </a:cubicBezTo>
                        <a:lnTo>
                          <a:pt x="0" y="17"/>
                        </a:lnTo>
                        <a:cubicBezTo>
                          <a:pt x="14" y="30"/>
                          <a:pt x="25" y="44"/>
                          <a:pt x="35" y="59"/>
                        </a:cubicBezTo>
                        <a:cubicBezTo>
                          <a:pt x="45" y="74"/>
                          <a:pt x="54" y="90"/>
                          <a:pt x="60" y="106"/>
                        </a:cubicBezTo>
                        <a:cubicBezTo>
                          <a:pt x="67" y="123"/>
                          <a:pt x="72" y="140"/>
                          <a:pt x="76" y="158"/>
                        </a:cubicBezTo>
                        <a:cubicBezTo>
                          <a:pt x="80" y="176"/>
                          <a:pt x="81" y="194"/>
                          <a:pt x="81" y="212"/>
                        </a:cubicBezTo>
                        <a:cubicBezTo>
                          <a:pt x="81" y="230"/>
                          <a:pt x="80" y="249"/>
                          <a:pt x="76" y="266"/>
                        </a:cubicBezTo>
                        <a:cubicBezTo>
                          <a:pt x="72" y="284"/>
                          <a:pt x="67" y="302"/>
                          <a:pt x="60" y="318"/>
                        </a:cubicBezTo>
                        <a:cubicBezTo>
                          <a:pt x="54" y="335"/>
                          <a:pt x="45" y="351"/>
                          <a:pt x="35" y="366"/>
                        </a:cubicBezTo>
                        <a:cubicBezTo>
                          <a:pt x="25" y="381"/>
                          <a:pt x="14" y="395"/>
                          <a:pt x="0" y="408"/>
                        </a:cubicBezTo>
                        <a:lnTo>
                          <a:pt x="18" y="425"/>
                        </a:lnTo>
                        <a:cubicBezTo>
                          <a:pt x="32" y="411"/>
                          <a:pt x="45" y="396"/>
                          <a:pt x="56" y="380"/>
                        </a:cubicBezTo>
                        <a:cubicBezTo>
                          <a:pt x="67" y="363"/>
                          <a:pt x="76" y="346"/>
                          <a:pt x="84" y="328"/>
                        </a:cubicBezTo>
                        <a:cubicBezTo>
                          <a:pt x="91" y="310"/>
                          <a:pt x="97" y="291"/>
                          <a:pt x="101" y="271"/>
                        </a:cubicBezTo>
                        <a:cubicBezTo>
                          <a:pt x="105" y="252"/>
                          <a:pt x="107" y="232"/>
                          <a:pt x="107" y="212"/>
                        </a:cubicBezTo>
                        <a:cubicBezTo>
                          <a:pt x="107" y="192"/>
                          <a:pt x="105" y="172"/>
                          <a:pt x="101" y="153"/>
                        </a:cubicBezTo>
                        <a:close/>
                      </a:path>
                    </a:pathLst>
                  </a:custGeom>
                  <a:solidFill>
                    <a:srgbClr val="0078D4"/>
                  </a:solidFill>
                  <a:ln w="0">
                    <a:noFill/>
                    <a:prstDash val="solid"/>
                    <a:round/>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90" name="Oval 89">
                  <a:extLst>
                    <a:ext uri="{FF2B5EF4-FFF2-40B4-BE49-F238E27FC236}">
                      <a16:creationId xmlns:a16="http://schemas.microsoft.com/office/drawing/2014/main" id="{85550EC6-E496-DB07-3F59-71A26B8C1C61}"/>
                    </a:ext>
                  </a:extLst>
                </p:cNvPr>
                <p:cNvSpPr/>
                <p:nvPr/>
              </p:nvSpPr>
              <p:spPr bwMode="auto">
                <a:xfrm>
                  <a:off x="10211600" y="2806863"/>
                  <a:ext cx="51964" cy="51964"/>
                </a:xfrm>
                <a:prstGeom prst="ellips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88" name="Straight Connector 87">
                <a:extLst>
                  <a:ext uri="{FF2B5EF4-FFF2-40B4-BE49-F238E27FC236}">
                    <a16:creationId xmlns:a16="http://schemas.microsoft.com/office/drawing/2014/main" id="{6723B3D7-21C1-DDC2-D148-FA6DE3F57BE4}"/>
                  </a:ext>
                </a:extLst>
              </p:cNvPr>
              <p:cNvCxnSpPr/>
              <p:nvPr/>
            </p:nvCxnSpPr>
            <p:spPr>
              <a:xfrm flipV="1">
                <a:off x="10082442" y="2558400"/>
                <a:ext cx="314326" cy="282566"/>
              </a:xfrm>
              <a:prstGeom prst="line">
                <a:avLst/>
              </a:prstGeom>
              <a:ln w="22225">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pic>
        <p:nvPicPr>
          <p:cNvPr id="96" name="Picture 4">
            <a:extLst>
              <a:ext uri="{FF2B5EF4-FFF2-40B4-BE49-F238E27FC236}">
                <a16:creationId xmlns:a16="http://schemas.microsoft.com/office/drawing/2014/main" id="{B447A9A3-9660-4C0C-88A2-302F51E5FDD3}"/>
              </a:ext>
              <a:ext uri="{C183D7F6-B498-43B3-948B-1728B52AA6E4}">
                <adec:decorative xmlns:adec="http://schemas.microsoft.com/office/drawing/2017/decorative" val="1"/>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b="21931"/>
          <a:stretch/>
        </p:blipFill>
        <p:spPr bwMode="auto">
          <a:xfrm>
            <a:off x="3894988" y="6075501"/>
            <a:ext cx="476915" cy="392190"/>
          </a:xfrm>
          <a:prstGeom prst="rect">
            <a:avLst/>
          </a:prstGeom>
          <a:noFill/>
          <a:extLst>
            <a:ext uri="{909E8E84-426E-40DD-AFC4-6F175D3DCCD1}">
              <a14:hiddenFill xmlns:a14="http://schemas.microsoft.com/office/drawing/2010/main">
                <a:solidFill>
                  <a:srgbClr val="FFFFFF"/>
                </a:solidFill>
              </a14:hiddenFill>
            </a:ext>
          </a:extLst>
        </p:spPr>
      </p:pic>
      <p:pic>
        <p:nvPicPr>
          <p:cNvPr id="98" name="Kubernetes">
            <a:extLst>
              <a:ext uri="{FF2B5EF4-FFF2-40B4-BE49-F238E27FC236}">
                <a16:creationId xmlns:a16="http://schemas.microsoft.com/office/drawing/2014/main" id="{1A34FA81-ABBD-C130-7E6E-BC5DD53C5FDE}"/>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07563" y="6046798"/>
            <a:ext cx="428183" cy="428181"/>
          </a:xfrm>
          <a:prstGeom prst="rect">
            <a:avLst/>
          </a:prstGeom>
        </p:spPr>
      </p:pic>
      <p:grpSp>
        <p:nvGrpSpPr>
          <p:cNvPr id="116" name="Group 115">
            <a:extLst>
              <a:ext uri="{FF2B5EF4-FFF2-40B4-BE49-F238E27FC236}">
                <a16:creationId xmlns:a16="http://schemas.microsoft.com/office/drawing/2014/main" id="{0FA8B228-35AF-EC68-4C7E-D52E1CB61A83}"/>
              </a:ext>
              <a:ext uri="{C183D7F6-B498-43B3-948B-1728B52AA6E4}">
                <adec:decorative xmlns:adec="http://schemas.microsoft.com/office/drawing/2017/decorative" val="1"/>
              </a:ext>
            </a:extLst>
          </p:cNvPr>
          <p:cNvGrpSpPr/>
          <p:nvPr/>
        </p:nvGrpSpPr>
        <p:grpSpPr>
          <a:xfrm>
            <a:off x="4988041" y="6064789"/>
            <a:ext cx="445690" cy="392166"/>
            <a:chOff x="11910708" y="4028699"/>
            <a:chExt cx="587491" cy="516941"/>
          </a:xfrm>
        </p:grpSpPr>
        <p:sp>
          <p:nvSpPr>
            <p:cNvPr id="100" name="Freeform: Shape 99">
              <a:extLst>
                <a:ext uri="{FF2B5EF4-FFF2-40B4-BE49-F238E27FC236}">
                  <a16:creationId xmlns:a16="http://schemas.microsoft.com/office/drawing/2014/main" id="{162F8A3C-AB16-5848-473D-11E00C7F0574}"/>
                </a:ext>
              </a:extLst>
            </p:cNvPr>
            <p:cNvSpPr/>
            <p:nvPr/>
          </p:nvSpPr>
          <p:spPr>
            <a:xfrm>
              <a:off x="12005968" y="4028699"/>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0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0"/>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DB66CFC2-8307-74F3-E5F0-6C6FEB64E190}"/>
                </a:ext>
              </a:extLst>
            </p:cNvPr>
            <p:cNvSpPr/>
            <p:nvPr/>
          </p:nvSpPr>
          <p:spPr>
            <a:xfrm>
              <a:off x="12007917" y="4030651"/>
              <a:ext cx="183694" cy="160369"/>
            </a:xfrm>
            <a:custGeom>
              <a:avLst/>
              <a:gdLst>
                <a:gd name="connsiteX0" fmla="*/ 94611 w 183694"/>
                <a:gd name="connsiteY0" fmla="*/ 159959 h 160369"/>
                <a:gd name="connsiteX1" fmla="*/ 179793 w 183694"/>
                <a:gd name="connsiteY1" fmla="*/ 125496 h 160369"/>
                <a:gd name="connsiteX2" fmla="*/ 183694 w 183694"/>
                <a:gd name="connsiteY2" fmla="*/ 120945 h 160369"/>
                <a:gd name="connsiteX3" fmla="*/ 183694 w 183694"/>
                <a:gd name="connsiteY3" fmla="*/ 35113 h 160369"/>
                <a:gd name="connsiteX4" fmla="*/ 179468 w 183694"/>
                <a:gd name="connsiteY4" fmla="*/ 29261 h 160369"/>
                <a:gd name="connsiteX5" fmla="*/ 93311 w 183694"/>
                <a:gd name="connsiteY5" fmla="*/ 0 h 160369"/>
                <a:gd name="connsiteX6" fmla="*/ 89410 w 183694"/>
                <a:gd name="connsiteY6" fmla="*/ 0 h 160369"/>
                <a:gd name="connsiteX7" fmla="*/ 4878 w 183694"/>
                <a:gd name="connsiteY7" fmla="*/ 15606 h 160369"/>
                <a:gd name="connsiteX8" fmla="*/ 2 w 183694"/>
                <a:gd name="connsiteY8" fmla="*/ 21458 h 160369"/>
                <a:gd name="connsiteX9" fmla="*/ 2 w 183694"/>
                <a:gd name="connsiteY9" fmla="*/ 136225 h 160369"/>
                <a:gd name="connsiteX10" fmla="*/ 4878 w 183694"/>
                <a:gd name="connsiteY10" fmla="*/ 142403 h 160369"/>
                <a:gd name="connsiteX11" fmla="*/ 90385 w 183694"/>
                <a:gd name="connsiteY11" fmla="*/ 160284 h 160369"/>
                <a:gd name="connsiteX12" fmla="*/ 94611 w 183694"/>
                <a:gd name="connsiteY12" fmla="*/ 159959 h 16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694" h="160369">
                  <a:moveTo>
                    <a:pt x="94611" y="159959"/>
                  </a:moveTo>
                  <a:lnTo>
                    <a:pt x="179793" y="125496"/>
                  </a:lnTo>
                  <a:cubicBezTo>
                    <a:pt x="181757" y="124705"/>
                    <a:pt x="183213" y="123007"/>
                    <a:pt x="183694" y="120945"/>
                  </a:cubicBezTo>
                  <a:lnTo>
                    <a:pt x="183694" y="35113"/>
                  </a:lnTo>
                  <a:cubicBezTo>
                    <a:pt x="183516" y="32516"/>
                    <a:pt x="181877" y="30246"/>
                    <a:pt x="179468" y="29261"/>
                  </a:cubicBezTo>
                  <a:lnTo>
                    <a:pt x="93311" y="0"/>
                  </a:lnTo>
                  <a:lnTo>
                    <a:pt x="89410" y="0"/>
                  </a:lnTo>
                  <a:lnTo>
                    <a:pt x="4878" y="15606"/>
                  </a:lnTo>
                  <a:cubicBezTo>
                    <a:pt x="2161" y="16300"/>
                    <a:pt x="195" y="18660"/>
                    <a:pt x="2" y="21458"/>
                  </a:cubicBezTo>
                  <a:lnTo>
                    <a:pt x="2" y="136225"/>
                  </a:lnTo>
                  <a:cubicBezTo>
                    <a:pt x="-65" y="139187"/>
                    <a:pt x="1982" y="141780"/>
                    <a:pt x="4878" y="142403"/>
                  </a:cubicBezTo>
                  <a:lnTo>
                    <a:pt x="90385" y="160284"/>
                  </a:lnTo>
                  <a:cubicBezTo>
                    <a:pt x="91801" y="160467"/>
                    <a:pt x="93240" y="160356"/>
                    <a:pt x="94611" y="159959"/>
                  </a:cubicBezTo>
                  <a:close/>
                </a:path>
              </a:pathLst>
            </a:custGeom>
            <a:no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1189B846-DE17-0099-C9EF-C39BABFEB594}"/>
                </a:ext>
              </a:extLst>
            </p:cNvPr>
            <p:cNvSpPr/>
            <p:nvPr/>
          </p:nvSpPr>
          <p:spPr>
            <a:xfrm>
              <a:off x="12014121" y="4044108"/>
              <a:ext cx="77652" cy="134347"/>
            </a:xfrm>
            <a:custGeom>
              <a:avLst/>
              <a:gdLst>
                <a:gd name="connsiteX0" fmla="*/ 0 w 93959"/>
                <a:gd name="connsiteY0" fmla="*/ 15931 h 162560"/>
                <a:gd name="connsiteX1" fmla="*/ 0 w 93959"/>
                <a:gd name="connsiteY1" fmla="*/ 142728 h 162560"/>
                <a:gd name="connsiteX2" fmla="*/ 93960 w 93959"/>
                <a:gd name="connsiteY2" fmla="*/ 162560 h 162560"/>
                <a:gd name="connsiteX3" fmla="*/ 93960 w 93959"/>
                <a:gd name="connsiteY3" fmla="*/ 0 h 162560"/>
                <a:gd name="connsiteX4" fmla="*/ 39665 w 93959"/>
                <a:gd name="connsiteY4" fmla="*/ 132974 h 162560"/>
                <a:gd name="connsiteX5" fmla="*/ 13330 w 93959"/>
                <a:gd name="connsiteY5" fmla="*/ 127772 h 162560"/>
                <a:gd name="connsiteX6" fmla="*/ 13330 w 93959"/>
                <a:gd name="connsiteY6" fmla="*/ 30236 h 162560"/>
                <a:gd name="connsiteX7" fmla="*/ 39665 w 93959"/>
                <a:gd name="connsiteY7" fmla="*/ 26010 h 162560"/>
                <a:gd name="connsiteX8" fmla="*/ 80630 w 93959"/>
                <a:gd name="connsiteY8" fmla="*/ 140452 h 162560"/>
                <a:gd name="connsiteX9" fmla="*/ 50394 w 93959"/>
                <a:gd name="connsiteY9" fmla="*/ 135575 h 162560"/>
                <a:gd name="connsiteX10" fmla="*/ 50394 w 93959"/>
                <a:gd name="connsiteY10" fmla="*/ 24059 h 162560"/>
                <a:gd name="connsiteX11" fmla="*/ 80630 w 93959"/>
                <a:gd name="connsiteY11" fmla="*/ 18857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60">
                  <a:moveTo>
                    <a:pt x="0" y="15931"/>
                  </a:moveTo>
                  <a:lnTo>
                    <a:pt x="0" y="142728"/>
                  </a:lnTo>
                  <a:lnTo>
                    <a:pt x="93960" y="162560"/>
                  </a:lnTo>
                  <a:lnTo>
                    <a:pt x="93960" y="0"/>
                  </a:lnTo>
                  <a:close/>
                  <a:moveTo>
                    <a:pt x="39665" y="132974"/>
                  </a:moveTo>
                  <a:lnTo>
                    <a:pt x="13330" y="127772"/>
                  </a:lnTo>
                  <a:lnTo>
                    <a:pt x="13330" y="30236"/>
                  </a:lnTo>
                  <a:lnTo>
                    <a:pt x="39665" y="26010"/>
                  </a:lnTo>
                  <a:close/>
                  <a:moveTo>
                    <a:pt x="80630" y="140452"/>
                  </a:moveTo>
                  <a:lnTo>
                    <a:pt x="50394" y="135575"/>
                  </a:lnTo>
                  <a:lnTo>
                    <a:pt x="50394" y="24059"/>
                  </a:lnTo>
                  <a:lnTo>
                    <a:pt x="80630" y="18857"/>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05D3BF16-C858-70B0-370B-2628DE2E4AA3}"/>
                </a:ext>
              </a:extLst>
            </p:cNvPr>
            <p:cNvSpPr/>
            <p:nvPr/>
          </p:nvSpPr>
          <p:spPr>
            <a:xfrm>
              <a:off x="12207217" y="4030326"/>
              <a:ext cx="185968" cy="163860"/>
            </a:xfrm>
            <a:custGeom>
              <a:avLst/>
              <a:gdLst>
                <a:gd name="connsiteX0" fmla="*/ 92984 w 185968"/>
                <a:gd name="connsiteY0" fmla="*/ 0 h 163860"/>
                <a:gd name="connsiteX1" fmla="*/ 0 w 185968"/>
                <a:gd name="connsiteY1" fmla="*/ 17231 h 163860"/>
                <a:gd name="connsiteX2" fmla="*/ 0 w 185968"/>
                <a:gd name="connsiteY2" fmla="*/ 144028 h 163860"/>
                <a:gd name="connsiteX3" fmla="*/ 92984 w 185968"/>
                <a:gd name="connsiteY3" fmla="*/ 163860 h 163860"/>
                <a:gd name="connsiteX4" fmla="*/ 185969 w 185968"/>
                <a:gd name="connsiteY4" fmla="*/ 126147 h 163860"/>
                <a:gd name="connsiteX5" fmla="*/ 185969 w 185968"/>
                <a:gd name="connsiteY5" fmla="*/ 31862 h 163860"/>
                <a:gd name="connsiteX6" fmla="*/ 92984 w 185968"/>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968" h="163860">
                  <a:moveTo>
                    <a:pt x="92984" y="0"/>
                  </a:moveTo>
                  <a:lnTo>
                    <a:pt x="0" y="17231"/>
                  </a:lnTo>
                  <a:lnTo>
                    <a:pt x="0" y="144028"/>
                  </a:lnTo>
                  <a:lnTo>
                    <a:pt x="92984" y="163860"/>
                  </a:lnTo>
                  <a:lnTo>
                    <a:pt x="185969" y="126147"/>
                  </a:lnTo>
                  <a:lnTo>
                    <a:pt x="185969"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D64E1BC5-9F69-D71A-2C92-869BBFBF31E5}"/>
                </a:ext>
              </a:extLst>
            </p:cNvPr>
            <p:cNvSpPr/>
            <p:nvPr/>
          </p:nvSpPr>
          <p:spPr>
            <a:xfrm>
              <a:off x="12215314" y="4045733"/>
              <a:ext cx="77115" cy="134347"/>
            </a:xfrm>
            <a:custGeom>
              <a:avLst/>
              <a:gdLst>
                <a:gd name="connsiteX0" fmla="*/ 0 w 93309"/>
                <a:gd name="connsiteY0" fmla="*/ 15931 h 162560"/>
                <a:gd name="connsiteX1" fmla="*/ 0 w 93309"/>
                <a:gd name="connsiteY1" fmla="*/ 142728 h 162560"/>
                <a:gd name="connsiteX2" fmla="*/ 93309 w 93309"/>
                <a:gd name="connsiteY2" fmla="*/ 162560 h 162560"/>
                <a:gd name="connsiteX3" fmla="*/ 93309 w 93309"/>
                <a:gd name="connsiteY3" fmla="*/ 0 h 162560"/>
                <a:gd name="connsiteX4" fmla="*/ 39340 w 93309"/>
                <a:gd name="connsiteY4" fmla="*/ 132974 h 162560"/>
                <a:gd name="connsiteX5" fmla="*/ 13005 w 93309"/>
                <a:gd name="connsiteY5" fmla="*/ 127772 h 162560"/>
                <a:gd name="connsiteX6" fmla="*/ 13005 w 93309"/>
                <a:gd name="connsiteY6" fmla="*/ 30236 h 162560"/>
                <a:gd name="connsiteX7" fmla="*/ 39340 w 93309"/>
                <a:gd name="connsiteY7" fmla="*/ 26010 h 162560"/>
                <a:gd name="connsiteX8" fmla="*/ 80305 w 93309"/>
                <a:gd name="connsiteY8" fmla="*/ 140452 h 162560"/>
                <a:gd name="connsiteX9" fmla="*/ 50068 w 93309"/>
                <a:gd name="connsiteY9" fmla="*/ 135575 h 162560"/>
                <a:gd name="connsiteX10" fmla="*/ 50068 w 93309"/>
                <a:gd name="connsiteY10" fmla="*/ 24059 h 162560"/>
                <a:gd name="connsiteX11" fmla="*/ 80305 w 93309"/>
                <a:gd name="connsiteY11" fmla="*/ 18532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309" h="162560">
                  <a:moveTo>
                    <a:pt x="0" y="15931"/>
                  </a:moveTo>
                  <a:lnTo>
                    <a:pt x="0" y="142728"/>
                  </a:lnTo>
                  <a:lnTo>
                    <a:pt x="93309" y="162560"/>
                  </a:lnTo>
                  <a:lnTo>
                    <a:pt x="93309" y="0"/>
                  </a:lnTo>
                  <a:close/>
                  <a:moveTo>
                    <a:pt x="39340" y="132974"/>
                  </a:moveTo>
                  <a:lnTo>
                    <a:pt x="13005" y="127772"/>
                  </a:lnTo>
                  <a:lnTo>
                    <a:pt x="13005" y="30236"/>
                  </a:lnTo>
                  <a:lnTo>
                    <a:pt x="39340" y="26010"/>
                  </a:lnTo>
                  <a:close/>
                  <a:moveTo>
                    <a:pt x="80305" y="140452"/>
                  </a:moveTo>
                  <a:lnTo>
                    <a:pt x="50068" y="135575"/>
                  </a:lnTo>
                  <a:lnTo>
                    <a:pt x="50068" y="24059"/>
                  </a:lnTo>
                  <a:lnTo>
                    <a:pt x="80305" y="18532"/>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09DD9D8A-06AA-C381-FE08-565E7A4B24FF}"/>
                </a:ext>
              </a:extLst>
            </p:cNvPr>
            <p:cNvSpPr/>
            <p:nvPr/>
          </p:nvSpPr>
          <p:spPr>
            <a:xfrm>
              <a:off x="11910708" y="4203615"/>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1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1"/>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D3BCA2A-CA52-C9CB-0973-55DF9BCE3137}"/>
                </a:ext>
              </a:extLst>
            </p:cNvPr>
            <p:cNvSpPr/>
            <p:nvPr/>
          </p:nvSpPr>
          <p:spPr>
            <a:xfrm>
              <a:off x="11918536" y="4218046"/>
              <a:ext cx="77652" cy="134346"/>
            </a:xfrm>
            <a:custGeom>
              <a:avLst/>
              <a:gdLst>
                <a:gd name="connsiteX0" fmla="*/ 0 w 93959"/>
                <a:gd name="connsiteY0" fmla="*/ 16906 h 162559"/>
                <a:gd name="connsiteX1" fmla="*/ 0 w 93959"/>
                <a:gd name="connsiteY1" fmla="*/ 142728 h 162559"/>
                <a:gd name="connsiteX2" fmla="*/ 93960 w 93959"/>
                <a:gd name="connsiteY2" fmla="*/ 162560 h 162559"/>
                <a:gd name="connsiteX3" fmla="*/ 93960 w 93959"/>
                <a:gd name="connsiteY3" fmla="*/ 0 h 162559"/>
                <a:gd name="connsiteX4" fmla="*/ 39340 w 93959"/>
                <a:gd name="connsiteY4" fmla="*/ 134275 h 162559"/>
                <a:gd name="connsiteX5" fmla="*/ 13005 w 93959"/>
                <a:gd name="connsiteY5" fmla="*/ 128748 h 162559"/>
                <a:gd name="connsiteX6" fmla="*/ 13005 w 93959"/>
                <a:gd name="connsiteY6" fmla="*/ 31212 h 162559"/>
                <a:gd name="connsiteX7" fmla="*/ 39340 w 93959"/>
                <a:gd name="connsiteY7" fmla="*/ 26660 h 162559"/>
                <a:gd name="connsiteX8" fmla="*/ 80630 w 93959"/>
                <a:gd name="connsiteY8" fmla="*/ 142728 h 162559"/>
                <a:gd name="connsiteX9" fmla="*/ 50394 w 93959"/>
                <a:gd name="connsiteY9" fmla="*/ 137851 h 162559"/>
                <a:gd name="connsiteX10" fmla="*/ 50394 w 93959"/>
                <a:gd name="connsiteY10" fmla="*/ 25034 h 162559"/>
                <a:gd name="connsiteX11" fmla="*/ 80630 w 93959"/>
                <a:gd name="connsiteY11" fmla="*/ 19832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59">
                  <a:moveTo>
                    <a:pt x="0" y="16906"/>
                  </a:moveTo>
                  <a:lnTo>
                    <a:pt x="0" y="142728"/>
                  </a:lnTo>
                  <a:lnTo>
                    <a:pt x="93960" y="162560"/>
                  </a:lnTo>
                  <a:lnTo>
                    <a:pt x="93960" y="0"/>
                  </a:lnTo>
                  <a:close/>
                  <a:moveTo>
                    <a:pt x="39340" y="134275"/>
                  </a:moveTo>
                  <a:lnTo>
                    <a:pt x="13005" y="128748"/>
                  </a:lnTo>
                  <a:lnTo>
                    <a:pt x="13005" y="31212"/>
                  </a:lnTo>
                  <a:lnTo>
                    <a:pt x="39340" y="26660"/>
                  </a:lnTo>
                  <a:close/>
                  <a:moveTo>
                    <a:pt x="80630" y="142728"/>
                  </a:moveTo>
                  <a:lnTo>
                    <a:pt x="50394" y="137851"/>
                  </a:lnTo>
                  <a:lnTo>
                    <a:pt x="50394" y="25034"/>
                  </a:lnTo>
                  <a:lnTo>
                    <a:pt x="80630" y="19832"/>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6793BE4A-DD29-24B0-84D1-EB7693941F3F}"/>
                </a:ext>
              </a:extLst>
            </p:cNvPr>
            <p:cNvSpPr/>
            <p:nvPr/>
          </p:nvSpPr>
          <p:spPr>
            <a:xfrm>
              <a:off x="12111307" y="4202314"/>
              <a:ext cx="185968" cy="164185"/>
            </a:xfrm>
            <a:custGeom>
              <a:avLst/>
              <a:gdLst>
                <a:gd name="connsiteX0" fmla="*/ 92984 w 185968"/>
                <a:gd name="connsiteY0" fmla="*/ 0 h 164185"/>
                <a:gd name="connsiteX1" fmla="*/ 0 w 185968"/>
                <a:gd name="connsiteY1" fmla="*/ 17231 h 164185"/>
                <a:gd name="connsiteX2" fmla="*/ 0 w 185968"/>
                <a:gd name="connsiteY2" fmla="*/ 144028 h 164185"/>
                <a:gd name="connsiteX3" fmla="*/ 92984 w 185968"/>
                <a:gd name="connsiteY3" fmla="*/ 164186 h 164185"/>
                <a:gd name="connsiteX4" fmla="*/ 185969 w 185968"/>
                <a:gd name="connsiteY4" fmla="*/ 126472 h 164185"/>
                <a:gd name="connsiteX5" fmla="*/ 185969 w 185968"/>
                <a:gd name="connsiteY5" fmla="*/ 31862 h 164185"/>
                <a:gd name="connsiteX6" fmla="*/ 92984 w 185968"/>
                <a:gd name="connsiteY6" fmla="*/ 0 h 1641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968" h="164185">
                  <a:moveTo>
                    <a:pt x="92984" y="0"/>
                  </a:moveTo>
                  <a:lnTo>
                    <a:pt x="0" y="17231"/>
                  </a:lnTo>
                  <a:lnTo>
                    <a:pt x="0" y="144028"/>
                  </a:lnTo>
                  <a:lnTo>
                    <a:pt x="92984" y="164186"/>
                  </a:lnTo>
                  <a:lnTo>
                    <a:pt x="185969" y="126472"/>
                  </a:lnTo>
                  <a:lnTo>
                    <a:pt x="185969"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8DBA75C-6F44-13EC-7581-EAB097730C5D}"/>
                </a:ext>
              </a:extLst>
            </p:cNvPr>
            <p:cNvSpPr/>
            <p:nvPr/>
          </p:nvSpPr>
          <p:spPr>
            <a:xfrm>
              <a:off x="12119432" y="4218046"/>
              <a:ext cx="77384" cy="134346"/>
            </a:xfrm>
            <a:custGeom>
              <a:avLst/>
              <a:gdLst>
                <a:gd name="connsiteX0" fmla="*/ 0 w 93634"/>
                <a:gd name="connsiteY0" fmla="*/ 15606 h 162559"/>
                <a:gd name="connsiteX1" fmla="*/ 0 w 93634"/>
                <a:gd name="connsiteY1" fmla="*/ 142728 h 162559"/>
                <a:gd name="connsiteX2" fmla="*/ 93635 w 93634"/>
                <a:gd name="connsiteY2" fmla="*/ 162560 h 162559"/>
                <a:gd name="connsiteX3" fmla="*/ 93635 w 93634"/>
                <a:gd name="connsiteY3" fmla="*/ 0 h 162559"/>
                <a:gd name="connsiteX4" fmla="*/ 39340 w 93634"/>
                <a:gd name="connsiteY4" fmla="*/ 132974 h 162559"/>
                <a:gd name="connsiteX5" fmla="*/ 13005 w 93634"/>
                <a:gd name="connsiteY5" fmla="*/ 127447 h 162559"/>
                <a:gd name="connsiteX6" fmla="*/ 13005 w 93634"/>
                <a:gd name="connsiteY6" fmla="*/ 29911 h 162559"/>
                <a:gd name="connsiteX7" fmla="*/ 39340 w 93634"/>
                <a:gd name="connsiteY7" fmla="*/ 25359 h 162559"/>
                <a:gd name="connsiteX8" fmla="*/ 80305 w 93634"/>
                <a:gd name="connsiteY8" fmla="*/ 140127 h 162559"/>
                <a:gd name="connsiteX9" fmla="*/ 50068 w 93634"/>
                <a:gd name="connsiteY9" fmla="*/ 135250 h 162559"/>
                <a:gd name="connsiteX10" fmla="*/ 50068 w 93634"/>
                <a:gd name="connsiteY10" fmla="*/ 23734 h 162559"/>
                <a:gd name="connsiteX11" fmla="*/ 80305 w 93634"/>
                <a:gd name="connsiteY11" fmla="*/ 18532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634" h="162559">
                  <a:moveTo>
                    <a:pt x="0" y="15606"/>
                  </a:moveTo>
                  <a:lnTo>
                    <a:pt x="0" y="142728"/>
                  </a:lnTo>
                  <a:lnTo>
                    <a:pt x="93635" y="162560"/>
                  </a:lnTo>
                  <a:lnTo>
                    <a:pt x="93635" y="0"/>
                  </a:lnTo>
                  <a:close/>
                  <a:moveTo>
                    <a:pt x="39340" y="132974"/>
                  </a:moveTo>
                  <a:lnTo>
                    <a:pt x="13005" y="127447"/>
                  </a:lnTo>
                  <a:lnTo>
                    <a:pt x="13005" y="29911"/>
                  </a:lnTo>
                  <a:lnTo>
                    <a:pt x="39340" y="25359"/>
                  </a:lnTo>
                  <a:close/>
                  <a:moveTo>
                    <a:pt x="80305" y="140127"/>
                  </a:moveTo>
                  <a:lnTo>
                    <a:pt x="50068" y="135250"/>
                  </a:lnTo>
                  <a:lnTo>
                    <a:pt x="50068" y="23734"/>
                  </a:lnTo>
                  <a:lnTo>
                    <a:pt x="80305" y="18532"/>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A9EB7159-6E17-7DE7-26E4-7B0DC894A465}"/>
                </a:ext>
              </a:extLst>
            </p:cNvPr>
            <p:cNvSpPr/>
            <p:nvPr/>
          </p:nvSpPr>
          <p:spPr>
            <a:xfrm>
              <a:off x="12311906" y="4203940"/>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0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0"/>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44241D2-C1AB-62C1-4DF0-C70A3820B85A}"/>
                </a:ext>
              </a:extLst>
            </p:cNvPr>
            <p:cNvSpPr/>
            <p:nvPr/>
          </p:nvSpPr>
          <p:spPr>
            <a:xfrm>
              <a:off x="12320059" y="4218046"/>
              <a:ext cx="77652" cy="134346"/>
            </a:xfrm>
            <a:custGeom>
              <a:avLst/>
              <a:gdLst>
                <a:gd name="connsiteX0" fmla="*/ 0 w 93959"/>
                <a:gd name="connsiteY0" fmla="*/ 17231 h 162559"/>
                <a:gd name="connsiteX1" fmla="*/ 0 w 93959"/>
                <a:gd name="connsiteY1" fmla="*/ 142728 h 162559"/>
                <a:gd name="connsiteX2" fmla="*/ 93960 w 93959"/>
                <a:gd name="connsiteY2" fmla="*/ 162560 h 162559"/>
                <a:gd name="connsiteX3" fmla="*/ 93960 w 93959"/>
                <a:gd name="connsiteY3" fmla="*/ 0 h 162559"/>
                <a:gd name="connsiteX4" fmla="*/ 39665 w 93959"/>
                <a:gd name="connsiteY4" fmla="*/ 134600 h 162559"/>
                <a:gd name="connsiteX5" fmla="*/ 13330 w 93959"/>
                <a:gd name="connsiteY5" fmla="*/ 129073 h 162559"/>
                <a:gd name="connsiteX6" fmla="*/ 13330 w 93959"/>
                <a:gd name="connsiteY6" fmla="*/ 31537 h 162559"/>
                <a:gd name="connsiteX7" fmla="*/ 39665 w 93959"/>
                <a:gd name="connsiteY7" fmla="*/ 26985 h 162559"/>
                <a:gd name="connsiteX8" fmla="*/ 80630 w 93959"/>
                <a:gd name="connsiteY8" fmla="*/ 141752 h 162559"/>
                <a:gd name="connsiteX9" fmla="*/ 50394 w 93959"/>
                <a:gd name="connsiteY9" fmla="*/ 136876 h 162559"/>
                <a:gd name="connsiteX10" fmla="*/ 50394 w 93959"/>
                <a:gd name="connsiteY10" fmla="*/ 25359 h 162559"/>
                <a:gd name="connsiteX11" fmla="*/ 80630 w 93959"/>
                <a:gd name="connsiteY11" fmla="*/ 20157 h 16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59">
                  <a:moveTo>
                    <a:pt x="0" y="17231"/>
                  </a:moveTo>
                  <a:lnTo>
                    <a:pt x="0" y="142728"/>
                  </a:lnTo>
                  <a:lnTo>
                    <a:pt x="93960" y="162560"/>
                  </a:lnTo>
                  <a:lnTo>
                    <a:pt x="93960" y="0"/>
                  </a:lnTo>
                  <a:close/>
                  <a:moveTo>
                    <a:pt x="39665" y="134600"/>
                  </a:moveTo>
                  <a:lnTo>
                    <a:pt x="13330" y="129073"/>
                  </a:lnTo>
                  <a:lnTo>
                    <a:pt x="13330" y="31537"/>
                  </a:lnTo>
                  <a:lnTo>
                    <a:pt x="39665" y="26985"/>
                  </a:lnTo>
                  <a:close/>
                  <a:moveTo>
                    <a:pt x="80630" y="141752"/>
                  </a:moveTo>
                  <a:lnTo>
                    <a:pt x="50394" y="136876"/>
                  </a:lnTo>
                  <a:lnTo>
                    <a:pt x="50394" y="25359"/>
                  </a:lnTo>
                  <a:lnTo>
                    <a:pt x="80630" y="20157"/>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AC3115C4-27C1-0664-ACB5-63674E39AC22}"/>
                </a:ext>
              </a:extLst>
            </p:cNvPr>
            <p:cNvSpPr/>
            <p:nvPr/>
          </p:nvSpPr>
          <p:spPr>
            <a:xfrm>
              <a:off x="12003692" y="4380480"/>
              <a:ext cx="186293" cy="163860"/>
            </a:xfrm>
            <a:custGeom>
              <a:avLst/>
              <a:gdLst>
                <a:gd name="connsiteX0" fmla="*/ 92984 w 186293"/>
                <a:gd name="connsiteY0" fmla="*/ 0 h 163860"/>
                <a:gd name="connsiteX1" fmla="*/ 0 w 186293"/>
                <a:gd name="connsiteY1" fmla="*/ 16906 h 163860"/>
                <a:gd name="connsiteX2" fmla="*/ 0 w 186293"/>
                <a:gd name="connsiteY2" fmla="*/ 143703 h 163860"/>
                <a:gd name="connsiteX3" fmla="*/ 92984 w 186293"/>
                <a:gd name="connsiteY3" fmla="*/ 163860 h 163860"/>
                <a:gd name="connsiteX4" fmla="*/ 186294 w 186293"/>
                <a:gd name="connsiteY4" fmla="*/ 126147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6906"/>
                  </a:lnTo>
                  <a:lnTo>
                    <a:pt x="0" y="143703"/>
                  </a:lnTo>
                  <a:lnTo>
                    <a:pt x="92984" y="163860"/>
                  </a:lnTo>
                  <a:lnTo>
                    <a:pt x="186294" y="126147"/>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A0E8B6FD-20CE-22FB-7091-DFEB229F5971}"/>
                </a:ext>
              </a:extLst>
            </p:cNvPr>
            <p:cNvSpPr/>
            <p:nvPr/>
          </p:nvSpPr>
          <p:spPr>
            <a:xfrm>
              <a:off x="12005316" y="4382075"/>
              <a:ext cx="183777" cy="160018"/>
            </a:xfrm>
            <a:custGeom>
              <a:avLst/>
              <a:gdLst>
                <a:gd name="connsiteX0" fmla="*/ 94937 w 183777"/>
                <a:gd name="connsiteY0" fmla="*/ 159665 h 160018"/>
                <a:gd name="connsiteX1" fmla="*/ 179793 w 183777"/>
                <a:gd name="connsiteY1" fmla="*/ 127153 h 160018"/>
                <a:gd name="connsiteX2" fmla="*/ 183694 w 183777"/>
                <a:gd name="connsiteY2" fmla="*/ 121301 h 160018"/>
                <a:gd name="connsiteX3" fmla="*/ 183694 w 183777"/>
                <a:gd name="connsiteY3" fmla="*/ 36769 h 160018"/>
                <a:gd name="connsiteX4" fmla="*/ 179468 w 183777"/>
                <a:gd name="connsiteY4" fmla="*/ 29617 h 160018"/>
                <a:gd name="connsiteX5" fmla="*/ 93636 w 183777"/>
                <a:gd name="connsiteY5" fmla="*/ 356 h 160018"/>
                <a:gd name="connsiteX6" fmla="*/ 89735 w 183777"/>
                <a:gd name="connsiteY6" fmla="*/ 356 h 160018"/>
                <a:gd name="connsiteX7" fmla="*/ 5203 w 183777"/>
                <a:gd name="connsiteY7" fmla="*/ 15637 h 160018"/>
                <a:gd name="connsiteX8" fmla="*/ 2 w 183777"/>
                <a:gd name="connsiteY8" fmla="*/ 21814 h 160018"/>
                <a:gd name="connsiteX9" fmla="*/ 2 w 183777"/>
                <a:gd name="connsiteY9" fmla="*/ 136906 h 160018"/>
                <a:gd name="connsiteX10" fmla="*/ 4878 w 183777"/>
                <a:gd name="connsiteY10" fmla="*/ 143084 h 160018"/>
                <a:gd name="connsiteX11" fmla="*/ 90385 w 183777"/>
                <a:gd name="connsiteY11" fmla="*/ 159665 h 160018"/>
                <a:gd name="connsiteX12" fmla="*/ 94937 w 183777"/>
                <a:gd name="connsiteY12" fmla="*/ 159665 h 16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3777" h="160018">
                  <a:moveTo>
                    <a:pt x="94937" y="159665"/>
                  </a:moveTo>
                  <a:lnTo>
                    <a:pt x="179793" y="127153"/>
                  </a:lnTo>
                  <a:cubicBezTo>
                    <a:pt x="182252" y="126288"/>
                    <a:pt x="183842" y="123902"/>
                    <a:pt x="183694" y="121301"/>
                  </a:cubicBezTo>
                  <a:lnTo>
                    <a:pt x="183694" y="36769"/>
                  </a:lnTo>
                  <a:cubicBezTo>
                    <a:pt x="184191" y="33678"/>
                    <a:pt x="182415" y="30673"/>
                    <a:pt x="179468" y="29617"/>
                  </a:cubicBezTo>
                  <a:lnTo>
                    <a:pt x="93636" y="356"/>
                  </a:lnTo>
                  <a:cubicBezTo>
                    <a:pt x="92379" y="-119"/>
                    <a:pt x="90992" y="-119"/>
                    <a:pt x="89735" y="356"/>
                  </a:cubicBezTo>
                  <a:lnTo>
                    <a:pt x="5203" y="15637"/>
                  </a:lnTo>
                  <a:cubicBezTo>
                    <a:pt x="2177" y="16121"/>
                    <a:pt x="-37" y="18748"/>
                    <a:pt x="2" y="21814"/>
                  </a:cubicBezTo>
                  <a:lnTo>
                    <a:pt x="2" y="136906"/>
                  </a:lnTo>
                  <a:cubicBezTo>
                    <a:pt x="-65" y="139868"/>
                    <a:pt x="1982" y="142459"/>
                    <a:pt x="4878" y="143084"/>
                  </a:cubicBezTo>
                  <a:lnTo>
                    <a:pt x="90385" y="159665"/>
                  </a:lnTo>
                  <a:cubicBezTo>
                    <a:pt x="91865" y="160136"/>
                    <a:pt x="93456" y="160136"/>
                    <a:pt x="94937" y="159665"/>
                  </a:cubicBezTo>
                  <a:close/>
                </a:path>
              </a:pathLst>
            </a:custGeom>
            <a:no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73C527D2-EE7F-C701-925C-84E252326622}"/>
                </a:ext>
              </a:extLst>
            </p:cNvPr>
            <p:cNvSpPr/>
            <p:nvPr/>
          </p:nvSpPr>
          <p:spPr>
            <a:xfrm>
              <a:off x="12011845" y="4393513"/>
              <a:ext cx="77652" cy="136495"/>
            </a:xfrm>
            <a:custGeom>
              <a:avLst/>
              <a:gdLst>
                <a:gd name="connsiteX0" fmla="*/ 0 w 93959"/>
                <a:gd name="connsiteY0" fmla="*/ 18207 h 165160"/>
                <a:gd name="connsiteX1" fmla="*/ 0 w 93959"/>
                <a:gd name="connsiteY1" fmla="*/ 145003 h 165160"/>
                <a:gd name="connsiteX2" fmla="*/ 93960 w 93959"/>
                <a:gd name="connsiteY2" fmla="*/ 165161 h 165160"/>
                <a:gd name="connsiteX3" fmla="*/ 93960 w 93959"/>
                <a:gd name="connsiteY3" fmla="*/ 0 h 165160"/>
                <a:gd name="connsiteX4" fmla="*/ 39665 w 93959"/>
                <a:gd name="connsiteY4" fmla="*/ 135575 h 165160"/>
                <a:gd name="connsiteX5" fmla="*/ 13330 w 93959"/>
                <a:gd name="connsiteY5" fmla="*/ 130048 h 165160"/>
                <a:gd name="connsiteX6" fmla="*/ 13330 w 93959"/>
                <a:gd name="connsiteY6" fmla="*/ 32512 h 165160"/>
                <a:gd name="connsiteX7" fmla="*/ 39665 w 93959"/>
                <a:gd name="connsiteY7" fmla="*/ 27960 h 165160"/>
                <a:gd name="connsiteX8" fmla="*/ 80630 w 93959"/>
                <a:gd name="connsiteY8" fmla="*/ 143053 h 165160"/>
                <a:gd name="connsiteX9" fmla="*/ 50394 w 93959"/>
                <a:gd name="connsiteY9" fmla="*/ 138176 h 165160"/>
                <a:gd name="connsiteX10" fmla="*/ 50394 w 93959"/>
                <a:gd name="connsiteY10" fmla="*/ 26335 h 165160"/>
                <a:gd name="connsiteX11" fmla="*/ 80630 w 93959"/>
                <a:gd name="connsiteY11" fmla="*/ 21133 h 165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5160">
                  <a:moveTo>
                    <a:pt x="0" y="18207"/>
                  </a:moveTo>
                  <a:lnTo>
                    <a:pt x="0" y="145003"/>
                  </a:lnTo>
                  <a:lnTo>
                    <a:pt x="93960" y="165161"/>
                  </a:lnTo>
                  <a:lnTo>
                    <a:pt x="93960" y="0"/>
                  </a:lnTo>
                  <a:close/>
                  <a:moveTo>
                    <a:pt x="39665" y="135575"/>
                  </a:moveTo>
                  <a:lnTo>
                    <a:pt x="13330" y="130048"/>
                  </a:lnTo>
                  <a:lnTo>
                    <a:pt x="13330" y="32512"/>
                  </a:lnTo>
                  <a:lnTo>
                    <a:pt x="39665" y="27960"/>
                  </a:lnTo>
                  <a:close/>
                  <a:moveTo>
                    <a:pt x="80630" y="143053"/>
                  </a:moveTo>
                  <a:lnTo>
                    <a:pt x="50394" y="138176"/>
                  </a:lnTo>
                  <a:lnTo>
                    <a:pt x="50394" y="26335"/>
                  </a:lnTo>
                  <a:lnTo>
                    <a:pt x="80630" y="21133"/>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55056A1D-2B9C-F9B4-967B-97B072F6AF21}"/>
                </a:ext>
              </a:extLst>
            </p:cNvPr>
            <p:cNvSpPr/>
            <p:nvPr/>
          </p:nvSpPr>
          <p:spPr>
            <a:xfrm>
              <a:off x="12204616" y="4381780"/>
              <a:ext cx="186293" cy="163860"/>
            </a:xfrm>
            <a:custGeom>
              <a:avLst/>
              <a:gdLst>
                <a:gd name="connsiteX0" fmla="*/ 92984 w 186293"/>
                <a:gd name="connsiteY0" fmla="*/ 0 h 163860"/>
                <a:gd name="connsiteX1" fmla="*/ 0 w 186293"/>
                <a:gd name="connsiteY1" fmla="*/ 17231 h 163860"/>
                <a:gd name="connsiteX2" fmla="*/ 0 w 186293"/>
                <a:gd name="connsiteY2" fmla="*/ 144028 h 163860"/>
                <a:gd name="connsiteX3" fmla="*/ 92984 w 186293"/>
                <a:gd name="connsiteY3" fmla="*/ 163861 h 163860"/>
                <a:gd name="connsiteX4" fmla="*/ 186294 w 186293"/>
                <a:gd name="connsiteY4" fmla="*/ 126472 h 163860"/>
                <a:gd name="connsiteX5" fmla="*/ 186294 w 186293"/>
                <a:gd name="connsiteY5" fmla="*/ 31862 h 163860"/>
                <a:gd name="connsiteX6" fmla="*/ 92984 w 186293"/>
                <a:gd name="connsiteY6" fmla="*/ 0 h 163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293" h="163860">
                  <a:moveTo>
                    <a:pt x="92984" y="0"/>
                  </a:moveTo>
                  <a:lnTo>
                    <a:pt x="0" y="17231"/>
                  </a:lnTo>
                  <a:lnTo>
                    <a:pt x="0" y="144028"/>
                  </a:lnTo>
                  <a:lnTo>
                    <a:pt x="92984" y="163861"/>
                  </a:lnTo>
                  <a:lnTo>
                    <a:pt x="186294" y="126472"/>
                  </a:lnTo>
                  <a:lnTo>
                    <a:pt x="186294" y="31862"/>
                  </a:lnTo>
                  <a:lnTo>
                    <a:pt x="92984" y="0"/>
                  </a:lnTo>
                  <a:close/>
                </a:path>
              </a:pathLst>
            </a:custGeom>
            <a:solidFill>
              <a:schemeClr val="accent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C0149E99-A862-94B9-F80E-C28D150D6D2A}"/>
                </a:ext>
              </a:extLst>
            </p:cNvPr>
            <p:cNvSpPr/>
            <p:nvPr/>
          </p:nvSpPr>
          <p:spPr>
            <a:xfrm>
              <a:off x="12212769" y="4397188"/>
              <a:ext cx="77652" cy="134347"/>
            </a:xfrm>
            <a:custGeom>
              <a:avLst/>
              <a:gdLst>
                <a:gd name="connsiteX0" fmla="*/ 0 w 93959"/>
                <a:gd name="connsiteY0" fmla="*/ 15931 h 162560"/>
                <a:gd name="connsiteX1" fmla="*/ 0 w 93959"/>
                <a:gd name="connsiteY1" fmla="*/ 142728 h 162560"/>
                <a:gd name="connsiteX2" fmla="*/ 93960 w 93959"/>
                <a:gd name="connsiteY2" fmla="*/ 162560 h 162560"/>
                <a:gd name="connsiteX3" fmla="*/ 93960 w 93959"/>
                <a:gd name="connsiteY3" fmla="*/ 0 h 162560"/>
                <a:gd name="connsiteX4" fmla="*/ 39665 w 93959"/>
                <a:gd name="connsiteY4" fmla="*/ 133299 h 162560"/>
                <a:gd name="connsiteX5" fmla="*/ 13330 w 93959"/>
                <a:gd name="connsiteY5" fmla="*/ 127772 h 162560"/>
                <a:gd name="connsiteX6" fmla="*/ 13330 w 93959"/>
                <a:gd name="connsiteY6" fmla="*/ 30236 h 162560"/>
                <a:gd name="connsiteX7" fmla="*/ 39665 w 93959"/>
                <a:gd name="connsiteY7" fmla="*/ 25684 h 162560"/>
                <a:gd name="connsiteX8" fmla="*/ 80630 w 93959"/>
                <a:gd name="connsiteY8" fmla="*/ 140452 h 162560"/>
                <a:gd name="connsiteX9" fmla="*/ 50394 w 93959"/>
                <a:gd name="connsiteY9" fmla="*/ 135575 h 162560"/>
                <a:gd name="connsiteX10" fmla="*/ 50394 w 93959"/>
                <a:gd name="connsiteY10" fmla="*/ 24059 h 162560"/>
                <a:gd name="connsiteX11" fmla="*/ 80630 w 93959"/>
                <a:gd name="connsiteY11" fmla="*/ 18857 h 16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3959" h="162560">
                  <a:moveTo>
                    <a:pt x="0" y="15931"/>
                  </a:moveTo>
                  <a:lnTo>
                    <a:pt x="0" y="142728"/>
                  </a:lnTo>
                  <a:lnTo>
                    <a:pt x="93960" y="162560"/>
                  </a:lnTo>
                  <a:lnTo>
                    <a:pt x="93960" y="0"/>
                  </a:lnTo>
                  <a:close/>
                  <a:moveTo>
                    <a:pt x="39665" y="133299"/>
                  </a:moveTo>
                  <a:lnTo>
                    <a:pt x="13330" y="127772"/>
                  </a:lnTo>
                  <a:lnTo>
                    <a:pt x="13330" y="30236"/>
                  </a:lnTo>
                  <a:lnTo>
                    <a:pt x="39665" y="25684"/>
                  </a:lnTo>
                  <a:close/>
                  <a:moveTo>
                    <a:pt x="80630" y="140452"/>
                  </a:moveTo>
                  <a:lnTo>
                    <a:pt x="50394" y="135575"/>
                  </a:lnTo>
                  <a:lnTo>
                    <a:pt x="50394" y="24059"/>
                  </a:lnTo>
                  <a:lnTo>
                    <a:pt x="80630" y="18857"/>
                  </a:lnTo>
                  <a:close/>
                </a:path>
              </a:pathLst>
            </a:custGeom>
            <a:solidFill>
              <a:schemeClr val="bg1"/>
            </a:solidFill>
            <a:ln w="3227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4" name="Group 123">
            <a:extLst>
              <a:ext uri="{FF2B5EF4-FFF2-40B4-BE49-F238E27FC236}">
                <a16:creationId xmlns:a16="http://schemas.microsoft.com/office/drawing/2014/main" id="{992F3BE0-57F1-E272-EF51-A28CF0A8B1CE}"/>
              </a:ext>
              <a:ext uri="{C183D7F6-B498-43B3-948B-1728B52AA6E4}">
                <adec:decorative xmlns:adec="http://schemas.microsoft.com/office/drawing/2017/decorative" val="1"/>
              </a:ext>
            </a:extLst>
          </p:cNvPr>
          <p:cNvGrpSpPr/>
          <p:nvPr/>
        </p:nvGrpSpPr>
        <p:grpSpPr>
          <a:xfrm>
            <a:off x="6628494" y="6094044"/>
            <a:ext cx="2302150" cy="393782"/>
            <a:chOff x="8066302" y="5877271"/>
            <a:chExt cx="2302477" cy="393838"/>
          </a:xfrm>
        </p:grpSpPr>
        <p:pic>
          <p:nvPicPr>
            <p:cNvPr id="118" name="Shape 339" descr="Container-Engine_256px.png">
              <a:extLst>
                <a:ext uri="{FF2B5EF4-FFF2-40B4-BE49-F238E27FC236}">
                  <a16:creationId xmlns:a16="http://schemas.microsoft.com/office/drawing/2014/main" id="{9E88BEEE-D462-37C9-E5B6-0D661B89EDD8}"/>
                </a:ext>
              </a:extLst>
            </p:cNvPr>
            <p:cNvPicPr preferRelativeResize="0"/>
            <p:nvPr/>
          </p:nvPicPr>
          <p:blipFill rotWithShape="1">
            <a:blip r:embed="rId6" cstate="screen">
              <a:extLst>
                <a:ext uri="{28A0092B-C50C-407E-A947-70E740481C1C}">
                  <a14:useLocalDpi xmlns:a14="http://schemas.microsoft.com/office/drawing/2010/main"/>
                </a:ext>
              </a:extLst>
            </a:blip>
            <a:srcRect/>
            <a:stretch/>
          </p:blipFill>
          <p:spPr>
            <a:xfrm>
              <a:off x="9008924" y="5893149"/>
              <a:ext cx="393192" cy="365760"/>
            </a:xfrm>
            <a:prstGeom prst="rect">
              <a:avLst/>
            </a:prstGeom>
          </p:spPr>
        </p:pic>
        <p:grpSp>
          <p:nvGrpSpPr>
            <p:cNvPr id="119" name="Graphic 6">
              <a:extLst>
                <a:ext uri="{FF2B5EF4-FFF2-40B4-BE49-F238E27FC236}">
                  <a16:creationId xmlns:a16="http://schemas.microsoft.com/office/drawing/2014/main" id="{8B7EB831-F291-50B9-454C-A892A721D2C5}"/>
                </a:ext>
              </a:extLst>
            </p:cNvPr>
            <p:cNvGrpSpPr/>
            <p:nvPr/>
          </p:nvGrpSpPr>
          <p:grpSpPr>
            <a:xfrm>
              <a:off x="8066302" y="5905349"/>
              <a:ext cx="336385" cy="365760"/>
              <a:chOff x="8069129" y="5583999"/>
              <a:chExt cx="226630" cy="246421"/>
            </a:xfrm>
            <a:solidFill>
              <a:srgbClr val="FFFFFF"/>
            </a:solidFill>
          </p:grpSpPr>
          <p:sp>
            <p:nvSpPr>
              <p:cNvPr id="121" name="Freeform: Shape 120">
                <a:extLst>
                  <a:ext uri="{FF2B5EF4-FFF2-40B4-BE49-F238E27FC236}">
                    <a16:creationId xmlns:a16="http://schemas.microsoft.com/office/drawing/2014/main" id="{4F0ABFA7-B28F-993C-7795-C661B1220643}"/>
                  </a:ext>
                </a:extLst>
              </p:cNvPr>
              <p:cNvSpPr/>
              <p:nvPr/>
            </p:nvSpPr>
            <p:spPr>
              <a:xfrm>
                <a:off x="8069129" y="5583999"/>
                <a:ext cx="217079" cy="246421"/>
              </a:xfrm>
              <a:custGeom>
                <a:avLst/>
                <a:gdLst>
                  <a:gd name="connsiteX0" fmla="*/ 113315 w 217079"/>
                  <a:gd name="connsiteY0" fmla="*/ 255072 h 255072"/>
                  <a:gd name="connsiteX1" fmla="*/ 110955 w 217079"/>
                  <a:gd name="connsiteY1" fmla="*/ 254459 h 255072"/>
                  <a:gd name="connsiteX2" fmla="*/ 2361 w 217079"/>
                  <a:gd name="connsiteY2" fmla="*/ 191758 h 255072"/>
                  <a:gd name="connsiteX3" fmla="*/ 0 w 217079"/>
                  <a:gd name="connsiteY3" fmla="*/ 187650 h 255072"/>
                  <a:gd name="connsiteX4" fmla="*/ 0 w 217079"/>
                  <a:gd name="connsiteY4" fmla="*/ 62248 h 255072"/>
                  <a:gd name="connsiteX5" fmla="*/ 2361 w 217079"/>
                  <a:gd name="connsiteY5" fmla="*/ 58140 h 255072"/>
                  <a:gd name="connsiteX6" fmla="*/ 101512 w 217079"/>
                  <a:gd name="connsiteY6" fmla="*/ 633 h 255072"/>
                  <a:gd name="connsiteX7" fmla="*/ 106233 w 217079"/>
                  <a:gd name="connsiteY7" fmla="*/ 633 h 255072"/>
                  <a:gd name="connsiteX8" fmla="*/ 108594 w 217079"/>
                  <a:gd name="connsiteY8" fmla="*/ 4740 h 255072"/>
                  <a:gd name="connsiteX9" fmla="*/ 108594 w 217079"/>
                  <a:gd name="connsiteY9" fmla="*/ 59084 h 255072"/>
                  <a:gd name="connsiteX10" fmla="*/ 106233 w 217079"/>
                  <a:gd name="connsiteY10" fmla="*/ 63192 h 255072"/>
                  <a:gd name="connsiteX11" fmla="*/ 56658 w 217079"/>
                  <a:gd name="connsiteY11" fmla="*/ 92135 h 255072"/>
                  <a:gd name="connsiteX12" fmla="*/ 56658 w 217079"/>
                  <a:gd name="connsiteY12" fmla="*/ 157621 h 255072"/>
                  <a:gd name="connsiteX13" fmla="*/ 113315 w 217079"/>
                  <a:gd name="connsiteY13" fmla="*/ 190341 h 255072"/>
                  <a:gd name="connsiteX14" fmla="*/ 162749 w 217079"/>
                  <a:gd name="connsiteY14" fmla="*/ 162012 h 255072"/>
                  <a:gd name="connsiteX15" fmla="*/ 167470 w 217079"/>
                  <a:gd name="connsiteY15" fmla="*/ 162012 h 255072"/>
                  <a:gd name="connsiteX16" fmla="*/ 214685 w 217079"/>
                  <a:gd name="connsiteY16" fmla="*/ 189255 h 255072"/>
                  <a:gd name="connsiteX17" fmla="*/ 216465 w 217079"/>
                  <a:gd name="connsiteY17" fmla="*/ 195691 h 255072"/>
                  <a:gd name="connsiteX18" fmla="*/ 214685 w 217079"/>
                  <a:gd name="connsiteY18" fmla="*/ 197471 h 255072"/>
                  <a:gd name="connsiteX19" fmla="*/ 115676 w 217079"/>
                  <a:gd name="connsiteY19" fmla="*/ 254459 h 255072"/>
                  <a:gd name="connsiteX20" fmla="*/ 113315 w 217079"/>
                  <a:gd name="connsiteY20" fmla="*/ 255072 h 255072"/>
                  <a:gd name="connsiteX21" fmla="*/ 9443 w 217079"/>
                  <a:gd name="connsiteY21" fmla="*/ 184911 h 255072"/>
                  <a:gd name="connsiteX22" fmla="*/ 113315 w 217079"/>
                  <a:gd name="connsiteY22" fmla="*/ 244921 h 255072"/>
                  <a:gd name="connsiteX23" fmla="*/ 203023 w 217079"/>
                  <a:gd name="connsiteY23" fmla="*/ 192985 h 255072"/>
                  <a:gd name="connsiteX24" fmla="*/ 165251 w 217079"/>
                  <a:gd name="connsiteY24" fmla="*/ 171172 h 255072"/>
                  <a:gd name="connsiteX25" fmla="*/ 115676 w 217079"/>
                  <a:gd name="connsiteY25" fmla="*/ 199926 h 255072"/>
                  <a:gd name="connsiteX26" fmla="*/ 110955 w 217079"/>
                  <a:gd name="connsiteY26" fmla="*/ 199926 h 255072"/>
                  <a:gd name="connsiteX27" fmla="*/ 49575 w 217079"/>
                  <a:gd name="connsiteY27" fmla="*/ 164467 h 255072"/>
                  <a:gd name="connsiteX28" fmla="*/ 47215 w 217079"/>
                  <a:gd name="connsiteY28" fmla="*/ 160360 h 255072"/>
                  <a:gd name="connsiteX29" fmla="*/ 47215 w 217079"/>
                  <a:gd name="connsiteY29" fmla="*/ 89538 h 255072"/>
                  <a:gd name="connsiteX30" fmla="*/ 49575 w 217079"/>
                  <a:gd name="connsiteY30" fmla="*/ 85430 h 255072"/>
                  <a:gd name="connsiteX31" fmla="*/ 99151 w 217079"/>
                  <a:gd name="connsiteY31" fmla="*/ 56582 h 255072"/>
                  <a:gd name="connsiteX32" fmla="*/ 99151 w 217079"/>
                  <a:gd name="connsiteY32" fmla="*/ 12908 h 255072"/>
                  <a:gd name="connsiteX33" fmla="*/ 9443 w 217079"/>
                  <a:gd name="connsiteY33" fmla="*/ 64845 h 255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217079" h="255072">
                    <a:moveTo>
                      <a:pt x="113315" y="255072"/>
                    </a:moveTo>
                    <a:cubicBezTo>
                      <a:pt x="112488" y="255078"/>
                      <a:pt x="111674" y="254866"/>
                      <a:pt x="110955" y="254459"/>
                    </a:cubicBezTo>
                    <a:lnTo>
                      <a:pt x="2361" y="191758"/>
                    </a:lnTo>
                    <a:cubicBezTo>
                      <a:pt x="894" y="190911"/>
                      <a:pt x="-7" y="189343"/>
                      <a:pt x="0" y="187650"/>
                    </a:cubicBezTo>
                    <a:lnTo>
                      <a:pt x="0" y="62248"/>
                    </a:lnTo>
                    <a:cubicBezTo>
                      <a:pt x="-7" y="60554"/>
                      <a:pt x="894" y="58987"/>
                      <a:pt x="2361" y="58140"/>
                    </a:cubicBezTo>
                    <a:lnTo>
                      <a:pt x="101512" y="633"/>
                    </a:lnTo>
                    <a:cubicBezTo>
                      <a:pt x="102972" y="-211"/>
                      <a:pt x="104772" y="-211"/>
                      <a:pt x="106233" y="633"/>
                    </a:cubicBezTo>
                    <a:cubicBezTo>
                      <a:pt x="107700" y="1479"/>
                      <a:pt x="108600" y="3047"/>
                      <a:pt x="108594" y="4740"/>
                    </a:cubicBezTo>
                    <a:lnTo>
                      <a:pt x="108594" y="59084"/>
                    </a:lnTo>
                    <a:cubicBezTo>
                      <a:pt x="108600" y="60778"/>
                      <a:pt x="107700" y="62345"/>
                      <a:pt x="106233" y="63192"/>
                    </a:cubicBezTo>
                    <a:lnTo>
                      <a:pt x="56658" y="92135"/>
                    </a:lnTo>
                    <a:lnTo>
                      <a:pt x="56658" y="157621"/>
                    </a:lnTo>
                    <a:lnTo>
                      <a:pt x="113315" y="190341"/>
                    </a:lnTo>
                    <a:lnTo>
                      <a:pt x="162749" y="162012"/>
                    </a:lnTo>
                    <a:cubicBezTo>
                      <a:pt x="164210" y="161169"/>
                      <a:pt x="166010" y="161169"/>
                      <a:pt x="167470" y="162012"/>
                    </a:cubicBezTo>
                    <a:lnTo>
                      <a:pt x="214685" y="189255"/>
                    </a:lnTo>
                    <a:cubicBezTo>
                      <a:pt x="216954" y="190541"/>
                      <a:pt x="217751" y="193422"/>
                      <a:pt x="216465" y="195691"/>
                    </a:cubicBezTo>
                    <a:cubicBezTo>
                      <a:pt x="216044" y="196434"/>
                      <a:pt x="215429" y="197049"/>
                      <a:pt x="214685" y="197471"/>
                    </a:cubicBezTo>
                    <a:lnTo>
                      <a:pt x="115676" y="254459"/>
                    </a:lnTo>
                    <a:cubicBezTo>
                      <a:pt x="114956" y="254866"/>
                      <a:pt x="114142" y="255078"/>
                      <a:pt x="113315" y="255072"/>
                    </a:cubicBezTo>
                    <a:close/>
                    <a:moveTo>
                      <a:pt x="9443" y="184911"/>
                    </a:moveTo>
                    <a:lnTo>
                      <a:pt x="113315" y="244921"/>
                    </a:lnTo>
                    <a:lnTo>
                      <a:pt x="203023" y="192985"/>
                    </a:lnTo>
                    <a:lnTo>
                      <a:pt x="165251" y="171172"/>
                    </a:lnTo>
                    <a:lnTo>
                      <a:pt x="115676" y="199926"/>
                    </a:lnTo>
                    <a:cubicBezTo>
                      <a:pt x="114215" y="200769"/>
                      <a:pt x="112415" y="200769"/>
                      <a:pt x="110955" y="199926"/>
                    </a:cubicBezTo>
                    <a:lnTo>
                      <a:pt x="49575" y="164467"/>
                    </a:lnTo>
                    <a:cubicBezTo>
                      <a:pt x="48109" y="163621"/>
                      <a:pt x="47208" y="162053"/>
                      <a:pt x="47215" y="160360"/>
                    </a:cubicBezTo>
                    <a:lnTo>
                      <a:pt x="47215" y="89538"/>
                    </a:lnTo>
                    <a:cubicBezTo>
                      <a:pt x="47208" y="87844"/>
                      <a:pt x="48109" y="86277"/>
                      <a:pt x="49575" y="85430"/>
                    </a:cubicBezTo>
                    <a:lnTo>
                      <a:pt x="99151" y="56582"/>
                    </a:lnTo>
                    <a:lnTo>
                      <a:pt x="99151" y="12908"/>
                    </a:lnTo>
                    <a:lnTo>
                      <a:pt x="9443" y="64845"/>
                    </a:lnTo>
                    <a:close/>
                  </a:path>
                </a:pathLst>
              </a:custGeom>
              <a:solidFill>
                <a:srgbClr val="FFFFFF"/>
              </a:solidFill>
              <a:ln w="469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1D5C0A3A-AC92-59FD-E8A6-8F6E879E7CD9}"/>
                  </a:ext>
                </a:extLst>
              </p:cNvPr>
              <p:cNvSpPr/>
              <p:nvPr/>
            </p:nvSpPr>
            <p:spPr>
              <a:xfrm>
                <a:off x="8187166" y="5584559"/>
                <a:ext cx="108593" cy="180951"/>
              </a:xfrm>
              <a:custGeom>
                <a:avLst/>
                <a:gdLst>
                  <a:gd name="connsiteX0" fmla="*/ 103872 w 108593"/>
                  <a:gd name="connsiteY0" fmla="*/ 180952 h 180951"/>
                  <a:gd name="connsiteX1" fmla="*/ 101512 w 108593"/>
                  <a:gd name="connsiteY1" fmla="*/ 180338 h 180951"/>
                  <a:gd name="connsiteX2" fmla="*/ 54297 w 108593"/>
                  <a:gd name="connsiteY2" fmla="*/ 153190 h 180951"/>
                  <a:gd name="connsiteX3" fmla="*/ 52172 w 108593"/>
                  <a:gd name="connsiteY3" fmla="*/ 149082 h 180951"/>
                  <a:gd name="connsiteX4" fmla="*/ 52172 w 108593"/>
                  <a:gd name="connsiteY4" fmla="*/ 91574 h 180951"/>
                  <a:gd name="connsiteX5" fmla="*/ 2361 w 108593"/>
                  <a:gd name="connsiteY5" fmla="*/ 63246 h 180951"/>
                  <a:gd name="connsiteX6" fmla="*/ 0 w 108593"/>
                  <a:gd name="connsiteY6" fmla="*/ 59138 h 180951"/>
                  <a:gd name="connsiteX7" fmla="*/ 0 w 108593"/>
                  <a:gd name="connsiteY7" fmla="*/ 4699 h 180951"/>
                  <a:gd name="connsiteX8" fmla="*/ 2361 w 108593"/>
                  <a:gd name="connsiteY8" fmla="*/ 592 h 180951"/>
                  <a:gd name="connsiteX9" fmla="*/ 7082 w 108593"/>
                  <a:gd name="connsiteY9" fmla="*/ 592 h 180951"/>
                  <a:gd name="connsiteX10" fmla="*/ 106233 w 108593"/>
                  <a:gd name="connsiteY10" fmla="*/ 57580 h 180951"/>
                  <a:gd name="connsiteX11" fmla="*/ 108594 w 108593"/>
                  <a:gd name="connsiteY11" fmla="*/ 61688 h 180951"/>
                  <a:gd name="connsiteX12" fmla="*/ 108594 w 108593"/>
                  <a:gd name="connsiteY12" fmla="*/ 176230 h 180951"/>
                  <a:gd name="connsiteX13" fmla="*/ 103872 w 108593"/>
                  <a:gd name="connsiteY13" fmla="*/ 180952 h 180951"/>
                  <a:gd name="connsiteX14" fmla="*/ 61379 w 108593"/>
                  <a:gd name="connsiteY14" fmla="*/ 146391 h 180951"/>
                  <a:gd name="connsiteX15" fmla="*/ 99151 w 108593"/>
                  <a:gd name="connsiteY15" fmla="*/ 168015 h 180951"/>
                  <a:gd name="connsiteX16" fmla="*/ 99151 w 108593"/>
                  <a:gd name="connsiteY16" fmla="*/ 64426 h 180951"/>
                  <a:gd name="connsiteX17" fmla="*/ 9443 w 108593"/>
                  <a:gd name="connsiteY17" fmla="*/ 12868 h 180951"/>
                  <a:gd name="connsiteX18" fmla="*/ 9443 w 108593"/>
                  <a:gd name="connsiteY18" fmla="*/ 56447 h 180951"/>
                  <a:gd name="connsiteX19" fmla="*/ 59018 w 108593"/>
                  <a:gd name="connsiteY19" fmla="*/ 84776 h 180951"/>
                  <a:gd name="connsiteX20" fmla="*/ 61379 w 108593"/>
                  <a:gd name="connsiteY20" fmla="*/ 88836 h 18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8593" h="180951">
                    <a:moveTo>
                      <a:pt x="103872" y="180952"/>
                    </a:moveTo>
                    <a:cubicBezTo>
                      <a:pt x="103045" y="180958"/>
                      <a:pt x="102231" y="180746"/>
                      <a:pt x="101512" y="180338"/>
                    </a:cubicBezTo>
                    <a:lnTo>
                      <a:pt x="54297" y="153190"/>
                    </a:lnTo>
                    <a:cubicBezTo>
                      <a:pt x="52812" y="152387"/>
                      <a:pt x="51969" y="150758"/>
                      <a:pt x="52172" y="149082"/>
                    </a:cubicBezTo>
                    <a:lnTo>
                      <a:pt x="52172" y="91574"/>
                    </a:lnTo>
                    <a:lnTo>
                      <a:pt x="2361" y="63246"/>
                    </a:lnTo>
                    <a:cubicBezTo>
                      <a:pt x="894" y="62399"/>
                      <a:pt x="-7" y="60831"/>
                      <a:pt x="0" y="59138"/>
                    </a:cubicBezTo>
                    <a:lnTo>
                      <a:pt x="0" y="4699"/>
                    </a:lnTo>
                    <a:cubicBezTo>
                      <a:pt x="-7" y="3006"/>
                      <a:pt x="894" y="1439"/>
                      <a:pt x="2361" y="592"/>
                    </a:cubicBezTo>
                    <a:cubicBezTo>
                      <a:pt x="3836" y="-197"/>
                      <a:pt x="5607" y="-197"/>
                      <a:pt x="7082" y="592"/>
                    </a:cubicBezTo>
                    <a:lnTo>
                      <a:pt x="106233" y="57580"/>
                    </a:lnTo>
                    <a:cubicBezTo>
                      <a:pt x="107700" y="58427"/>
                      <a:pt x="108600" y="59994"/>
                      <a:pt x="108594" y="61688"/>
                    </a:cubicBezTo>
                    <a:lnTo>
                      <a:pt x="108594" y="176230"/>
                    </a:lnTo>
                    <a:cubicBezTo>
                      <a:pt x="108594" y="178838"/>
                      <a:pt x="106480" y="180952"/>
                      <a:pt x="103872" y="180952"/>
                    </a:cubicBezTo>
                    <a:close/>
                    <a:moveTo>
                      <a:pt x="61379" y="146391"/>
                    </a:moveTo>
                    <a:lnTo>
                      <a:pt x="99151" y="168015"/>
                    </a:lnTo>
                    <a:lnTo>
                      <a:pt x="99151" y="64426"/>
                    </a:lnTo>
                    <a:lnTo>
                      <a:pt x="9443" y="12868"/>
                    </a:lnTo>
                    <a:lnTo>
                      <a:pt x="9443" y="56447"/>
                    </a:lnTo>
                    <a:lnTo>
                      <a:pt x="59018" y="84776"/>
                    </a:lnTo>
                    <a:cubicBezTo>
                      <a:pt x="60470" y="85614"/>
                      <a:pt x="61369" y="87159"/>
                      <a:pt x="61379" y="88836"/>
                    </a:cubicBezTo>
                    <a:close/>
                  </a:path>
                </a:pathLst>
              </a:custGeom>
              <a:solidFill>
                <a:srgbClr val="FFFFFF"/>
              </a:solidFill>
              <a:ln w="469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94A4193C-F33D-A6F5-8C75-B841D8B20024}"/>
                  </a:ext>
                </a:extLst>
              </p:cNvPr>
              <p:cNvSpPr/>
              <p:nvPr/>
            </p:nvSpPr>
            <p:spPr>
              <a:xfrm>
                <a:off x="8158837" y="5673726"/>
                <a:ext cx="55382" cy="70822"/>
              </a:xfrm>
              <a:custGeom>
                <a:avLst/>
                <a:gdLst>
                  <a:gd name="connsiteX0" fmla="*/ 0 w 55382"/>
                  <a:gd name="connsiteY0" fmla="*/ 70822 h 70822"/>
                  <a:gd name="connsiteX1" fmla="*/ 0 w 55382"/>
                  <a:gd name="connsiteY1" fmla="*/ 0 h 70822"/>
                  <a:gd name="connsiteX2" fmla="*/ 9443 w 55382"/>
                  <a:gd name="connsiteY2" fmla="*/ 0 h 70822"/>
                  <a:gd name="connsiteX3" fmla="*/ 9443 w 55382"/>
                  <a:gd name="connsiteY3" fmla="*/ 32248 h 70822"/>
                  <a:gd name="connsiteX4" fmla="*/ 40132 w 55382"/>
                  <a:gd name="connsiteY4" fmla="*/ 0 h 70822"/>
                  <a:gd name="connsiteX5" fmla="*/ 52597 w 55382"/>
                  <a:gd name="connsiteY5" fmla="*/ 0 h 70822"/>
                  <a:gd name="connsiteX6" fmla="*/ 20586 w 55382"/>
                  <a:gd name="connsiteY6" fmla="*/ 34467 h 70822"/>
                  <a:gd name="connsiteX7" fmla="*/ 55383 w 55382"/>
                  <a:gd name="connsiteY7" fmla="*/ 70822 h 70822"/>
                  <a:gd name="connsiteX8" fmla="*/ 42493 w 55382"/>
                  <a:gd name="connsiteY8" fmla="*/ 70822 h 70822"/>
                  <a:gd name="connsiteX9" fmla="*/ 9443 w 55382"/>
                  <a:gd name="connsiteY9" fmla="*/ 37772 h 70822"/>
                  <a:gd name="connsiteX10" fmla="*/ 9443 w 55382"/>
                  <a:gd name="connsiteY10" fmla="*/ 70822 h 7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382" h="70822">
                    <a:moveTo>
                      <a:pt x="0" y="70822"/>
                    </a:moveTo>
                    <a:lnTo>
                      <a:pt x="0" y="0"/>
                    </a:lnTo>
                    <a:lnTo>
                      <a:pt x="9443" y="0"/>
                    </a:lnTo>
                    <a:lnTo>
                      <a:pt x="9443" y="32248"/>
                    </a:lnTo>
                    <a:lnTo>
                      <a:pt x="40132" y="0"/>
                    </a:lnTo>
                    <a:lnTo>
                      <a:pt x="52597" y="0"/>
                    </a:lnTo>
                    <a:lnTo>
                      <a:pt x="20586" y="34467"/>
                    </a:lnTo>
                    <a:lnTo>
                      <a:pt x="55383" y="70822"/>
                    </a:lnTo>
                    <a:lnTo>
                      <a:pt x="42493" y="70822"/>
                    </a:lnTo>
                    <a:lnTo>
                      <a:pt x="9443" y="37772"/>
                    </a:lnTo>
                    <a:lnTo>
                      <a:pt x="9443" y="70822"/>
                    </a:lnTo>
                    <a:close/>
                  </a:path>
                </a:pathLst>
              </a:custGeom>
              <a:solidFill>
                <a:srgbClr val="FFFFFF"/>
              </a:solidFill>
              <a:ln w="4699"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120" name="Picture 119" descr="A picture containing object, clock&#10;&#10;Description automatically generated">
              <a:extLst>
                <a:ext uri="{FF2B5EF4-FFF2-40B4-BE49-F238E27FC236}">
                  <a16:creationId xmlns:a16="http://schemas.microsoft.com/office/drawing/2014/main" id="{986063FF-83F8-6C5D-F5B7-689EC2AEC2D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975588" y="5877271"/>
              <a:ext cx="393191" cy="390032"/>
            </a:xfrm>
            <a:prstGeom prst="rect">
              <a:avLst/>
            </a:prstGeom>
          </p:spPr>
        </p:pic>
      </p:grpSp>
      <p:cxnSp>
        <p:nvCxnSpPr>
          <p:cNvPr id="126" name="Straight Arrow Connector 125">
            <a:extLst>
              <a:ext uri="{FF2B5EF4-FFF2-40B4-BE49-F238E27FC236}">
                <a16:creationId xmlns:a16="http://schemas.microsoft.com/office/drawing/2014/main" id="{C58D5588-8541-AC21-FAC1-30780848F806}"/>
              </a:ext>
              <a:ext uri="{C183D7F6-B498-43B3-948B-1728B52AA6E4}">
                <adec:decorative xmlns:adec="http://schemas.microsoft.com/office/drawing/2017/decorative" val="1"/>
              </a:ext>
            </a:extLst>
          </p:cNvPr>
          <p:cNvCxnSpPr>
            <a:cxnSpLocks/>
          </p:cNvCxnSpPr>
          <p:nvPr/>
        </p:nvCxnSpPr>
        <p:spPr>
          <a:xfrm>
            <a:off x="7374123" y="5627048"/>
            <a:ext cx="3482771" cy="2079"/>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30" name="Straight Arrow Connector 129">
            <a:extLst>
              <a:ext uri="{FF2B5EF4-FFF2-40B4-BE49-F238E27FC236}">
                <a16:creationId xmlns:a16="http://schemas.microsoft.com/office/drawing/2014/main" id="{1FDB05E6-4CC9-D266-8994-57B7670E4B83}"/>
              </a:ext>
              <a:ext uri="{C183D7F6-B498-43B3-948B-1728B52AA6E4}">
                <adec:decorative xmlns:adec="http://schemas.microsoft.com/office/drawing/2017/decorative" val="1"/>
              </a:ext>
            </a:extLst>
          </p:cNvPr>
          <p:cNvCxnSpPr>
            <a:cxnSpLocks/>
          </p:cNvCxnSpPr>
          <p:nvPr/>
        </p:nvCxnSpPr>
        <p:spPr>
          <a:xfrm flipH="1">
            <a:off x="1418480" y="5629415"/>
            <a:ext cx="3399405" cy="0"/>
          </a:xfrm>
          <a:prstGeom prst="straightConnector1">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nvGrpSpPr>
          <p:cNvPr id="136" name="Group 135">
            <a:extLst>
              <a:ext uri="{FF2B5EF4-FFF2-40B4-BE49-F238E27FC236}">
                <a16:creationId xmlns:a16="http://schemas.microsoft.com/office/drawing/2014/main" id="{34867C5B-6F6E-1EE3-B8FB-6F6A8E34ACF5}"/>
              </a:ext>
              <a:ext uri="{C183D7F6-B498-43B3-948B-1728B52AA6E4}">
                <adec:decorative xmlns:adec="http://schemas.microsoft.com/office/drawing/2017/decorative" val="1"/>
              </a:ext>
            </a:extLst>
          </p:cNvPr>
          <p:cNvGrpSpPr/>
          <p:nvPr/>
        </p:nvGrpSpPr>
        <p:grpSpPr>
          <a:xfrm>
            <a:off x="1610125" y="2700279"/>
            <a:ext cx="743176" cy="736335"/>
            <a:chOff x="5737913" y="2543671"/>
            <a:chExt cx="705976" cy="699480"/>
          </a:xfrm>
        </p:grpSpPr>
        <p:sp>
          <p:nvSpPr>
            <p:cNvPr id="132" name="Freeform 169">
              <a:extLst>
                <a:ext uri="{FF2B5EF4-FFF2-40B4-BE49-F238E27FC236}">
                  <a16:creationId xmlns:a16="http://schemas.microsoft.com/office/drawing/2014/main" id="{8D7890A0-C4C4-AE27-D867-1DC5720019D9}"/>
                </a:ext>
              </a:extLst>
            </p:cNvPr>
            <p:cNvSpPr>
              <a:spLocks/>
            </p:cNvSpPr>
            <p:nvPr/>
          </p:nvSpPr>
          <p:spPr bwMode="auto">
            <a:xfrm>
              <a:off x="6227332" y="2651950"/>
              <a:ext cx="216557" cy="56521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3" name="Freeform 170">
              <a:extLst>
                <a:ext uri="{FF2B5EF4-FFF2-40B4-BE49-F238E27FC236}">
                  <a16:creationId xmlns:a16="http://schemas.microsoft.com/office/drawing/2014/main" id="{695FE3B3-69C8-0475-9D7C-47AA4D067B5E}"/>
                </a:ext>
              </a:extLst>
            </p:cNvPr>
            <p:cNvSpPr>
              <a:spLocks/>
            </p:cNvSpPr>
            <p:nvPr/>
          </p:nvSpPr>
          <p:spPr bwMode="auto">
            <a:xfrm>
              <a:off x="5737913" y="2968123"/>
              <a:ext cx="443942" cy="275028"/>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34" name="Freeform 171">
              <a:extLst>
                <a:ext uri="{FF2B5EF4-FFF2-40B4-BE49-F238E27FC236}">
                  <a16:creationId xmlns:a16="http://schemas.microsoft.com/office/drawing/2014/main" id="{A60A110E-3E9A-8F17-2E91-E39B36C79750}"/>
                </a:ext>
              </a:extLst>
            </p:cNvPr>
            <p:cNvSpPr>
              <a:spLocks/>
            </p:cNvSpPr>
            <p:nvPr/>
          </p:nvSpPr>
          <p:spPr bwMode="auto">
            <a:xfrm>
              <a:off x="5753072" y="2543671"/>
              <a:ext cx="526234" cy="34865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0078D4"/>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pic>
          <p:nvPicPr>
            <p:cNvPr id="135" name="calendar5" descr="calendar">
              <a:extLst>
                <a:ext uri="{FF2B5EF4-FFF2-40B4-BE49-F238E27FC236}">
                  <a16:creationId xmlns:a16="http://schemas.microsoft.com/office/drawing/2014/main" id="{9340797A-93AE-DFFA-8508-9216A4E448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938166" y="2738511"/>
              <a:ext cx="305472" cy="305470"/>
            </a:xfrm>
            <a:prstGeom prst="rect">
              <a:avLst/>
            </a:prstGeom>
          </p:spPr>
        </p:pic>
      </p:grpSp>
      <p:pic>
        <p:nvPicPr>
          <p:cNvPr id="138" name="Graphic 137">
            <a:extLst>
              <a:ext uri="{FF2B5EF4-FFF2-40B4-BE49-F238E27FC236}">
                <a16:creationId xmlns:a16="http://schemas.microsoft.com/office/drawing/2014/main" id="{775D2701-84E3-16EC-F0E2-70E326E0F0DE}"/>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40780" y="2686517"/>
            <a:ext cx="739017" cy="739017"/>
          </a:xfrm>
          <a:prstGeom prst="rect">
            <a:avLst/>
          </a:prstGeom>
        </p:spPr>
      </p:pic>
      <p:pic>
        <p:nvPicPr>
          <p:cNvPr id="140" name="Group 106">
            <a:extLst>
              <a:ext uri="{FF2B5EF4-FFF2-40B4-BE49-F238E27FC236}">
                <a16:creationId xmlns:a16="http://schemas.microsoft.com/office/drawing/2014/main" id="{04A17886-0635-D76B-B816-88AB6E1F7C5F}"/>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4359446" y="2688097"/>
            <a:ext cx="7302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610786"/>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37314CC-2574-B744-A4AA-404B806704E9}"/>
              </a:ext>
            </a:extLst>
          </p:cNvPr>
          <p:cNvSpPr>
            <a:spLocks noGrp="1"/>
          </p:cNvSpPr>
          <p:nvPr>
            <p:ph type="title" idx="4294967295"/>
          </p:nvPr>
        </p:nvSpPr>
        <p:spPr>
          <a:xfrm>
            <a:off x="206338" y="350401"/>
            <a:ext cx="10242550" cy="769938"/>
          </a:xfrm>
        </p:spPr>
        <p:txBody>
          <a:bodyPr>
            <a:normAutofit fontScale="90000"/>
          </a:bodyPr>
          <a:lstStyle/>
          <a:p>
            <a:r>
              <a:rPr lang="en-US" sz="3200" dirty="0">
                <a:solidFill>
                  <a:schemeClr val="bg1"/>
                </a:solidFill>
                <a:cs typeface="Segoe UI"/>
              </a:rPr>
              <a:t>SQL Server 2022</a:t>
            </a:r>
            <a:br>
              <a:rPr lang="en-US" sz="3200" dirty="0">
                <a:solidFill>
                  <a:schemeClr val="bg1"/>
                </a:solidFill>
              </a:rPr>
            </a:br>
            <a:r>
              <a:rPr lang="en-US" sz="1800" spc="0" dirty="0">
                <a:ln>
                  <a:noFill/>
                </a:ln>
                <a:solidFill>
                  <a:schemeClr val="bg1"/>
                </a:solidFill>
                <a:latin typeface="Segoe UI Semibold"/>
                <a:cs typeface="+mn-cs"/>
              </a:rPr>
              <a:t>Azure-enabled with continued performance and security innovation</a:t>
            </a:r>
          </a:p>
        </p:txBody>
      </p:sp>
      <p:sp>
        <p:nvSpPr>
          <p:cNvPr id="229" name="Rectangle 228">
            <a:extLst>
              <a:ext uri="{FF2B5EF4-FFF2-40B4-BE49-F238E27FC236}">
                <a16:creationId xmlns:a16="http://schemas.microsoft.com/office/drawing/2014/main" id="{31E82CE3-EB19-421F-BDC0-4D1B65C4068D}"/>
              </a:ext>
            </a:extLst>
          </p:cNvPr>
          <p:cNvSpPr/>
          <p:nvPr/>
        </p:nvSpPr>
        <p:spPr>
          <a:xfrm>
            <a:off x="591399" y="4496553"/>
            <a:ext cx="1032116" cy="338554"/>
          </a:xfrm>
          <a:prstGeom prst="rect">
            <a:avLst/>
          </a:prstGeom>
        </p:spPr>
        <p:txBody>
          <a:bodyPr wrap="square" lIns="0" tIns="0" rIns="0" bIns="0" anchor="b">
            <a:spAutoFit/>
          </a:body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Semibold" charset="0"/>
                <a:ea typeface="+mn-ea"/>
                <a:cs typeface="Segoe UI Semibold" charset="0"/>
              </a:rPr>
              <a:t>Hero </a:t>
            </a:r>
            <a:br>
              <a:rPr kumimoji="0" lang="en-US" sz="1100" b="1" i="0" u="none" strike="noStrike" kern="0" cap="none" spc="0" normalizeH="0" baseline="0" noProof="0" dirty="0">
                <a:ln>
                  <a:noFill/>
                </a:ln>
                <a:solidFill>
                  <a:prstClr val="white"/>
                </a:solidFill>
                <a:effectLst/>
                <a:uLnTx/>
                <a:uFillTx/>
                <a:latin typeface="Segoe UI Semibold" charset="0"/>
                <a:ea typeface="+mn-ea"/>
                <a:cs typeface="Segoe UI Semibold" charset="0"/>
              </a:rPr>
            </a:br>
            <a:r>
              <a:rPr kumimoji="0" lang="en-US" sz="1100" b="1" i="0" u="none" strike="noStrike" kern="0" cap="none" spc="0" normalizeH="0" baseline="0" noProof="0" dirty="0">
                <a:ln>
                  <a:noFill/>
                </a:ln>
                <a:solidFill>
                  <a:prstClr val="white"/>
                </a:solidFill>
                <a:effectLst/>
                <a:uLnTx/>
                <a:uFillTx/>
                <a:latin typeface="Segoe UI Semibold" charset="0"/>
                <a:ea typeface="+mn-ea"/>
                <a:cs typeface="Segoe UI Semibold" charset="0"/>
              </a:rPr>
              <a:t>capabilities</a:t>
            </a:r>
          </a:p>
        </p:txBody>
      </p:sp>
      <p:sp>
        <p:nvSpPr>
          <p:cNvPr id="134" name="Rectangle 133" descr="Business continuity through Azure&#10;">
            <a:extLst>
              <a:ext uri="{FF2B5EF4-FFF2-40B4-BE49-F238E27FC236}">
                <a16:creationId xmlns:a16="http://schemas.microsoft.com/office/drawing/2014/main" id="{0B5601A3-ED42-4F30-A559-3904D1D33931}"/>
              </a:ext>
            </a:extLst>
          </p:cNvPr>
          <p:cNvSpPr/>
          <p:nvPr/>
        </p:nvSpPr>
        <p:spPr bwMode="auto">
          <a:xfrm>
            <a:off x="1727635" y="1662305"/>
            <a:ext cx="1627600"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Semibold" charset="0"/>
                <a:ea typeface="Segoe UI Semibold" charset="0"/>
                <a:cs typeface="Segoe UI Semibold" charset="0"/>
              </a:rPr>
              <a:t>Business continuity through Azure</a:t>
            </a:r>
          </a:p>
        </p:txBody>
      </p:sp>
      <p:sp>
        <p:nvSpPr>
          <p:cNvPr id="124" name="TextBox 123">
            <a:extLst>
              <a:ext uri="{FF2B5EF4-FFF2-40B4-BE49-F238E27FC236}">
                <a16:creationId xmlns:a16="http://schemas.microsoft.com/office/drawing/2014/main" id="{2F51A04E-CCA8-4FC5-A356-F0591753EF02}"/>
              </a:ext>
            </a:extLst>
          </p:cNvPr>
          <p:cNvSpPr txBox="1"/>
          <p:nvPr/>
        </p:nvSpPr>
        <p:spPr>
          <a:xfrm>
            <a:off x="1932860" y="4525504"/>
            <a:ext cx="1217151" cy="280654"/>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Bidirectional DR </a:t>
            </a:r>
            <a:b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b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Azure SQL</a:t>
            </a:r>
            <a:r>
              <a:rPr kumimoji="0" lang="en-US" sz="900" b="0" i="0" u="none" strike="noStrike" kern="0" cap="none" spc="0" normalizeH="0" baseline="30000" noProof="0" dirty="0">
                <a:ln>
                  <a:noFill/>
                </a:ln>
                <a:solidFill>
                  <a:prstClr val="white"/>
                </a:solidFill>
                <a:effectLst/>
                <a:uLnTx/>
                <a:uFillTx/>
                <a:latin typeface="Segoe UI" panose="020B0502040204020203" pitchFamily="34" charset="0"/>
                <a:ea typeface="+mn-ea"/>
                <a:cs typeface="Segoe UI" panose="020B0502040204020203" pitchFamily="34" charset="0"/>
              </a:rPr>
              <a:t>8</a:t>
            </a:r>
          </a:p>
        </p:txBody>
      </p:sp>
      <p:sp>
        <p:nvSpPr>
          <p:cNvPr id="125" name="Rectangle 124" descr="Seamless analytics over on-prem operational data&#10;">
            <a:extLst>
              <a:ext uri="{FF2B5EF4-FFF2-40B4-BE49-F238E27FC236}">
                <a16:creationId xmlns:a16="http://schemas.microsoft.com/office/drawing/2014/main" id="{BF9EBD50-F396-4779-85D6-6F085DAD127A}"/>
              </a:ext>
            </a:extLst>
          </p:cNvPr>
          <p:cNvSpPr/>
          <p:nvPr/>
        </p:nvSpPr>
        <p:spPr bwMode="auto">
          <a:xfrm>
            <a:off x="3671841"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Semibold" charset="0"/>
                <a:ea typeface="Segoe UI Semibold" charset="0"/>
                <a:cs typeface="Segoe UI Semibold" charset="0"/>
              </a:rPr>
              <a:t>Seamless analytics over on-prem operational data</a:t>
            </a:r>
          </a:p>
        </p:txBody>
      </p:sp>
      <p:sp>
        <p:nvSpPr>
          <p:cNvPr id="126" name="TextBox 125">
            <a:extLst>
              <a:ext uri="{FF2B5EF4-FFF2-40B4-BE49-F238E27FC236}">
                <a16:creationId xmlns:a16="http://schemas.microsoft.com/office/drawing/2014/main" id="{858F5DCD-63CD-460E-A093-F2BC40A8F24B}"/>
              </a:ext>
            </a:extLst>
          </p:cNvPr>
          <p:cNvSpPr txBox="1"/>
          <p:nvPr/>
        </p:nvSpPr>
        <p:spPr>
          <a:xfrm>
            <a:off x="3966338" y="4592037"/>
            <a:ext cx="1216152" cy="135230"/>
          </a:xfrm>
          <a:prstGeom prst="rect">
            <a:avLst/>
          </a:prstGeom>
          <a:noFill/>
        </p:spPr>
        <p:txBody>
          <a:bodyPr wrap="square" lIns="0" tIns="0" rIns="0" bIns="0" rtlCol="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Synapse Link</a:t>
            </a:r>
          </a:p>
        </p:txBody>
      </p:sp>
      <p:sp>
        <p:nvSpPr>
          <p:cNvPr id="132" name="Rectangle 131" descr="Visibility over your entire data estate&#10;">
            <a:extLst>
              <a:ext uri="{FF2B5EF4-FFF2-40B4-BE49-F238E27FC236}">
                <a16:creationId xmlns:a16="http://schemas.microsoft.com/office/drawing/2014/main" id="{44DBE62B-9EFE-46CF-BE41-BAF25A6A2BB1}"/>
              </a:ext>
            </a:extLst>
          </p:cNvPr>
          <p:cNvSpPr/>
          <p:nvPr/>
        </p:nvSpPr>
        <p:spPr bwMode="auto">
          <a:xfrm>
            <a:off x="5689215"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Semibold" charset="0"/>
                <a:ea typeface="Segoe UI Semibold" charset="0"/>
                <a:cs typeface="Segoe UI Semibold" charset="0"/>
              </a:rPr>
              <a:t>Visibility over your entire data estate</a:t>
            </a:r>
          </a:p>
        </p:txBody>
      </p:sp>
      <p:sp>
        <p:nvSpPr>
          <p:cNvPr id="192" name="Rectangle 191" descr="Microsoft Purview&#10;">
            <a:extLst>
              <a:ext uri="{FF2B5EF4-FFF2-40B4-BE49-F238E27FC236}">
                <a16:creationId xmlns:a16="http://schemas.microsoft.com/office/drawing/2014/main" id="{79705DF4-4278-40B4-870D-534941F0A5CF}"/>
              </a:ext>
            </a:extLst>
          </p:cNvPr>
          <p:cNvSpPr/>
          <p:nvPr/>
        </p:nvSpPr>
        <p:spPr bwMode="auto">
          <a:xfrm>
            <a:off x="6356220" y="2152439"/>
            <a:ext cx="1024128" cy="3385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Semibold"/>
                <a:ea typeface="+mn-ea"/>
                <a:cs typeface="+mn-cs"/>
              </a:rPr>
              <a:t>Microsoft Purview</a:t>
            </a:r>
          </a:p>
        </p:txBody>
      </p:sp>
      <p:sp>
        <p:nvSpPr>
          <p:cNvPr id="191" name="Rectangle 190" descr="Data Insights&#10;">
            <a:extLst>
              <a:ext uri="{FF2B5EF4-FFF2-40B4-BE49-F238E27FC236}">
                <a16:creationId xmlns:a16="http://schemas.microsoft.com/office/drawing/2014/main" id="{7B286F9E-E66D-45DA-BC16-398EF4950509}"/>
              </a:ext>
            </a:extLst>
          </p:cNvPr>
          <p:cNvSpPr/>
          <p:nvPr/>
        </p:nvSpPr>
        <p:spPr bwMode="auto">
          <a:xfrm>
            <a:off x="6356219" y="2745391"/>
            <a:ext cx="102412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Semibold"/>
                <a:ea typeface="+mn-ea"/>
                <a:cs typeface="+mn-cs"/>
              </a:rPr>
              <a:t>Data Insights</a:t>
            </a:r>
          </a:p>
        </p:txBody>
      </p:sp>
      <p:sp>
        <p:nvSpPr>
          <p:cNvPr id="193" name="Rectangle 192" descr="Data Catalog&#10;">
            <a:extLst>
              <a:ext uri="{FF2B5EF4-FFF2-40B4-BE49-F238E27FC236}">
                <a16:creationId xmlns:a16="http://schemas.microsoft.com/office/drawing/2014/main" id="{25F24BA9-AE28-49F2-86BF-66F64A10C658}"/>
              </a:ext>
            </a:extLst>
          </p:cNvPr>
          <p:cNvSpPr/>
          <p:nvPr/>
        </p:nvSpPr>
        <p:spPr bwMode="auto">
          <a:xfrm>
            <a:off x="6356220" y="3253704"/>
            <a:ext cx="102412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Semibold"/>
                <a:ea typeface="+mn-ea"/>
                <a:cs typeface="+mn-cs"/>
              </a:rPr>
              <a:t>Data Catalog</a:t>
            </a:r>
          </a:p>
        </p:txBody>
      </p:sp>
      <p:sp>
        <p:nvSpPr>
          <p:cNvPr id="190" name="Rectangle 189" descr="Data Map&#10;">
            <a:extLst>
              <a:ext uri="{FF2B5EF4-FFF2-40B4-BE49-F238E27FC236}">
                <a16:creationId xmlns:a16="http://schemas.microsoft.com/office/drawing/2014/main" id="{8910AD7A-0E3A-414C-A37A-E9045E7289A4}"/>
              </a:ext>
            </a:extLst>
          </p:cNvPr>
          <p:cNvSpPr/>
          <p:nvPr/>
        </p:nvSpPr>
        <p:spPr bwMode="auto">
          <a:xfrm>
            <a:off x="6356220" y="3759498"/>
            <a:ext cx="1024128" cy="16927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l" defTabSz="54862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white"/>
                </a:solidFill>
                <a:effectLst/>
                <a:uLnTx/>
                <a:uFillTx/>
                <a:latin typeface="Segoe UI Semibold"/>
                <a:ea typeface="+mn-ea"/>
                <a:cs typeface="+mn-cs"/>
              </a:rPr>
              <a:t>Data Map</a:t>
            </a:r>
          </a:p>
        </p:txBody>
      </p:sp>
      <p:sp>
        <p:nvSpPr>
          <p:cNvPr id="130" name="Rectangle 129" descr="Microsoft Purview integration&#10;">
            <a:extLst>
              <a:ext uri="{FF2B5EF4-FFF2-40B4-BE49-F238E27FC236}">
                <a16:creationId xmlns:a16="http://schemas.microsoft.com/office/drawing/2014/main" id="{756800AB-750F-4435-A157-662068E9D351}"/>
              </a:ext>
            </a:extLst>
          </p:cNvPr>
          <p:cNvSpPr/>
          <p:nvPr/>
        </p:nvSpPr>
        <p:spPr>
          <a:xfrm>
            <a:off x="5693382" y="4598216"/>
            <a:ext cx="1765602" cy="135230"/>
          </a:xfrm>
          <a:prstGeom prst="rect">
            <a:avLst/>
          </a:prstGeom>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Microsoft Purview integration</a:t>
            </a:r>
          </a:p>
        </p:txBody>
      </p:sp>
      <p:sp>
        <p:nvSpPr>
          <p:cNvPr id="128" name="Rectangle 127" descr="Most secure over the last 10 years1&#10;">
            <a:extLst>
              <a:ext uri="{FF2B5EF4-FFF2-40B4-BE49-F238E27FC236}">
                <a16:creationId xmlns:a16="http://schemas.microsoft.com/office/drawing/2014/main" id="{81C08416-DD9F-4AC6-A2CF-A220BF970526}"/>
              </a:ext>
            </a:extLst>
          </p:cNvPr>
          <p:cNvSpPr/>
          <p:nvPr/>
        </p:nvSpPr>
        <p:spPr bwMode="auto">
          <a:xfrm>
            <a:off x="7706589" y="1662305"/>
            <a:ext cx="1773936" cy="338554"/>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Semibold" charset="0"/>
                <a:ea typeface="Segoe UI Semibold" charset="0"/>
                <a:cs typeface="Segoe UI Semibold" charset="0"/>
              </a:rPr>
              <a:t>Most secure over the </a:t>
            </a:r>
            <a:br>
              <a:rPr kumimoji="0" lang="en-US" sz="1100" b="1" i="0" u="none" strike="noStrike" kern="0" cap="none" spc="0" normalizeH="0" baseline="0" noProof="0" dirty="0">
                <a:ln>
                  <a:noFill/>
                </a:ln>
                <a:solidFill>
                  <a:prstClr val="white"/>
                </a:solidFill>
                <a:effectLst/>
                <a:uLnTx/>
                <a:uFillTx/>
                <a:latin typeface="Segoe UI Semibold" charset="0"/>
                <a:ea typeface="Segoe UI Semibold" charset="0"/>
                <a:cs typeface="Segoe UI Semibold" charset="0"/>
              </a:rPr>
            </a:br>
            <a:r>
              <a:rPr kumimoji="0" lang="en-US" sz="1100" b="1" i="0" u="none" strike="noStrike" kern="0" cap="none" spc="0" normalizeH="0" baseline="0" noProof="0" dirty="0">
                <a:ln>
                  <a:noFill/>
                </a:ln>
                <a:solidFill>
                  <a:prstClr val="white"/>
                </a:solidFill>
                <a:effectLst/>
                <a:uLnTx/>
                <a:uFillTx/>
                <a:latin typeface="Segoe UI Semibold" charset="0"/>
                <a:ea typeface="Segoe UI Semibold" charset="0"/>
                <a:cs typeface="Segoe UI Semibold" charset="0"/>
              </a:rPr>
              <a:t>last 10 years</a:t>
            </a:r>
            <a:r>
              <a:rPr kumimoji="0" lang="en-US" sz="1100" b="1" i="0" u="none" strike="noStrike" kern="0" cap="none" spc="0" normalizeH="0" baseline="30000" noProof="0" dirty="0">
                <a:ln>
                  <a:noFill/>
                </a:ln>
                <a:solidFill>
                  <a:prstClr val="white"/>
                </a:solidFill>
                <a:effectLst/>
                <a:uLnTx/>
                <a:uFillTx/>
                <a:latin typeface="Segoe UI Semibold" charset="0"/>
                <a:ea typeface="Segoe UI Semibold" charset="0"/>
                <a:cs typeface="Segoe UI Semibold" charset="0"/>
              </a:rPr>
              <a:t>1</a:t>
            </a:r>
          </a:p>
        </p:txBody>
      </p:sp>
      <p:sp>
        <p:nvSpPr>
          <p:cNvPr id="152" name="TextBox 151">
            <a:extLst>
              <a:ext uri="{FF2B5EF4-FFF2-40B4-BE49-F238E27FC236}">
                <a16:creationId xmlns:a16="http://schemas.microsoft.com/office/drawing/2014/main" id="{E91F663A-8724-4253-A4D0-7B86566CECC7}"/>
              </a:ext>
            </a:extLst>
          </p:cNvPr>
          <p:cNvSpPr txBox="1"/>
          <p:nvPr/>
        </p:nvSpPr>
        <p:spPr>
          <a:xfrm>
            <a:off x="7985481" y="4598216"/>
            <a:ext cx="1216152" cy="135230"/>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Semilight" charset="0"/>
                <a:cs typeface="Segoe UI" panose="020B0502040204020203" pitchFamily="34" charset="0"/>
              </a:rPr>
              <a:t>SQL Server ledger</a:t>
            </a:r>
          </a:p>
        </p:txBody>
      </p:sp>
      <p:sp>
        <p:nvSpPr>
          <p:cNvPr id="129" name="Rectangle 128" descr="Industry-leading performance and availability&#10;">
            <a:extLst>
              <a:ext uri="{FF2B5EF4-FFF2-40B4-BE49-F238E27FC236}">
                <a16:creationId xmlns:a16="http://schemas.microsoft.com/office/drawing/2014/main" id="{9E1B253D-5FA5-4E8D-9870-EAE2E418349D}"/>
              </a:ext>
            </a:extLst>
          </p:cNvPr>
          <p:cNvSpPr/>
          <p:nvPr/>
        </p:nvSpPr>
        <p:spPr bwMode="auto">
          <a:xfrm>
            <a:off x="9795643" y="1662305"/>
            <a:ext cx="1630578" cy="507831"/>
          </a:xfrm>
          <a:prstGeom prst="rect">
            <a:avLst/>
          </a:prstGeom>
          <a:noFill/>
          <a:ln w="6350" cap="flat" cmpd="sng" algn="ctr">
            <a:noFill/>
            <a:prstDash val="solid"/>
            <a:headEnd type="none" w="med" len="med"/>
            <a:tailEnd type="none" w="med" len="med"/>
          </a:ln>
          <a:effectLst/>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Semibold" charset="0"/>
                <a:ea typeface="Segoe UI Semibold" charset="0"/>
                <a:cs typeface="Segoe UI Semibold" charset="0"/>
              </a:rPr>
              <a:t>Industry-leading performance and availability</a:t>
            </a:r>
          </a:p>
        </p:txBody>
      </p:sp>
      <p:sp>
        <p:nvSpPr>
          <p:cNvPr id="142" name="Rectangle 141" descr="#1 OLTP performance2&#10;#1 Non-Clustered DW performance on 1TB3, 3TB4, 10TB5, 30TB6, and 100TB7&#10;">
            <a:extLst>
              <a:ext uri="{FF2B5EF4-FFF2-40B4-BE49-F238E27FC236}">
                <a16:creationId xmlns:a16="http://schemas.microsoft.com/office/drawing/2014/main" id="{ABA34280-F6E0-457E-9C92-4AD0EAB840F1}"/>
              </a:ext>
            </a:extLst>
          </p:cNvPr>
          <p:cNvSpPr/>
          <p:nvPr/>
        </p:nvSpPr>
        <p:spPr>
          <a:xfrm>
            <a:off x="9757644" y="3368547"/>
            <a:ext cx="1706576" cy="654025"/>
          </a:xfrm>
          <a:prstGeom prst="rect">
            <a:avLst/>
          </a:prstGeom>
        </p:spPr>
        <p:txBody>
          <a:bodyPr wrap="square" lIns="0" tIns="0" rIns="0" bIns="0" anchor="t" anchorCtr="0">
            <a:spAutoFit/>
          </a:bodyPr>
          <a:lstStyle/>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a:ea typeface="+mn-ea"/>
                <a:cs typeface="+mn-cs"/>
              </a:rPr>
              <a:t>#1 OLTP performance</a:t>
            </a:r>
            <a:r>
              <a:rPr kumimoji="0" lang="en-US" sz="1000" b="0" i="0" u="none" strike="noStrike" kern="1200" cap="none" spc="0" normalizeH="0" baseline="30000" noProof="0" dirty="0">
                <a:ln>
                  <a:noFill/>
                </a:ln>
                <a:solidFill>
                  <a:prstClr val="white"/>
                </a:solidFill>
                <a:effectLst/>
                <a:uLnTx/>
                <a:uFillTx/>
                <a:latin typeface="Segoe UI Semibold"/>
                <a:ea typeface="+mn-ea"/>
                <a:cs typeface="+mn-cs"/>
              </a:rPr>
              <a:t>2</a:t>
            </a:r>
          </a:p>
          <a:p>
            <a:pPr marL="0" marR="0" lvl="0" indent="0" algn="ctr" defTabSz="548620"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solidFill>
                  <a:prstClr val="white"/>
                </a:solidFill>
                <a:effectLst/>
                <a:uLnTx/>
                <a:uFillTx/>
                <a:latin typeface="Segoe UI Semibold"/>
                <a:ea typeface="+mn-ea"/>
                <a:cs typeface="+mn-cs"/>
              </a:rPr>
              <a:t>#1 Non-Clustered DW performance on 1TB</a:t>
            </a:r>
            <a:r>
              <a:rPr kumimoji="0" lang="en-US" sz="1000" b="0" i="0" u="none" strike="noStrike" kern="1200" cap="none" spc="0" normalizeH="0" baseline="30000" noProof="0" dirty="0">
                <a:ln>
                  <a:noFill/>
                </a:ln>
                <a:solidFill>
                  <a:prstClr val="white"/>
                </a:solidFill>
                <a:effectLst/>
                <a:uLnTx/>
                <a:uFillTx/>
                <a:latin typeface="Segoe UI Semibold"/>
                <a:ea typeface="+mn-ea"/>
                <a:cs typeface="+mn-cs"/>
              </a:rPr>
              <a:t>3</a:t>
            </a:r>
            <a:r>
              <a:rPr kumimoji="0" lang="en-US" sz="1000" b="0" i="0" u="none" strike="noStrike" kern="1200" cap="none" spc="0" normalizeH="0" baseline="0" noProof="0" dirty="0">
                <a:ln>
                  <a:noFill/>
                </a:ln>
                <a:solidFill>
                  <a:prstClr val="white"/>
                </a:solidFill>
                <a:effectLst/>
                <a:uLnTx/>
                <a:uFillTx/>
                <a:latin typeface="Segoe UI Semibold"/>
                <a:ea typeface="+mn-ea"/>
                <a:cs typeface="+mn-cs"/>
              </a:rPr>
              <a:t>, 3TB</a:t>
            </a:r>
            <a:r>
              <a:rPr kumimoji="0" lang="en-US" sz="1000" b="0" i="0" u="none" strike="noStrike" kern="1200" cap="none" spc="0" normalizeH="0" baseline="30000" noProof="0" dirty="0">
                <a:ln>
                  <a:noFill/>
                </a:ln>
                <a:solidFill>
                  <a:prstClr val="white"/>
                </a:solidFill>
                <a:effectLst/>
                <a:uLnTx/>
                <a:uFillTx/>
                <a:latin typeface="Segoe UI Semibold"/>
                <a:ea typeface="+mn-ea"/>
                <a:cs typeface="+mn-cs"/>
              </a:rPr>
              <a:t>4</a:t>
            </a:r>
            <a:r>
              <a:rPr kumimoji="0" lang="en-US" sz="1000" b="0" i="0" u="none" strike="noStrike" kern="1200" cap="none" spc="0" normalizeH="0" baseline="0" noProof="0" dirty="0">
                <a:ln>
                  <a:noFill/>
                </a:ln>
                <a:solidFill>
                  <a:prstClr val="white"/>
                </a:solidFill>
                <a:effectLst/>
                <a:uLnTx/>
                <a:uFillTx/>
                <a:latin typeface="Segoe UI Semibold"/>
                <a:ea typeface="+mn-ea"/>
                <a:cs typeface="+mn-cs"/>
              </a:rPr>
              <a:t>, 10TB</a:t>
            </a:r>
            <a:r>
              <a:rPr kumimoji="0" lang="en-US" sz="1000" b="0" i="0" u="none" strike="noStrike" kern="1200" cap="none" spc="0" normalizeH="0" baseline="30000" noProof="0" dirty="0">
                <a:ln>
                  <a:noFill/>
                </a:ln>
                <a:solidFill>
                  <a:prstClr val="white"/>
                </a:solidFill>
                <a:effectLst/>
                <a:uLnTx/>
                <a:uFillTx/>
                <a:latin typeface="Segoe UI Semibold"/>
                <a:ea typeface="+mn-ea"/>
                <a:cs typeface="+mn-cs"/>
              </a:rPr>
              <a:t>5</a:t>
            </a:r>
            <a:r>
              <a:rPr kumimoji="0" lang="en-US" sz="1000" b="0" i="0" u="none" strike="noStrike" kern="1200" cap="none" spc="0" normalizeH="0" baseline="0" noProof="0" dirty="0">
                <a:ln>
                  <a:noFill/>
                </a:ln>
                <a:solidFill>
                  <a:prstClr val="white"/>
                </a:solidFill>
                <a:effectLst/>
                <a:uLnTx/>
                <a:uFillTx/>
                <a:latin typeface="Segoe UI Semibold"/>
                <a:ea typeface="+mn-ea"/>
                <a:cs typeface="+mn-cs"/>
              </a:rPr>
              <a:t>, 30TB</a:t>
            </a:r>
            <a:r>
              <a:rPr kumimoji="0" lang="en-US" sz="1000" b="0" i="0" u="none" strike="noStrike" kern="1200" cap="none" spc="0" normalizeH="0" baseline="30000" noProof="0" dirty="0">
                <a:ln>
                  <a:noFill/>
                </a:ln>
                <a:solidFill>
                  <a:prstClr val="white"/>
                </a:solidFill>
                <a:effectLst/>
                <a:uLnTx/>
                <a:uFillTx/>
                <a:latin typeface="Segoe UI Semibold"/>
                <a:ea typeface="+mn-ea"/>
                <a:cs typeface="+mn-cs"/>
              </a:rPr>
              <a:t>6</a:t>
            </a:r>
            <a:r>
              <a:rPr kumimoji="0" lang="en-US" sz="1000" b="0" i="0" u="none" strike="noStrike" kern="1200" cap="none" spc="0" normalizeH="0" baseline="0" noProof="0" dirty="0">
                <a:ln>
                  <a:noFill/>
                </a:ln>
                <a:solidFill>
                  <a:prstClr val="white"/>
                </a:solidFill>
                <a:effectLst/>
                <a:uLnTx/>
                <a:uFillTx/>
                <a:latin typeface="Segoe UI Semibold"/>
                <a:ea typeface="+mn-ea"/>
                <a:cs typeface="+mn-cs"/>
              </a:rPr>
              <a:t>, and 100TB</a:t>
            </a:r>
            <a:r>
              <a:rPr kumimoji="0" lang="en-US" sz="1000" b="0" i="0" u="none" strike="noStrike" kern="1200" cap="none" spc="0" normalizeH="0" baseline="30000" noProof="0" dirty="0">
                <a:ln>
                  <a:noFill/>
                </a:ln>
                <a:solidFill>
                  <a:prstClr val="white"/>
                </a:solidFill>
                <a:effectLst/>
                <a:uLnTx/>
                <a:uFillTx/>
                <a:latin typeface="Segoe UI Semibold"/>
                <a:ea typeface="+mn-ea"/>
                <a:cs typeface="+mn-cs"/>
              </a:rPr>
              <a:t>7</a:t>
            </a:r>
            <a:endParaRPr kumimoji="0" lang="en-US" sz="1000" b="0" i="0" u="none" strike="noStrike" kern="1200" cap="none" spc="0" normalizeH="0" baseline="0" noProof="0" dirty="0">
              <a:ln>
                <a:noFill/>
              </a:ln>
              <a:solidFill>
                <a:prstClr val="white"/>
              </a:solidFill>
              <a:effectLst/>
              <a:uLnTx/>
              <a:uFillTx/>
              <a:latin typeface="Segoe UI Semibold"/>
              <a:ea typeface="+mn-ea"/>
              <a:cs typeface="+mn-cs"/>
            </a:endParaRPr>
          </a:p>
        </p:txBody>
      </p:sp>
      <p:sp>
        <p:nvSpPr>
          <p:cNvPr id="131" name="TextBox 130" descr="Built-in query intelligence &#10;Multi-write replication&#10;">
            <a:extLst>
              <a:ext uri="{FF2B5EF4-FFF2-40B4-BE49-F238E27FC236}">
                <a16:creationId xmlns:a16="http://schemas.microsoft.com/office/drawing/2014/main" id="{B096BE56-56A4-4E6B-AAEB-3E098CCE1E28}"/>
              </a:ext>
            </a:extLst>
          </p:cNvPr>
          <p:cNvSpPr txBox="1"/>
          <p:nvPr/>
        </p:nvSpPr>
        <p:spPr>
          <a:xfrm>
            <a:off x="9806746" y="4506268"/>
            <a:ext cx="1632630" cy="319126"/>
          </a:xfrm>
          <a:prstGeom prst="rect">
            <a:avLst/>
          </a:prstGeom>
          <a:noFill/>
        </p:spPr>
        <p:txBody>
          <a:bodyPr wrap="square" lIns="0" tIns="0" rIns="0" bIns="0" anchor="ctr" anchorCtr="0">
            <a:spAutoFit/>
          </a:bodyPr>
          <a:lstStyle/>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Semilight" charset="0"/>
                <a:cs typeface="Segoe UI" panose="020B0502040204020203" pitchFamily="34" charset="0"/>
              </a:rPr>
              <a:t>Built-in query intelligence </a:t>
            </a:r>
          </a:p>
          <a:p>
            <a:pPr marL="0" marR="0" lvl="0" indent="0" algn="ctr" defTabSz="930968" rtl="0" eaLnBrk="1" fontAlgn="auto" latinLnBrk="0" hangingPunct="1">
              <a:lnSpc>
                <a:spcPct val="105000"/>
              </a:lnSpc>
              <a:spcBef>
                <a:spcPts val="0"/>
              </a:spcBef>
              <a:spcAft>
                <a:spcPts val="30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Segoe UI Semilight" charset="0"/>
                <a:cs typeface="Segoe UI" panose="020B0502040204020203" pitchFamily="34" charset="0"/>
              </a:rPr>
              <a:t>Multi-write replication</a:t>
            </a:r>
          </a:p>
        </p:txBody>
      </p:sp>
      <p:sp>
        <p:nvSpPr>
          <p:cNvPr id="221" name="TextBox 220">
            <a:extLst>
              <a:ext uri="{FF2B5EF4-FFF2-40B4-BE49-F238E27FC236}">
                <a16:creationId xmlns:a16="http://schemas.microsoft.com/office/drawing/2014/main" id="{B3EBA39E-C0B8-45C0-B363-8D20897F6FED}"/>
              </a:ext>
            </a:extLst>
          </p:cNvPr>
          <p:cNvSpPr txBox="1"/>
          <p:nvPr/>
        </p:nvSpPr>
        <p:spPr>
          <a:xfrm>
            <a:off x="2017804" y="5809311"/>
            <a:ext cx="1047262" cy="157107"/>
          </a:xfrm>
          <a:prstGeom prst="rect">
            <a:avLst/>
          </a:prstGeom>
          <a:noFill/>
        </p:spPr>
        <p:txBody>
          <a:bodyPr wrap="square" lIns="0" tIns="0" rIns="0" bIns="0" rtlCol="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SQL Edge</a:t>
            </a:r>
          </a:p>
        </p:txBody>
      </p:sp>
      <p:sp>
        <p:nvSpPr>
          <p:cNvPr id="5" name="TextBox 4">
            <a:extLst>
              <a:ext uri="{FF2B5EF4-FFF2-40B4-BE49-F238E27FC236}">
                <a16:creationId xmlns:a16="http://schemas.microsoft.com/office/drawing/2014/main" id="{34D0B3C5-A741-4070-B03C-FB77F79A2F70}"/>
              </a:ext>
            </a:extLst>
          </p:cNvPr>
          <p:cNvSpPr txBox="1"/>
          <p:nvPr/>
        </p:nvSpPr>
        <p:spPr>
          <a:xfrm>
            <a:off x="3114476"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Semibold" charset="0"/>
                <a:ea typeface="Segoe UI Semibold" charset="0"/>
                <a:cs typeface="Segoe UI Semibold" charset="0"/>
              </a:rPr>
              <a:t>Most consistent data platform</a:t>
            </a:r>
          </a:p>
        </p:txBody>
      </p:sp>
      <p:sp>
        <p:nvSpPr>
          <p:cNvPr id="216" name="TextBox 215">
            <a:extLst>
              <a:ext uri="{FF2B5EF4-FFF2-40B4-BE49-F238E27FC236}">
                <a16:creationId xmlns:a16="http://schemas.microsoft.com/office/drawing/2014/main" id="{C7DFE0BA-1088-454D-AF8B-92A3F2E941F3}"/>
              </a:ext>
            </a:extLst>
          </p:cNvPr>
          <p:cNvSpPr txBox="1"/>
          <p:nvPr/>
        </p:nvSpPr>
        <p:spPr>
          <a:xfrm>
            <a:off x="5620582" y="5841768"/>
            <a:ext cx="1829330" cy="124650"/>
          </a:xfrm>
          <a:prstGeom prst="rect">
            <a:avLst/>
          </a:prstGeom>
          <a:noFill/>
        </p:spPr>
        <p:txBody>
          <a:bodyPr wrap="square" lIns="0" tIns="0" rIns="0" bIns="0" rtlCol="0">
            <a:spAutoFit/>
          </a:bodyPr>
          <a:lstStyle>
            <a:defPPr>
              <a:defRPr lang="en-US"/>
            </a:defPPr>
            <a:lvl1pPr marR="0" lvl="0" indent="0" algn="ctr" defTabSz="931147" fontAlgn="auto">
              <a:lnSpc>
                <a:spcPct val="90000"/>
              </a:lnSpc>
              <a:spcBef>
                <a:spcPts val="0"/>
              </a:spcBef>
              <a:spcAft>
                <a:spcPts val="600"/>
              </a:spcAft>
              <a:buClrTx/>
              <a:buSzTx/>
              <a:buFontTx/>
              <a:buNone/>
              <a:tabLst/>
              <a:defRPr kumimoji="0" sz="1000" u="none" strike="noStrike" kern="0" cap="none" normalizeH="0" baseline="0">
                <a:ln>
                  <a:noFill/>
                </a:ln>
                <a:solidFill>
                  <a:srgbClr val="000000"/>
                </a:solidFill>
                <a:effectLst/>
                <a:uLnTx/>
                <a:uFillTx/>
                <a:latin typeface="Segoe UI" panose="020B0502040204020203" pitchFamily="34" charset="0"/>
                <a:ea typeface="Segoe UI Semilight" charset="0"/>
                <a:cs typeface="Segoe UI" panose="020B0502040204020203" pitchFamily="34" charset="0"/>
              </a:defRPr>
            </a:lvl1p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Arc-enabled data services</a:t>
            </a:r>
          </a:p>
        </p:txBody>
      </p:sp>
      <p:sp>
        <p:nvSpPr>
          <p:cNvPr id="218" name="TextBox 217">
            <a:extLst>
              <a:ext uri="{FF2B5EF4-FFF2-40B4-BE49-F238E27FC236}">
                <a16:creationId xmlns:a16="http://schemas.microsoft.com/office/drawing/2014/main" id="{9103DE7E-31B4-4078-A99A-0EA7C12C5BE0}"/>
              </a:ext>
            </a:extLst>
          </p:cNvPr>
          <p:cNvSpPr txBox="1"/>
          <p:nvPr/>
        </p:nvSpPr>
        <p:spPr>
          <a:xfrm>
            <a:off x="6972318" y="5297017"/>
            <a:ext cx="2727528" cy="261610"/>
          </a:xfrm>
          <a:prstGeom prst="rect">
            <a:avLst/>
          </a:prstGeom>
          <a:noFill/>
        </p:spPr>
        <p:txBody>
          <a:bodyPr wrap="square" lIns="91427" tIns="45720" rIns="89580" bIns="45720" rtlCol="0" anchor="t">
            <a:spAutoFit/>
          </a:bodyPr>
          <a:lstStyle/>
          <a:p>
            <a:pPr marL="0" marR="0" lvl="0" indent="0" algn="ctr" defTabSz="913874" rtl="0" eaLnBrk="1" fontAlgn="auto" latinLnBrk="0" hangingPunct="1">
              <a:lnSpc>
                <a:spcPct val="100000"/>
              </a:lnSpc>
              <a:spcBef>
                <a:spcPts val="0"/>
              </a:spcBef>
              <a:spcAft>
                <a:spcPts val="2400"/>
              </a:spcAft>
              <a:buClrTx/>
              <a:buSzTx/>
              <a:buFontTx/>
              <a:buNone/>
              <a:tabLst/>
              <a:defRPr/>
            </a:pPr>
            <a:r>
              <a:rPr kumimoji="0" lang="en-US" sz="1100" b="1" i="0" u="none" strike="noStrike" kern="0" cap="none" spc="0" normalizeH="0" baseline="0" noProof="0" dirty="0">
                <a:ln>
                  <a:noFill/>
                </a:ln>
                <a:solidFill>
                  <a:prstClr val="white"/>
                </a:solidFill>
                <a:effectLst/>
                <a:uLnTx/>
                <a:uFillTx/>
                <a:latin typeface="Segoe UI Semibold" charset="0"/>
                <a:ea typeface="Segoe UI Semibold" charset="0"/>
                <a:cs typeface="Segoe UI Semibold" charset="0"/>
              </a:rPr>
              <a:t>Edge to Cloud</a:t>
            </a:r>
          </a:p>
        </p:txBody>
      </p:sp>
      <p:sp>
        <p:nvSpPr>
          <p:cNvPr id="217" name="TextBox 216">
            <a:extLst>
              <a:ext uri="{FF2B5EF4-FFF2-40B4-BE49-F238E27FC236}">
                <a16:creationId xmlns:a16="http://schemas.microsoft.com/office/drawing/2014/main" id="{E85E8109-7A4A-4E72-A0D1-D3A548A7D2B6}"/>
              </a:ext>
            </a:extLst>
          </p:cNvPr>
          <p:cNvSpPr txBox="1"/>
          <p:nvPr/>
        </p:nvSpPr>
        <p:spPr>
          <a:xfrm>
            <a:off x="10123230" y="5841768"/>
            <a:ext cx="975405" cy="124650"/>
          </a:xfrm>
          <a:prstGeom prst="rect">
            <a:avLst/>
          </a:prstGeom>
          <a:noFill/>
        </p:spPr>
        <p:txBody>
          <a:bodyPr wrap="square" lIns="0" tIns="0" rIns="0" bIns="0" rtlCol="0">
            <a:spAutoFit/>
          </a:bodyPr>
          <a:lstStyle/>
          <a:p>
            <a:pPr marL="0" marR="0" lvl="0" indent="0" algn="ctr" defTabSz="930968" rtl="0" eaLnBrk="1" fontAlgn="auto" latinLnBrk="0" hangingPunct="1">
              <a:lnSpc>
                <a:spcPct val="90000"/>
              </a:lnSpc>
              <a:spcBef>
                <a:spcPts val="0"/>
              </a:spcBef>
              <a:spcAft>
                <a:spcPts val="60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Azure SQL</a:t>
            </a:r>
          </a:p>
        </p:txBody>
      </p:sp>
      <p:sp>
        <p:nvSpPr>
          <p:cNvPr id="8" name="TextBox 7">
            <a:extLst>
              <a:ext uri="{FF2B5EF4-FFF2-40B4-BE49-F238E27FC236}">
                <a16:creationId xmlns:a16="http://schemas.microsoft.com/office/drawing/2014/main" id="{12EDD904-FD65-4633-B5AF-9AB0DF3E9F43}"/>
              </a:ext>
            </a:extLst>
          </p:cNvPr>
          <p:cNvSpPr txBox="1"/>
          <p:nvPr/>
        </p:nvSpPr>
        <p:spPr>
          <a:xfrm>
            <a:off x="611195" y="6208880"/>
            <a:ext cx="10991792" cy="446789"/>
          </a:xfrm>
          <a:prstGeom prst="rect">
            <a:avLst/>
          </a:prstGeom>
          <a:noFill/>
        </p:spPr>
        <p:txBody>
          <a:bodyPr wrap="none" lIns="0" tIns="0" rIns="0" bIns="0" rtlCol="0" anchor="t">
            <a:spAutoFit/>
          </a:bodyPr>
          <a:lstStyle/>
          <a:p>
            <a:pPr marL="0" marR="0" lvl="0" indent="0" algn="l" defTabSz="914225" rtl="0" eaLnBrk="1" fontAlgn="auto" latinLnBrk="0" hangingPunct="1">
              <a:lnSpc>
                <a:spcPct val="90000"/>
              </a:lnSpc>
              <a:spcBef>
                <a:spcPts val="0"/>
              </a:spcBef>
              <a:spcAft>
                <a:spcPts val="300"/>
              </a:spcAft>
              <a:buClrTx/>
              <a:buSzTx/>
              <a:buFontTx/>
              <a:buNone/>
              <a:tabLst/>
              <a:defRPr/>
            </a:pPr>
            <a:r>
              <a:rPr kumimoji="0" lang="en-US" sz="800" b="0" i="0" u="none" strike="noStrike" kern="1200" cap="none" spc="0" normalizeH="0" baseline="0" noProof="0" dirty="0">
                <a:ln>
                  <a:noFill/>
                </a:ln>
                <a:solidFill>
                  <a:prstClr val="white"/>
                </a:solidFill>
                <a:effectLst/>
                <a:uLnTx/>
                <a:uFillTx/>
                <a:latin typeface="Segoe UI"/>
                <a:ea typeface="+mn-ea"/>
                <a:cs typeface="+mn-cs"/>
              </a:rPr>
              <a:t>All TPC Claims as of 04/06/2022.</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US" sz="800" b="0" i="0" u="none" strike="noStrike" kern="1200" cap="none" spc="0" normalizeH="0" baseline="30000" noProof="0" dirty="0">
                <a:ln>
                  <a:noFill/>
                </a:ln>
                <a:solidFill>
                  <a:prstClr val="white"/>
                </a:solidFill>
                <a:effectLst/>
                <a:uLnTx/>
                <a:uFillTx/>
                <a:latin typeface="Segoe UI"/>
                <a:ea typeface="+mn-ea"/>
                <a:cs typeface="+mn-cs"/>
              </a:rPr>
              <a:t>1</a:t>
            </a:r>
            <a:r>
              <a:rPr kumimoji="0" lang="en-US" sz="800" b="0" i="0" u="none" strike="noStrike" kern="1200" cap="none" spc="0" normalizeH="0" baseline="0" noProof="0" dirty="0">
                <a:ln>
                  <a:noFill/>
                </a:ln>
                <a:solidFill>
                  <a:prstClr val="white"/>
                </a:solidFill>
                <a:effectLst/>
                <a:uLnTx/>
                <a:uFillTx/>
                <a:latin typeface="Segoe UI"/>
                <a:ea typeface="+mn-ea"/>
                <a:cs typeface="+mn-cs"/>
              </a:rPr>
              <a:t>National Institute of Standards and Technology Comprehensive Vulnerability Database </a:t>
            </a:r>
            <a:r>
              <a:rPr kumimoji="0" lang="en-US" sz="800" b="0" i="0" u="none" strike="noStrike" kern="1200" cap="none" spc="0" normalizeH="0" baseline="30000" noProof="0" dirty="0">
                <a:ln>
                  <a:noFill/>
                </a:ln>
                <a:solidFill>
                  <a:prstClr val="white"/>
                </a:solidFill>
                <a:effectLst/>
                <a:uLnTx/>
                <a:uFillTx/>
                <a:latin typeface="Segoe UI"/>
                <a:ea typeface="+mn-ea"/>
                <a:cs typeface="+mn-cs"/>
              </a:rPr>
              <a:t>2 </a:t>
            </a:r>
            <a:r>
              <a:rPr kumimoji="0" lang="en-US" sz="800" b="0" i="0" u="none" strike="noStrike" kern="1200" cap="none" spc="0" normalizeH="0" baseline="0" noProof="0" dirty="0">
                <a:ln>
                  <a:noFill/>
                </a:ln>
                <a:solidFill>
                  <a:prstClr val="white"/>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http://www.tpc.org/4087</a:t>
            </a:r>
            <a:r>
              <a:rPr kumimoji="0" lang="en-US" sz="800" b="0" i="0" u="none" strike="noStrike" kern="1200" cap="none" spc="0" normalizeH="0" baseline="0" noProof="0" dirty="0">
                <a:ln>
                  <a:noFill/>
                </a:ln>
                <a:solidFill>
                  <a:prstClr val="white"/>
                </a:solidFill>
                <a:effectLst/>
                <a:uLnTx/>
                <a:uFillTx/>
                <a:latin typeface="Segoe UI"/>
                <a:ea typeface="+mn-ea"/>
                <a:cs typeface="+mn-cs"/>
              </a:rPr>
              <a:t>; </a:t>
            </a:r>
            <a:r>
              <a:rPr kumimoji="0" lang="en-US" sz="800" b="0" i="0" u="none" strike="noStrike" kern="1200" cap="none" spc="0" normalizeH="0" baseline="30000" noProof="0" dirty="0">
                <a:ln>
                  <a:noFill/>
                </a:ln>
                <a:solidFill>
                  <a:prstClr val="white"/>
                </a:solidFill>
                <a:effectLst/>
                <a:uLnTx/>
                <a:uFillTx/>
                <a:latin typeface="Segoe UI"/>
                <a:ea typeface="+mn-ea"/>
                <a:cs typeface="+mn-cs"/>
              </a:rPr>
              <a:t>3 </a:t>
            </a:r>
            <a:r>
              <a:rPr kumimoji="0" lang="en-US" sz="800" b="0" i="0" u="none" strike="noStrike" kern="1200" cap="none" spc="0" normalizeH="0" baseline="0" noProof="0" dirty="0">
                <a:ln>
                  <a:noFill/>
                </a:ln>
                <a:solidFill>
                  <a:prstClr val="white"/>
                </a:solidFill>
                <a:effectLst/>
                <a:uLnTx/>
                <a:uFillTx/>
                <a:latin typeface="Segoe UI"/>
                <a:ea typeface="+mn-ea"/>
                <a:cs typeface="+mn-cs"/>
                <a:hlinkClick r:id="rId4">
                  <a:extLst>
                    <a:ext uri="{A12FA001-AC4F-418D-AE19-62706E023703}">
                      <ahyp:hlinkClr xmlns:ahyp="http://schemas.microsoft.com/office/drawing/2018/hyperlinkcolor" val="tx"/>
                    </a:ext>
                  </a:extLst>
                </a:hlinkClick>
              </a:rPr>
              <a:t>http://www.tpc.org/3374</a:t>
            </a:r>
            <a:r>
              <a:rPr kumimoji="0" lang="en-US" sz="800" b="0" i="0" u="none" strike="noStrike" kern="1200" cap="none" spc="0" normalizeH="0" baseline="0" noProof="0" dirty="0">
                <a:ln>
                  <a:noFill/>
                </a:ln>
                <a:solidFill>
                  <a:prstClr val="white"/>
                </a:solidFill>
                <a:effectLst/>
                <a:uLnTx/>
                <a:uFillTx/>
                <a:latin typeface="Segoe UI"/>
                <a:ea typeface="+mn-ea"/>
                <a:cs typeface="+mn-cs"/>
              </a:rPr>
              <a:t>; </a:t>
            </a:r>
            <a:r>
              <a:rPr kumimoji="0" lang="en-US" sz="800" b="0" i="0" u="none" strike="noStrike" kern="1200" cap="none" spc="0" normalizeH="0" baseline="30000" noProof="0" dirty="0">
                <a:ln>
                  <a:noFill/>
                </a:ln>
                <a:solidFill>
                  <a:prstClr val="white"/>
                </a:solidFill>
                <a:effectLst/>
                <a:uLnTx/>
                <a:uFillTx/>
                <a:latin typeface="Segoe UI"/>
                <a:ea typeface="+mn-ea"/>
                <a:cs typeface="+mn-cs"/>
              </a:rPr>
              <a:t>4 </a:t>
            </a:r>
            <a:r>
              <a:rPr kumimoji="0" lang="en-US" sz="800" b="0" i="0" u="none" strike="noStrike" kern="1200" cap="none" spc="0" normalizeH="0" baseline="0" noProof="0" dirty="0">
                <a:ln>
                  <a:noFill/>
                </a:ln>
                <a:solidFill>
                  <a:prstClr val="white"/>
                </a:solidFill>
                <a:effectLst/>
                <a:uLnTx/>
                <a:uFillTx/>
                <a:latin typeface="Segoe UI"/>
                <a:ea typeface="+mn-ea"/>
                <a:cs typeface="+mn-cs"/>
                <a:hlinkClick r:id="rId5">
                  <a:extLst>
                    <a:ext uri="{A12FA001-AC4F-418D-AE19-62706E023703}">
                      <ahyp:hlinkClr xmlns:ahyp="http://schemas.microsoft.com/office/drawing/2018/hyperlinkcolor" val="tx"/>
                    </a:ext>
                  </a:extLst>
                </a:hlinkClick>
              </a:rPr>
              <a:t>http://www.tpc.org/3380</a:t>
            </a:r>
            <a:r>
              <a:rPr kumimoji="0" lang="en-US" sz="800" b="0" i="0" u="none" strike="noStrike" kern="1200" cap="none" spc="0" normalizeH="0" baseline="0" noProof="0" dirty="0">
                <a:ln>
                  <a:noFill/>
                </a:ln>
                <a:solidFill>
                  <a:prstClr val="white"/>
                </a:solidFill>
                <a:effectLst/>
                <a:uLnTx/>
                <a:uFillTx/>
                <a:latin typeface="Segoe UI"/>
                <a:ea typeface="+mn-ea"/>
                <a:cs typeface="+mn-cs"/>
              </a:rPr>
              <a:t>; </a:t>
            </a:r>
            <a:r>
              <a:rPr kumimoji="0" lang="en-US" sz="800" b="0" i="0" u="none" strike="noStrike" kern="1200" cap="none" spc="0" normalizeH="0" baseline="30000" noProof="0" dirty="0">
                <a:ln>
                  <a:noFill/>
                </a:ln>
                <a:solidFill>
                  <a:prstClr val="white"/>
                </a:solidFill>
                <a:effectLst/>
                <a:uLnTx/>
                <a:uFillTx/>
                <a:latin typeface="Segoe UI"/>
                <a:ea typeface="+mn-ea"/>
                <a:cs typeface="+mn-cs"/>
              </a:rPr>
              <a:t>5 </a:t>
            </a:r>
            <a:r>
              <a:rPr kumimoji="0" lang="en-US" sz="800" b="0" i="0" u="sng" strike="noStrike" kern="1200" cap="none" spc="0" normalizeH="0" baseline="0" noProof="0" dirty="0">
                <a:ln>
                  <a:noFill/>
                </a:ln>
                <a:solidFill>
                  <a:prstClr val="white"/>
                </a:solidFill>
                <a:effectLst/>
                <a:uLnTx/>
                <a:uFillTx/>
                <a:latin typeface="Segoe UI"/>
                <a:ea typeface="DengXian" panose="02010600030101010101" pitchFamily="2" charset="-122"/>
                <a:cs typeface="Calibri" panose="020F0502020204030204" pitchFamily="34" charset="0"/>
                <a:hlinkClick r:id="rId6">
                  <a:extLst>
                    <a:ext uri="{A12FA001-AC4F-418D-AE19-62706E023703}">
                      <ahyp:hlinkClr xmlns:ahyp="http://schemas.microsoft.com/office/drawing/2018/hyperlinkcolor" val="tx"/>
                    </a:ext>
                  </a:extLst>
                </a:hlinkClick>
              </a:rPr>
              <a:t>https://tpc.org/3383</a:t>
            </a:r>
            <a:r>
              <a:rPr kumimoji="0" lang="en-US" sz="800" b="0" i="0" u="none" strike="noStrike" kern="1200" cap="none" spc="0" normalizeH="0" baseline="0" noProof="0" dirty="0">
                <a:ln>
                  <a:noFill/>
                </a:ln>
                <a:solidFill>
                  <a:prstClr val="white"/>
                </a:solidFill>
                <a:effectLst/>
                <a:uLnTx/>
                <a:uFillTx/>
                <a:latin typeface="Segoe UI"/>
                <a:ea typeface="+mn-ea"/>
                <a:cs typeface="+mn-cs"/>
              </a:rPr>
              <a:t>; </a:t>
            </a:r>
            <a:r>
              <a:rPr kumimoji="0" lang="en-US" sz="800" b="0" i="0" u="none" strike="noStrike" kern="1200" cap="none" spc="0" normalizeH="0" baseline="30000" noProof="0" dirty="0">
                <a:ln>
                  <a:noFill/>
                </a:ln>
                <a:solidFill>
                  <a:prstClr val="white"/>
                </a:solidFill>
                <a:effectLst/>
                <a:uLnTx/>
                <a:uFillTx/>
                <a:latin typeface="Segoe UI"/>
                <a:ea typeface="+mn-ea"/>
                <a:cs typeface="+mn-cs"/>
              </a:rPr>
              <a:t>6 </a:t>
            </a:r>
            <a:r>
              <a:rPr kumimoji="0" lang="en-US" sz="800" b="0" i="0" u="none" strike="noStrike" kern="1200" cap="none" spc="0" normalizeH="0" baseline="0" noProof="0" dirty="0">
                <a:ln>
                  <a:noFill/>
                </a:ln>
                <a:solidFill>
                  <a:prstClr val="white"/>
                </a:solidFill>
                <a:effectLst/>
                <a:uLnTx/>
                <a:uFillTx/>
                <a:latin typeface="Segoe UI"/>
                <a:ea typeface="+mn-ea"/>
                <a:cs typeface="+mn-cs"/>
                <a:hlinkClick r:id="rId7">
                  <a:extLst>
                    <a:ext uri="{A12FA001-AC4F-418D-AE19-62706E023703}">
                      <ahyp:hlinkClr xmlns:ahyp="http://schemas.microsoft.com/office/drawing/2018/hyperlinkcolor" val="tx"/>
                    </a:ext>
                  </a:extLst>
                </a:hlinkClick>
              </a:rPr>
              <a:t>http://www.tpc.org/3364</a:t>
            </a:r>
            <a:r>
              <a:rPr kumimoji="0" lang="en-US" sz="800" b="0" i="0" u="none" strike="noStrike" kern="1200" cap="none" spc="0" normalizeH="0" baseline="0" noProof="0" dirty="0">
                <a:ln>
                  <a:noFill/>
                </a:ln>
                <a:solidFill>
                  <a:prstClr val="white"/>
                </a:solidFill>
                <a:effectLst/>
                <a:uLnTx/>
                <a:uFillTx/>
                <a:latin typeface="Segoe UI"/>
                <a:ea typeface="+mn-ea"/>
                <a:cs typeface="+mn-cs"/>
              </a:rPr>
              <a:t>; </a:t>
            </a:r>
            <a:r>
              <a:rPr kumimoji="0" lang="en-US" sz="800" b="0" i="0" u="none" strike="noStrike" kern="1200" cap="none" spc="0" normalizeH="0" baseline="30000" noProof="0" dirty="0">
                <a:ln>
                  <a:noFill/>
                </a:ln>
                <a:solidFill>
                  <a:prstClr val="white"/>
                </a:solidFill>
                <a:effectLst/>
                <a:uLnTx/>
                <a:uFillTx/>
                <a:latin typeface="Segoe UI"/>
                <a:ea typeface="+mn-ea"/>
                <a:cs typeface="+mn-cs"/>
              </a:rPr>
              <a:t>7</a:t>
            </a:r>
            <a:r>
              <a:rPr kumimoji="0" lang="en-US" sz="800" b="0" i="0" u="none" strike="noStrike" kern="1200" cap="none" spc="0" normalizeH="0" baseline="0" noProof="0" dirty="0">
                <a:ln>
                  <a:noFill/>
                </a:ln>
                <a:solidFill>
                  <a:prstClr val="white"/>
                </a:solidFill>
                <a:effectLst/>
                <a:uLnTx/>
                <a:uFillTx/>
                <a:latin typeface="Segoe UI"/>
                <a:ea typeface="+mn-ea"/>
                <a:cs typeface="+mn-cs"/>
                <a:hlinkClick r:id="rId8">
                  <a:extLst>
                    <a:ext uri="{A12FA001-AC4F-418D-AE19-62706E023703}">
                      <ahyp:hlinkClr xmlns:ahyp="http://schemas.microsoft.com/office/drawing/2018/hyperlinkcolor" val="tx"/>
                    </a:ext>
                  </a:extLst>
                </a:hlinkClick>
              </a:rPr>
              <a:t> https://tpc.org/3382</a:t>
            </a:r>
            <a:r>
              <a:rPr kumimoji="0" lang="en-US" sz="800" b="0" i="0" u="none" strike="noStrike" kern="1200" cap="none" spc="0" normalizeH="0" baseline="0" noProof="0" dirty="0">
                <a:ln>
                  <a:noFill/>
                </a:ln>
                <a:solidFill>
                  <a:prstClr val="white"/>
                </a:solidFill>
                <a:effectLst/>
                <a:uLnTx/>
                <a:uFillTx/>
                <a:latin typeface="Segoe UI"/>
                <a:ea typeface="+mn-ea"/>
                <a:cs typeface="+mn-cs"/>
              </a:rPr>
              <a:t>; </a:t>
            </a:r>
          </a:p>
          <a:p>
            <a:pPr marL="0" marR="0" lvl="0" indent="0" algn="l" defTabSz="914225" rtl="0" eaLnBrk="1" fontAlgn="auto" latinLnBrk="0" hangingPunct="1">
              <a:lnSpc>
                <a:spcPct val="100000"/>
              </a:lnSpc>
              <a:spcBef>
                <a:spcPts val="0"/>
              </a:spcBef>
              <a:spcAft>
                <a:spcPts val="400"/>
              </a:spcAft>
              <a:buClrTx/>
              <a:buSzTx/>
              <a:buFontTx/>
              <a:buNone/>
              <a:tabLst/>
              <a:defRPr/>
            </a:pPr>
            <a:r>
              <a:rPr kumimoji="0" lang="en-AU" sz="800" b="0" i="0" u="none" strike="noStrike" kern="1200" cap="none" spc="0" normalizeH="0" baseline="30000" noProof="0" dirty="0">
                <a:ln>
                  <a:noFill/>
                </a:ln>
                <a:solidFill>
                  <a:prstClr val="white"/>
                </a:solidFill>
                <a:effectLst/>
                <a:uLnTx/>
                <a:uFillTx/>
                <a:latin typeface="Segoe UI"/>
                <a:ea typeface="+mn-ea"/>
                <a:cs typeface="+mn-cs"/>
              </a:rPr>
              <a:t>8</a:t>
            </a:r>
            <a:r>
              <a:rPr kumimoji="0" lang="en-US" sz="800" b="0" i="0" u="none" strike="noStrike" kern="1200" cap="none" spc="0" normalizeH="0" baseline="0" noProof="0" dirty="0">
                <a:ln>
                  <a:noFill/>
                </a:ln>
                <a:solidFill>
                  <a:prstClr val="white"/>
                </a:solidFill>
                <a:effectLst/>
                <a:uLnTx/>
                <a:uFillTx/>
                <a:latin typeface="Segoe UI"/>
                <a:ea typeface="+mn-ea"/>
                <a:cs typeface="+mn-cs"/>
              </a:rPr>
              <a:t>Bidirectional disaster recovery capability of link feature for Azure SQL Managed Instance public preview will occur at a future date.</a:t>
            </a:r>
            <a:endParaRPr kumimoji="0" lang="en-AU" sz="800" b="0" i="0" u="none" strike="noStrike" kern="1200" cap="none" spc="0" normalizeH="0" baseline="0" noProof="0" dirty="0">
              <a:ln>
                <a:noFill/>
              </a:ln>
              <a:solidFill>
                <a:prstClr val="white"/>
              </a:solidFill>
              <a:effectLst/>
              <a:uLnTx/>
              <a:uFillTx/>
              <a:latin typeface="Segoe UI"/>
              <a:ea typeface="+mn-ea"/>
              <a:cs typeface="+mn-cs"/>
            </a:endParaRPr>
          </a:p>
        </p:txBody>
      </p:sp>
      <p:cxnSp>
        <p:nvCxnSpPr>
          <p:cNvPr id="198" name="Straight Connector 197">
            <a:extLst>
              <a:ext uri="{FF2B5EF4-FFF2-40B4-BE49-F238E27FC236}">
                <a16:creationId xmlns:a16="http://schemas.microsoft.com/office/drawing/2014/main" id="{7B992DFB-BF71-4EFD-AE1C-C8CA7082CC6C}"/>
              </a:ext>
              <a:ext uri="{C183D7F6-B498-43B3-948B-1728B52AA6E4}">
                <adec:decorative xmlns:adec="http://schemas.microsoft.com/office/drawing/2017/decorative" val="1"/>
              </a:ext>
            </a:extLst>
          </p:cNvPr>
          <p:cNvCxnSpPr>
            <a:cxnSpLocks/>
          </p:cNvCxnSpPr>
          <p:nvPr/>
        </p:nvCxnSpPr>
        <p:spPr>
          <a:xfrm flipH="1">
            <a:off x="2988837" y="5629565"/>
            <a:ext cx="7183947" cy="0"/>
          </a:xfrm>
          <a:prstGeom prst="line">
            <a:avLst/>
          </a:prstGeom>
          <a:noFill/>
          <a:ln w="19050" cap="flat" cmpd="sng" algn="ctr">
            <a:solidFill>
              <a:srgbClr val="0078D4"/>
            </a:solidFill>
            <a:prstDash val="solid"/>
            <a:headEnd type="triangle"/>
            <a:tailEnd type="triangle"/>
          </a:ln>
          <a:effectLst/>
        </p:spPr>
      </p:cxnSp>
      <p:grpSp>
        <p:nvGrpSpPr>
          <p:cNvPr id="222" name="Group 221">
            <a:extLst>
              <a:ext uri="{FF2B5EF4-FFF2-40B4-BE49-F238E27FC236}">
                <a16:creationId xmlns:a16="http://schemas.microsoft.com/office/drawing/2014/main" id="{76EE24A7-BD29-4CDD-8852-3409B3F26942}"/>
              </a:ext>
              <a:ext uri="{C183D7F6-B498-43B3-948B-1728B52AA6E4}">
                <adec:decorative xmlns:adec="http://schemas.microsoft.com/office/drawing/2017/decorative" val="1"/>
              </a:ext>
            </a:extLst>
          </p:cNvPr>
          <p:cNvGrpSpPr/>
          <p:nvPr/>
        </p:nvGrpSpPr>
        <p:grpSpPr>
          <a:xfrm>
            <a:off x="10389166" y="2384491"/>
            <a:ext cx="443532" cy="670386"/>
            <a:chOff x="3495760" y="2740745"/>
            <a:chExt cx="501706" cy="758318"/>
          </a:xfrm>
        </p:grpSpPr>
        <p:grpSp>
          <p:nvGrpSpPr>
            <p:cNvPr id="223" name="Group 222">
              <a:extLst>
                <a:ext uri="{FF2B5EF4-FFF2-40B4-BE49-F238E27FC236}">
                  <a16:creationId xmlns:a16="http://schemas.microsoft.com/office/drawing/2014/main" id="{26AD597E-8D17-49D5-9B75-C23449E7EE94}"/>
                </a:ext>
              </a:extLst>
            </p:cNvPr>
            <p:cNvGrpSpPr/>
            <p:nvPr/>
          </p:nvGrpSpPr>
          <p:grpSpPr>
            <a:xfrm>
              <a:off x="3495760" y="2740745"/>
              <a:ext cx="501706" cy="758318"/>
              <a:chOff x="3511944" y="2617100"/>
              <a:chExt cx="425505" cy="643142"/>
            </a:xfrm>
          </p:grpSpPr>
          <p:sp>
            <p:nvSpPr>
              <p:cNvPr id="225" name="Freeform 100">
                <a:extLst>
                  <a:ext uri="{FF2B5EF4-FFF2-40B4-BE49-F238E27FC236}">
                    <a16:creationId xmlns:a16="http://schemas.microsoft.com/office/drawing/2014/main" id="{7E950139-8B3F-472D-AC3B-88F52CA10B9A}"/>
                  </a:ext>
                </a:extLst>
              </p:cNvPr>
              <p:cNvSpPr/>
              <p:nvPr/>
            </p:nvSpPr>
            <p:spPr bwMode="auto">
              <a:xfrm>
                <a:off x="3571597" y="2880366"/>
                <a:ext cx="306200" cy="379876"/>
              </a:xfrm>
              <a:custGeom>
                <a:avLst/>
                <a:gdLst>
                  <a:gd name="connsiteX0" fmla="*/ 0 w 331773"/>
                  <a:gd name="connsiteY0" fmla="*/ 0 h 379876"/>
                  <a:gd name="connsiteX1" fmla="*/ 331773 w 331773"/>
                  <a:gd name="connsiteY1" fmla="*/ 0 h 379876"/>
                  <a:gd name="connsiteX2" fmla="*/ 331773 w 331773"/>
                  <a:gd name="connsiteY2" fmla="*/ 376430 h 379876"/>
                  <a:gd name="connsiteX3" fmla="*/ 169932 w 331773"/>
                  <a:gd name="connsiteY3" fmla="*/ 307498 h 379876"/>
                  <a:gd name="connsiteX4" fmla="*/ 0 w 331773"/>
                  <a:gd name="connsiteY4" fmla="*/ 379876 h 379876"/>
                  <a:gd name="connsiteX5" fmla="*/ 0 w 331773"/>
                  <a:gd name="connsiteY5" fmla="*/ 0 h 379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773" h="379876">
                    <a:moveTo>
                      <a:pt x="0" y="0"/>
                    </a:moveTo>
                    <a:lnTo>
                      <a:pt x="331773" y="0"/>
                    </a:lnTo>
                    <a:lnTo>
                      <a:pt x="331773" y="376430"/>
                    </a:lnTo>
                    <a:lnTo>
                      <a:pt x="169932" y="307498"/>
                    </a:lnTo>
                    <a:lnTo>
                      <a:pt x="0" y="379876"/>
                    </a:lnTo>
                    <a:lnTo>
                      <a:pt x="0" y="0"/>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226" name="Oval 225">
                <a:extLst>
                  <a:ext uri="{FF2B5EF4-FFF2-40B4-BE49-F238E27FC236}">
                    <a16:creationId xmlns:a16="http://schemas.microsoft.com/office/drawing/2014/main" id="{02135EBB-1B9C-4097-B316-61717FD59CA6}"/>
                  </a:ext>
                </a:extLst>
              </p:cNvPr>
              <p:cNvSpPr/>
              <p:nvPr/>
            </p:nvSpPr>
            <p:spPr bwMode="auto">
              <a:xfrm>
                <a:off x="3511944" y="2617100"/>
                <a:ext cx="425505" cy="42550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solidFill>
                    <a:prstClr val="white"/>
                  </a:solidFill>
                  <a:effectLst/>
                  <a:uLnTx/>
                  <a:uFillTx/>
                  <a:latin typeface="Segoe UI"/>
                  <a:ea typeface="Segoe UI" pitchFamily="34" charset="0"/>
                  <a:cs typeface="Segoe UI" pitchFamily="34" charset="0"/>
                </a:endParaRPr>
              </a:p>
            </p:txBody>
          </p:sp>
        </p:grpSp>
        <p:sp>
          <p:nvSpPr>
            <p:cNvPr id="224" name="check">
              <a:extLst>
                <a:ext uri="{FF2B5EF4-FFF2-40B4-BE49-F238E27FC236}">
                  <a16:creationId xmlns:a16="http://schemas.microsoft.com/office/drawing/2014/main" id="{12A819FE-6E1C-4453-8185-BACF602E0773}"/>
                </a:ext>
              </a:extLst>
            </p:cNvPr>
            <p:cNvSpPr>
              <a:spLocks noChangeAspect="1"/>
            </p:cNvSpPr>
            <p:nvPr/>
          </p:nvSpPr>
          <p:spPr bwMode="auto">
            <a:xfrm>
              <a:off x="3625157" y="2897140"/>
              <a:ext cx="257798" cy="182034"/>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190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Semilight"/>
                <a:ea typeface="+mn-ea"/>
                <a:cs typeface="+mn-cs"/>
              </a:endParaRPr>
            </a:p>
          </p:txBody>
        </p:sp>
      </p:grpSp>
      <p:cxnSp>
        <p:nvCxnSpPr>
          <p:cNvPr id="227" name="Straight Connector 226">
            <a:extLst>
              <a:ext uri="{FF2B5EF4-FFF2-40B4-BE49-F238E27FC236}">
                <a16:creationId xmlns:a16="http://schemas.microsoft.com/office/drawing/2014/main" id="{2AE29D4F-4075-45C0-BCEF-51046B02BEAB}"/>
              </a:ext>
              <a:ext uri="{C183D7F6-B498-43B3-948B-1728B52AA6E4}">
                <adec:decorative xmlns:adec="http://schemas.microsoft.com/office/drawing/2017/decorative" val="1"/>
              </a:ext>
            </a:extLst>
          </p:cNvPr>
          <p:cNvCxnSpPr>
            <a:cxnSpLocks/>
          </p:cNvCxnSpPr>
          <p:nvPr/>
        </p:nvCxnSpPr>
        <p:spPr>
          <a:xfrm>
            <a:off x="584201" y="5111012"/>
            <a:ext cx="11025080"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17BDC023-0FB9-4AFF-9274-643B8A50AA2B}"/>
              </a:ext>
              <a:ext uri="{C183D7F6-B498-43B3-948B-1728B52AA6E4}">
                <adec:decorative xmlns:adec="http://schemas.microsoft.com/office/drawing/2017/decorative" val="1"/>
              </a:ext>
            </a:extLst>
          </p:cNvPr>
          <p:cNvCxnSpPr>
            <a:cxnSpLocks/>
          </p:cNvCxnSpPr>
          <p:nvPr/>
        </p:nvCxnSpPr>
        <p:spPr>
          <a:xfrm>
            <a:off x="584201" y="4220649"/>
            <a:ext cx="11032571" cy="0"/>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30" name="Graphic 229">
            <a:extLst>
              <a:ext uri="{FF2B5EF4-FFF2-40B4-BE49-F238E27FC236}">
                <a16:creationId xmlns:a16="http://schemas.microsoft.com/office/drawing/2014/main" id="{4511E7B5-3869-4CD5-809A-B8450D404C19}"/>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309757" y="5293208"/>
            <a:ext cx="463356" cy="463356"/>
          </a:xfrm>
          <a:prstGeom prst="rect">
            <a:avLst/>
          </a:prstGeom>
          <a:effectLst>
            <a:outerShdw blurRad="50800" dir="2700000" algn="tl" rotWithShape="0">
              <a:prstClr val="black">
                <a:alpha val="40000"/>
              </a:prstClr>
            </a:outerShdw>
          </a:effectLst>
        </p:spPr>
      </p:pic>
      <p:pic>
        <p:nvPicPr>
          <p:cNvPr id="231" name="Graphic 230">
            <a:extLst>
              <a:ext uri="{FF2B5EF4-FFF2-40B4-BE49-F238E27FC236}">
                <a16:creationId xmlns:a16="http://schemas.microsoft.com/office/drawing/2014/main" id="{25AE53AF-AE73-4FE4-BED5-977F6FBD31A3}"/>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323077" y="5358458"/>
            <a:ext cx="424341" cy="423139"/>
          </a:xfrm>
          <a:prstGeom prst="rect">
            <a:avLst/>
          </a:prstGeom>
          <a:effectLst>
            <a:outerShdw blurRad="50800" dir="2700000" algn="tl" rotWithShape="0">
              <a:prstClr val="black">
                <a:alpha val="40000"/>
              </a:prstClr>
            </a:outerShdw>
          </a:effectLst>
        </p:spPr>
      </p:pic>
      <p:pic>
        <p:nvPicPr>
          <p:cNvPr id="283" name="Graphic 2">
            <a:extLst>
              <a:ext uri="{FF2B5EF4-FFF2-40B4-BE49-F238E27FC236}">
                <a16:creationId xmlns:a16="http://schemas.microsoft.com/office/drawing/2014/main" id="{1D6563D1-7A76-4994-90F2-5A10A8F4CA14}"/>
              </a:ext>
              <a:ext uri="{C183D7F6-B498-43B3-948B-1728B52AA6E4}">
                <adec:decorative xmlns:adec="http://schemas.microsoft.com/office/drawing/2017/decorative" val="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337555" y="5274718"/>
            <a:ext cx="546756" cy="564106"/>
          </a:xfrm>
          <a:prstGeom prst="rect">
            <a:avLst/>
          </a:prstGeom>
          <a:effectLst>
            <a:outerShdw blurRad="50800" dir="2700000" algn="tl" rotWithShape="0">
              <a:prstClr val="black">
                <a:alpha val="40000"/>
              </a:prstClr>
            </a:outerShdw>
          </a:effectLst>
        </p:spPr>
      </p:pic>
      <p:cxnSp>
        <p:nvCxnSpPr>
          <p:cNvPr id="143" name="Straight Connector 142">
            <a:extLst>
              <a:ext uri="{FF2B5EF4-FFF2-40B4-BE49-F238E27FC236}">
                <a16:creationId xmlns:a16="http://schemas.microsoft.com/office/drawing/2014/main" id="{4208B297-F8E9-4889-BE3B-1C691051213A}"/>
              </a:ext>
              <a:ext uri="{C183D7F6-B498-43B3-948B-1728B52AA6E4}">
                <adec:decorative xmlns:adec="http://schemas.microsoft.com/office/drawing/2017/decorative" val="1"/>
              </a:ext>
            </a:extLst>
          </p:cNvPr>
          <p:cNvCxnSpPr>
            <a:cxnSpLocks/>
          </p:cNvCxnSpPr>
          <p:nvPr/>
        </p:nvCxnSpPr>
        <p:spPr>
          <a:xfrm>
            <a:off x="7584870"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807DB63B-FD9E-4BDB-9DAD-8F894EA23EAF}"/>
              </a:ext>
              <a:ext uri="{C183D7F6-B498-43B3-948B-1728B52AA6E4}">
                <adec:decorative xmlns:adec="http://schemas.microsoft.com/office/drawing/2017/decorative" val="1"/>
              </a:ext>
            </a:extLst>
          </p:cNvPr>
          <p:cNvCxnSpPr>
            <a:cxnSpLocks/>
          </p:cNvCxnSpPr>
          <p:nvPr/>
        </p:nvCxnSpPr>
        <p:spPr>
          <a:xfrm>
            <a:off x="9602244"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E4308946-4DAE-4C9F-B6F5-1E5DA470E2DA}"/>
              </a:ext>
              <a:ext uri="{C183D7F6-B498-43B3-948B-1728B52AA6E4}">
                <adec:decorative xmlns:adec="http://schemas.microsoft.com/office/drawing/2017/decorative" val="1"/>
              </a:ext>
            </a:extLst>
          </p:cNvPr>
          <p:cNvCxnSpPr>
            <a:cxnSpLocks/>
          </p:cNvCxnSpPr>
          <p:nvPr/>
        </p:nvCxnSpPr>
        <p:spPr>
          <a:xfrm>
            <a:off x="3550122"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6F91FF08-EDF5-4D22-898D-767010FB8009}"/>
              </a:ext>
              <a:ext uri="{C183D7F6-B498-43B3-948B-1728B52AA6E4}">
                <adec:decorative xmlns:adec="http://schemas.microsoft.com/office/drawing/2017/decorative" val="1"/>
              </a:ext>
            </a:extLst>
          </p:cNvPr>
          <p:cNvCxnSpPr>
            <a:cxnSpLocks/>
          </p:cNvCxnSpPr>
          <p:nvPr/>
        </p:nvCxnSpPr>
        <p:spPr>
          <a:xfrm>
            <a:off x="5567496"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C4E1CC80-D895-4EE2-BEFD-20027F189CC6}"/>
              </a:ext>
              <a:ext uri="{C183D7F6-B498-43B3-948B-1728B52AA6E4}">
                <adec:decorative xmlns:adec="http://schemas.microsoft.com/office/drawing/2017/decorative" val="1"/>
              </a:ext>
            </a:extLst>
          </p:cNvPr>
          <p:cNvCxnSpPr>
            <a:cxnSpLocks/>
          </p:cNvCxnSpPr>
          <p:nvPr/>
        </p:nvCxnSpPr>
        <p:spPr>
          <a:xfrm>
            <a:off x="1539635" y="1718755"/>
            <a:ext cx="0" cy="3398946"/>
          </a:xfrm>
          <a:prstGeom prst="line">
            <a:avLst/>
          </a:prstGeom>
          <a:ln w="19050">
            <a:solidFill>
              <a:schemeClr val="bg2">
                <a:lumMod val="50000"/>
                <a:alpha val="40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77742EBA-6F4D-EBBC-4060-50435DB6B1CC}"/>
              </a:ext>
              <a:ext uri="{C183D7F6-B498-43B3-948B-1728B52AA6E4}">
                <adec:decorative xmlns:adec="http://schemas.microsoft.com/office/drawing/2017/decorative" val="1"/>
              </a:ext>
            </a:extLst>
          </p:cNvPr>
          <p:cNvGrpSpPr/>
          <p:nvPr/>
        </p:nvGrpSpPr>
        <p:grpSpPr>
          <a:xfrm>
            <a:off x="7779941" y="2242780"/>
            <a:ext cx="1627232" cy="2165572"/>
            <a:chOff x="7779941" y="2242780"/>
            <a:chExt cx="1627232" cy="2165572"/>
          </a:xfrm>
        </p:grpSpPr>
        <p:sp>
          <p:nvSpPr>
            <p:cNvPr id="284" name="TextBox 283">
              <a:extLst>
                <a:ext uri="{FF2B5EF4-FFF2-40B4-BE49-F238E27FC236}">
                  <a16:creationId xmlns:a16="http://schemas.microsoft.com/office/drawing/2014/main" id="{9CA9F3DD-CF5E-49A1-A801-843AA6410C3B}"/>
                </a:ext>
              </a:extLst>
            </p:cNvPr>
            <p:cNvSpPr txBox="1"/>
            <p:nvPr/>
          </p:nvSpPr>
          <p:spPr>
            <a:xfrm>
              <a:off x="8048940" y="2242780"/>
              <a:ext cx="245580" cy="189283"/>
            </a:xfrm>
            <a:prstGeom prst="rect">
              <a:avLst/>
            </a:prstGeom>
            <a:noFill/>
          </p:spPr>
          <p:txBody>
            <a:bodyPr wrap="none" lIns="91440" tIns="45720" rIns="91440" bIns="45720" rtlCol="0">
              <a:spAutoFit/>
            </a:bodyPr>
            <a:lstStyle/>
            <a:p>
              <a:pPr marL="0" marR="0" lvl="0" indent="0" algn="r" defTabSz="914367" rtl="0" eaLnBrk="1" fontAlgn="auto" latinLnBrk="0" hangingPunct="1">
                <a:lnSpc>
                  <a:spcPct val="90000"/>
                </a:lnSpc>
                <a:spcBef>
                  <a:spcPts val="0"/>
                </a:spcBef>
                <a:spcAft>
                  <a:spcPts val="600"/>
                </a:spcAft>
                <a:buClrTx/>
                <a:buSzTx/>
                <a:buFontTx/>
                <a:buNone/>
                <a:tabLst/>
                <a:defRPr/>
              </a:pPr>
              <a:r>
                <a:rPr kumimoji="0" lang="en-US" sz="700" b="0" i="0" u="none" strike="noStrike" kern="1200" cap="none" spc="0" normalizeH="0" baseline="0" noProof="0">
                  <a:ln>
                    <a:noFill/>
                  </a:ln>
                  <a:solidFill>
                    <a:prstClr val="white"/>
                  </a:solidFill>
                  <a:effectLst/>
                  <a:uLnTx/>
                  <a:uFillTx/>
                  <a:latin typeface="Segoe UI"/>
                  <a:ea typeface="+mn-ea"/>
                  <a:cs typeface="+mn-cs"/>
                </a:rPr>
                <a:t>+</a:t>
              </a:r>
            </a:p>
          </p:txBody>
        </p:sp>
        <p:grpSp>
          <p:nvGrpSpPr>
            <p:cNvPr id="4" name="Group 3">
              <a:extLst>
                <a:ext uri="{FF2B5EF4-FFF2-40B4-BE49-F238E27FC236}">
                  <a16:creationId xmlns:a16="http://schemas.microsoft.com/office/drawing/2014/main" id="{F5699536-A2D5-4500-B62F-5B546CDB959E}"/>
                </a:ext>
              </a:extLst>
            </p:cNvPr>
            <p:cNvGrpSpPr/>
            <p:nvPr/>
          </p:nvGrpSpPr>
          <p:grpSpPr>
            <a:xfrm>
              <a:off x="7779941" y="2253878"/>
              <a:ext cx="1627232" cy="2154474"/>
              <a:chOff x="7779941" y="2253878"/>
              <a:chExt cx="1627232" cy="2154474"/>
            </a:xfrm>
          </p:grpSpPr>
          <p:graphicFrame>
            <p:nvGraphicFramePr>
              <p:cNvPr id="127" name="Chart 126">
                <a:extLst>
                  <a:ext uri="{FF2B5EF4-FFF2-40B4-BE49-F238E27FC236}">
                    <a16:creationId xmlns:a16="http://schemas.microsoft.com/office/drawing/2014/main" id="{957534CC-8CB1-4E44-BE7A-72E964982383}"/>
                  </a:ext>
                </a:extLst>
              </p:cNvPr>
              <p:cNvGraphicFramePr/>
              <p:nvPr/>
            </p:nvGraphicFramePr>
            <p:xfrm>
              <a:off x="7779941" y="2253878"/>
              <a:ext cx="1627232" cy="2154474"/>
            </p:xfrm>
            <a:graphic>
              <a:graphicData uri="http://schemas.openxmlformats.org/drawingml/2006/chart">
                <c:chart xmlns:c="http://schemas.openxmlformats.org/drawingml/2006/chart" xmlns:r="http://schemas.openxmlformats.org/officeDocument/2006/relationships" r:id="rId15"/>
              </a:graphicData>
            </a:graphic>
          </p:graphicFrame>
          <p:sp>
            <p:nvSpPr>
              <p:cNvPr id="2" name="Rectangle 1">
                <a:extLst>
                  <a:ext uri="{FF2B5EF4-FFF2-40B4-BE49-F238E27FC236}">
                    <a16:creationId xmlns:a16="http://schemas.microsoft.com/office/drawing/2014/main" id="{C0AEB81E-F4B8-4CF5-B4B9-4B8914248EA4}"/>
                  </a:ext>
                </a:extLst>
              </p:cNvPr>
              <p:cNvSpPr/>
              <p:nvPr/>
            </p:nvSpPr>
            <p:spPr bwMode="auto">
              <a:xfrm>
                <a:off x="8439846" y="2253878"/>
                <a:ext cx="118166" cy="3475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pSp>
      </p:grpSp>
      <p:grpSp>
        <p:nvGrpSpPr>
          <p:cNvPr id="6" name="Group 5">
            <a:extLst>
              <a:ext uri="{FF2B5EF4-FFF2-40B4-BE49-F238E27FC236}">
                <a16:creationId xmlns:a16="http://schemas.microsoft.com/office/drawing/2014/main" id="{0B6A4EB1-E6EC-B309-A735-CDE1D458CF73}"/>
              </a:ext>
              <a:ext uri="{C183D7F6-B498-43B3-948B-1728B52AA6E4}">
                <adec:decorative xmlns:adec="http://schemas.microsoft.com/office/drawing/2017/decorative" val="1"/>
              </a:ext>
            </a:extLst>
          </p:cNvPr>
          <p:cNvGrpSpPr/>
          <p:nvPr/>
        </p:nvGrpSpPr>
        <p:grpSpPr>
          <a:xfrm>
            <a:off x="1878327" y="2408154"/>
            <a:ext cx="1359453" cy="1424123"/>
            <a:chOff x="1878327" y="2408154"/>
            <a:chExt cx="1359453" cy="1424123"/>
          </a:xfrm>
        </p:grpSpPr>
        <p:grpSp>
          <p:nvGrpSpPr>
            <p:cNvPr id="135" name="Group 134">
              <a:extLst>
                <a:ext uri="{FF2B5EF4-FFF2-40B4-BE49-F238E27FC236}">
                  <a16:creationId xmlns:a16="http://schemas.microsoft.com/office/drawing/2014/main" id="{7928A1B2-7EDA-4AB1-9B5F-8CF509ED7C5E}"/>
                </a:ext>
              </a:extLst>
            </p:cNvPr>
            <p:cNvGrpSpPr/>
            <p:nvPr/>
          </p:nvGrpSpPr>
          <p:grpSpPr>
            <a:xfrm>
              <a:off x="2256136" y="2408154"/>
              <a:ext cx="981644" cy="960739"/>
              <a:chOff x="1068915" y="3062014"/>
              <a:chExt cx="1157389" cy="1132740"/>
            </a:xfrm>
          </p:grpSpPr>
          <p:pic>
            <p:nvPicPr>
              <p:cNvPr id="137" name="Picture 136" descr="A close up of a sign&#10;&#10;Description automatically generated">
                <a:extLst>
                  <a:ext uri="{FF2B5EF4-FFF2-40B4-BE49-F238E27FC236}">
                    <a16:creationId xmlns:a16="http://schemas.microsoft.com/office/drawing/2014/main" id="{78BC3D41-DA23-48C6-AFB9-0AC752803067}"/>
                  </a:ext>
                </a:extLst>
              </p:cNvPr>
              <p:cNvPicPr>
                <a:picLocks noChangeAspect="1"/>
              </p:cNvPicPr>
              <p:nvPr/>
            </p:nvPicPr>
            <p:blipFill>
              <a:blip r:embed="rId16" cstate="screen">
                <a:extLst>
                  <a:ext uri="{28A0092B-C50C-407E-A947-70E740481C1C}">
                    <a14:useLocalDpi xmlns:a14="http://schemas.microsoft.com/office/drawing/2010/main"/>
                  </a:ext>
                </a:extLst>
              </a:blip>
              <a:stretch>
                <a:fillRect/>
              </a:stretch>
            </p:blipFill>
            <p:spPr>
              <a:xfrm>
                <a:off x="1690287" y="3062014"/>
                <a:ext cx="536017" cy="572045"/>
              </a:xfrm>
              <a:prstGeom prst="rect">
                <a:avLst/>
              </a:prstGeom>
            </p:spPr>
          </p:pic>
          <p:grpSp>
            <p:nvGrpSpPr>
              <p:cNvPr id="138" name="Group 137">
                <a:extLst>
                  <a:ext uri="{FF2B5EF4-FFF2-40B4-BE49-F238E27FC236}">
                    <a16:creationId xmlns:a16="http://schemas.microsoft.com/office/drawing/2014/main" id="{B1841807-7553-4B21-AEA6-7AB31C1CE37D}"/>
                  </a:ext>
                </a:extLst>
              </p:cNvPr>
              <p:cNvGrpSpPr/>
              <p:nvPr/>
            </p:nvGrpSpPr>
            <p:grpSpPr>
              <a:xfrm>
                <a:off x="1068915" y="3600030"/>
                <a:ext cx="624467" cy="594724"/>
                <a:chOff x="672813" y="3313219"/>
                <a:chExt cx="585172" cy="572126"/>
              </a:xfrm>
            </p:grpSpPr>
            <p:cxnSp>
              <p:nvCxnSpPr>
                <p:cNvPr id="140" name="Straight Connector 139">
                  <a:extLst>
                    <a:ext uri="{FF2B5EF4-FFF2-40B4-BE49-F238E27FC236}">
                      <a16:creationId xmlns:a16="http://schemas.microsoft.com/office/drawing/2014/main" id="{75934C1B-7E2E-40D6-89B6-ACA4B7DCD32C}"/>
                    </a:ext>
                  </a:extLst>
                </p:cNvPr>
                <p:cNvCxnSpPr>
                  <a:cxnSpLocks/>
                </p:cNvCxnSpPr>
                <p:nvPr/>
              </p:nvCxnSpPr>
              <p:spPr>
                <a:xfrm flipV="1">
                  <a:off x="672813" y="3313219"/>
                  <a:ext cx="546100" cy="509012"/>
                </a:xfrm>
                <a:prstGeom prst="line">
                  <a:avLst/>
                </a:prstGeom>
                <a:ln w="15875">
                  <a:solidFill>
                    <a:schemeClr val="tx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E62D0A7-5DCC-4F22-B289-09CC2BD0DDB5}"/>
                    </a:ext>
                  </a:extLst>
                </p:cNvPr>
                <p:cNvCxnSpPr>
                  <a:cxnSpLocks/>
                </p:cNvCxnSpPr>
                <p:nvPr/>
              </p:nvCxnSpPr>
              <p:spPr>
                <a:xfrm flipV="1">
                  <a:off x="711885" y="3376333"/>
                  <a:ext cx="546100" cy="509012"/>
                </a:xfrm>
                <a:prstGeom prst="line">
                  <a:avLst/>
                </a:prstGeom>
                <a:ln w="15875">
                  <a:solidFill>
                    <a:schemeClr val="accent2"/>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39" name="Freeform: Shape 138">
                <a:extLst>
                  <a:ext uri="{FF2B5EF4-FFF2-40B4-BE49-F238E27FC236}">
                    <a16:creationId xmlns:a16="http://schemas.microsoft.com/office/drawing/2014/main" id="{3EFE1421-7139-475F-A588-261DD88D40DD}"/>
                  </a:ext>
                </a:extLst>
              </p:cNvPr>
              <p:cNvSpPr/>
              <p:nvPr/>
            </p:nvSpPr>
            <p:spPr bwMode="auto">
              <a:xfrm>
                <a:off x="1180581" y="3706440"/>
                <a:ext cx="399891" cy="399891"/>
              </a:xfrm>
              <a:custGeom>
                <a:avLst/>
                <a:gdLst>
                  <a:gd name="connsiteX0" fmla="*/ 166687 w 231775"/>
                  <a:gd name="connsiteY0" fmla="*/ 0 h 231775"/>
                  <a:gd name="connsiteX1" fmla="*/ 231775 w 231775"/>
                  <a:gd name="connsiteY1" fmla="*/ 0 h 231775"/>
                  <a:gd name="connsiteX2" fmla="*/ 139700 w 231775"/>
                  <a:gd name="connsiteY2" fmla="*/ 92075 h 231775"/>
                  <a:gd name="connsiteX3" fmla="*/ 204788 w 231775"/>
                  <a:gd name="connsiteY3" fmla="*/ 92075 h 231775"/>
                  <a:gd name="connsiteX4" fmla="*/ 66675 w 231775"/>
                  <a:gd name="connsiteY4" fmla="*/ 231775 h 231775"/>
                  <a:gd name="connsiteX5" fmla="*/ 0 w 231775"/>
                  <a:gd name="connsiteY5" fmla="*/ 231775 h 231775"/>
                  <a:gd name="connsiteX6" fmla="*/ 92075 w 231775"/>
                  <a:gd name="connsiteY6" fmla="*/ 139700 h 231775"/>
                  <a:gd name="connsiteX7" fmla="*/ 26987 w 231775"/>
                  <a:gd name="connsiteY7" fmla="*/ 13970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1775" h="231775">
                    <a:moveTo>
                      <a:pt x="166687" y="0"/>
                    </a:moveTo>
                    <a:lnTo>
                      <a:pt x="231775" y="0"/>
                    </a:lnTo>
                    <a:lnTo>
                      <a:pt x="139700" y="92075"/>
                    </a:lnTo>
                    <a:lnTo>
                      <a:pt x="204788" y="92075"/>
                    </a:lnTo>
                    <a:lnTo>
                      <a:pt x="66675" y="231775"/>
                    </a:lnTo>
                    <a:lnTo>
                      <a:pt x="0" y="231775"/>
                    </a:lnTo>
                    <a:lnTo>
                      <a:pt x="92075" y="139700"/>
                    </a:lnTo>
                    <a:lnTo>
                      <a:pt x="26987" y="139700"/>
                    </a:lnTo>
                    <a:close/>
                  </a:path>
                </a:pathLst>
              </a:custGeom>
              <a:solidFill>
                <a:schemeClr val="accent1"/>
              </a:solidFill>
              <a:ln w="12700" cap="rnd">
                <a:noFill/>
                <a:miter lim="800000"/>
                <a:headEnd/>
                <a:tailEn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charset="0"/>
                  <a:ea typeface="Arial" charset="0"/>
                  <a:cs typeface="Arial" charset="0"/>
                </a:endParaRPr>
              </a:p>
            </p:txBody>
          </p:sp>
        </p:grpSp>
        <p:pic>
          <p:nvPicPr>
            <p:cNvPr id="173" name="Graphic 172">
              <a:extLst>
                <a:ext uri="{FF2B5EF4-FFF2-40B4-BE49-F238E27FC236}">
                  <a16:creationId xmlns:a16="http://schemas.microsoft.com/office/drawing/2014/main" id="{E5CB70C9-BA7D-4E5F-8E85-1097B71A910E}"/>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878327" y="3387003"/>
              <a:ext cx="445274" cy="445274"/>
            </a:xfrm>
            <a:prstGeom prst="rect">
              <a:avLst/>
            </a:prstGeom>
          </p:spPr>
        </p:pic>
      </p:grpSp>
      <p:grpSp>
        <p:nvGrpSpPr>
          <p:cNvPr id="7" name="Group 6">
            <a:extLst>
              <a:ext uri="{FF2B5EF4-FFF2-40B4-BE49-F238E27FC236}">
                <a16:creationId xmlns:a16="http://schemas.microsoft.com/office/drawing/2014/main" id="{55D07B6C-22B7-DC59-55B6-B95965B9CD47}"/>
              </a:ext>
              <a:ext uri="{C183D7F6-B498-43B3-948B-1728B52AA6E4}">
                <adec:decorative xmlns:adec="http://schemas.microsoft.com/office/drawing/2017/decorative" val="1"/>
              </a:ext>
            </a:extLst>
          </p:cNvPr>
          <p:cNvGrpSpPr/>
          <p:nvPr/>
        </p:nvGrpSpPr>
        <p:grpSpPr>
          <a:xfrm>
            <a:off x="3768434" y="2227910"/>
            <a:ext cx="1486721" cy="1682855"/>
            <a:chOff x="3768434" y="2227910"/>
            <a:chExt cx="1486721" cy="1682855"/>
          </a:xfrm>
        </p:grpSpPr>
        <p:cxnSp>
          <p:nvCxnSpPr>
            <p:cNvPr id="154" name="Straight Connector 153">
              <a:extLst>
                <a:ext uri="{FF2B5EF4-FFF2-40B4-BE49-F238E27FC236}">
                  <a16:creationId xmlns:a16="http://schemas.microsoft.com/office/drawing/2014/main" id="{F1E805EC-9623-45ED-9A16-9ADE64626471}"/>
                </a:ext>
              </a:extLst>
            </p:cNvPr>
            <p:cNvCxnSpPr>
              <a:cxnSpLocks/>
            </p:cNvCxnSpPr>
            <p:nvPr/>
          </p:nvCxnSpPr>
          <p:spPr>
            <a:xfrm>
              <a:off x="4783721" y="2463842"/>
              <a:ext cx="0" cy="1107773"/>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Oval 154">
              <a:extLst>
                <a:ext uri="{FF2B5EF4-FFF2-40B4-BE49-F238E27FC236}">
                  <a16:creationId xmlns:a16="http://schemas.microsoft.com/office/drawing/2014/main" id="{360F3957-7277-4FF1-8AB9-CBD8D65BBA71}"/>
                </a:ext>
              </a:extLst>
            </p:cNvPr>
            <p:cNvSpPr/>
            <p:nvPr/>
          </p:nvSpPr>
          <p:spPr bwMode="auto">
            <a:xfrm>
              <a:off x="4528738" y="2815374"/>
              <a:ext cx="509966" cy="48204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pic>
          <p:nvPicPr>
            <p:cNvPr id="156" name="Picture 155" descr="A picture containing clock, drawing&#10;&#10;Description automatically generated">
              <a:extLst>
                <a:ext uri="{FF2B5EF4-FFF2-40B4-BE49-F238E27FC236}">
                  <a16:creationId xmlns:a16="http://schemas.microsoft.com/office/drawing/2014/main" id="{7000B8E7-9D28-4BCE-9A29-0F9BA579CFE7}"/>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4606035" y="2870244"/>
              <a:ext cx="355372" cy="372307"/>
            </a:xfrm>
            <a:prstGeom prst="rect">
              <a:avLst/>
            </a:prstGeom>
          </p:spPr>
        </p:pic>
        <p:sp>
          <p:nvSpPr>
            <p:cNvPr id="157" name="Oval 156">
              <a:extLst>
                <a:ext uri="{FF2B5EF4-FFF2-40B4-BE49-F238E27FC236}">
                  <a16:creationId xmlns:a16="http://schemas.microsoft.com/office/drawing/2014/main" id="{E07920FD-C559-4C17-8D9C-947447F1D418}"/>
                </a:ext>
              </a:extLst>
            </p:cNvPr>
            <p:cNvSpPr/>
            <p:nvPr/>
          </p:nvSpPr>
          <p:spPr bwMode="auto">
            <a:xfrm>
              <a:off x="4528738" y="2227910"/>
              <a:ext cx="509966" cy="482047"/>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pic>
          <p:nvPicPr>
            <p:cNvPr id="158" name="Graphic 157">
              <a:extLst>
                <a:ext uri="{FF2B5EF4-FFF2-40B4-BE49-F238E27FC236}">
                  <a16:creationId xmlns:a16="http://schemas.microsoft.com/office/drawing/2014/main" id="{068001CC-AAE3-4F86-BBBA-A7711E0593F9}"/>
                </a:ext>
              </a:extLst>
            </p:cNvPr>
            <p:cNvPicPr>
              <a:picLocks noChangeAspect="1"/>
            </p:cNvPicPr>
            <p:nvPr/>
          </p:nvPicPr>
          <p:blipFill>
            <a:blip r:embed="rId20" cstate="screen">
              <a:extLst>
                <a:ext uri="{28A0092B-C50C-407E-A947-70E740481C1C}">
                  <a14:useLocalDpi xmlns:a14="http://schemas.microsoft.com/office/drawing/2010/main"/>
                </a:ext>
                <a:ext uri="{96DAC541-7B7A-43D3-8B79-37D633B846F1}">
                  <asvg:svgBlip xmlns:asvg="http://schemas.microsoft.com/office/drawing/2016/SVG/main" r:embed="rId21"/>
                </a:ext>
              </a:extLst>
            </a:blip>
            <a:stretch>
              <a:fillRect/>
            </a:stretch>
          </p:blipFill>
          <p:spPr>
            <a:xfrm>
              <a:off x="4569542" y="2241371"/>
              <a:ext cx="428358" cy="357916"/>
            </a:xfrm>
            <a:prstGeom prst="rect">
              <a:avLst/>
            </a:prstGeom>
          </p:spPr>
        </p:pic>
        <p:sp>
          <p:nvSpPr>
            <p:cNvPr id="160" name="Rectangle 159">
              <a:extLst>
                <a:ext uri="{FF2B5EF4-FFF2-40B4-BE49-F238E27FC236}">
                  <a16:creationId xmlns:a16="http://schemas.microsoft.com/office/drawing/2014/main" id="{82EE1B41-544F-452A-962D-F501F4E7D1A0}"/>
                </a:ext>
              </a:extLst>
            </p:cNvPr>
            <p:cNvSpPr/>
            <p:nvPr/>
          </p:nvSpPr>
          <p:spPr bwMode="auto">
            <a:xfrm>
              <a:off x="4312287" y="3440664"/>
              <a:ext cx="942868" cy="470101"/>
            </a:xfrm>
            <a:prstGeom prst="rect">
              <a:avLst/>
            </a:prstGeom>
            <a:solidFill>
              <a:schemeClr val="tx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cxnSp>
          <p:nvCxnSpPr>
            <p:cNvPr id="161" name="Straight Connector 160">
              <a:extLst>
                <a:ext uri="{FF2B5EF4-FFF2-40B4-BE49-F238E27FC236}">
                  <a16:creationId xmlns:a16="http://schemas.microsoft.com/office/drawing/2014/main" id="{75D2D327-3963-426C-AB07-590BEDFC4DA2}"/>
                </a:ext>
              </a:extLst>
            </p:cNvPr>
            <p:cNvCxnSpPr>
              <a:cxnSpLocks/>
            </p:cNvCxnSpPr>
            <p:nvPr/>
          </p:nvCxnSpPr>
          <p:spPr>
            <a:xfrm flipH="1">
              <a:off x="4185249" y="3675715"/>
              <a:ext cx="127038" cy="0"/>
            </a:xfrm>
            <a:prstGeom prst="line">
              <a:avLst/>
            </a:prstGeom>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62" name="Graphic 161">
              <a:extLst>
                <a:ext uri="{FF2B5EF4-FFF2-40B4-BE49-F238E27FC236}">
                  <a16:creationId xmlns:a16="http://schemas.microsoft.com/office/drawing/2014/main" id="{7E1B3483-AF12-4538-B377-0F912216081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4864608" y="3529681"/>
              <a:ext cx="280397" cy="292066"/>
            </a:xfrm>
            <a:prstGeom prst="rect">
              <a:avLst/>
            </a:prstGeom>
          </p:spPr>
        </p:pic>
        <p:pic>
          <p:nvPicPr>
            <p:cNvPr id="163" name="Graphic 162">
              <a:extLst>
                <a:ext uri="{FF2B5EF4-FFF2-40B4-BE49-F238E27FC236}">
                  <a16:creationId xmlns:a16="http://schemas.microsoft.com/office/drawing/2014/main" id="{A8412982-B0E9-414A-BC60-C7F5B5E4EA97}"/>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4456070" y="3523451"/>
              <a:ext cx="322163" cy="304526"/>
            </a:xfrm>
            <a:prstGeom prst="rect">
              <a:avLst/>
            </a:prstGeom>
          </p:spPr>
        </p:pic>
        <p:pic>
          <p:nvPicPr>
            <p:cNvPr id="146" name="Graphic 145">
              <a:extLst>
                <a:ext uri="{FF2B5EF4-FFF2-40B4-BE49-F238E27FC236}">
                  <a16:creationId xmlns:a16="http://schemas.microsoft.com/office/drawing/2014/main" id="{0D1448AC-CD72-4AD8-AA1C-CFEE960C3410}"/>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768434" y="3474720"/>
              <a:ext cx="406792" cy="406792"/>
            </a:xfrm>
            <a:prstGeom prst="rect">
              <a:avLst/>
            </a:prstGeom>
          </p:spPr>
        </p:pic>
      </p:grpSp>
      <p:grpSp>
        <p:nvGrpSpPr>
          <p:cNvPr id="11" name="Group 10">
            <a:extLst>
              <a:ext uri="{FF2B5EF4-FFF2-40B4-BE49-F238E27FC236}">
                <a16:creationId xmlns:a16="http://schemas.microsoft.com/office/drawing/2014/main" id="{2073068C-8BB7-815B-66DF-D13AD0AB0C5A}"/>
              </a:ext>
              <a:ext uri="{C183D7F6-B498-43B3-948B-1728B52AA6E4}">
                <adec:decorative xmlns:adec="http://schemas.microsoft.com/office/drawing/2017/decorative" val="1"/>
              </a:ext>
            </a:extLst>
          </p:cNvPr>
          <p:cNvGrpSpPr/>
          <p:nvPr/>
        </p:nvGrpSpPr>
        <p:grpSpPr>
          <a:xfrm>
            <a:off x="5810021" y="2119072"/>
            <a:ext cx="449943" cy="1930226"/>
            <a:chOff x="5810021" y="2119072"/>
            <a:chExt cx="449943" cy="1930226"/>
          </a:xfrm>
        </p:grpSpPr>
        <p:cxnSp>
          <p:nvCxnSpPr>
            <p:cNvPr id="189" name="Straight Connector 188">
              <a:extLst>
                <a:ext uri="{FF2B5EF4-FFF2-40B4-BE49-F238E27FC236}">
                  <a16:creationId xmlns:a16="http://schemas.microsoft.com/office/drawing/2014/main" id="{D50C0A7B-F75B-4F4E-B8AA-AB3A67D27256}"/>
                </a:ext>
              </a:extLst>
            </p:cNvPr>
            <p:cNvCxnSpPr>
              <a:cxnSpLocks/>
            </p:cNvCxnSpPr>
            <p:nvPr/>
          </p:nvCxnSpPr>
          <p:spPr>
            <a:xfrm>
              <a:off x="6034992" y="2327864"/>
              <a:ext cx="0" cy="1520271"/>
            </a:xfrm>
            <a:prstGeom prst="line">
              <a:avLst/>
            </a:prstGeom>
            <a:solidFill>
              <a:schemeClr val="bg1"/>
            </a:solidFill>
            <a:ln w="19050">
              <a:solidFill>
                <a:schemeClr val="accent1"/>
              </a:solidFill>
              <a:prstDash val="sysDot"/>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4" name="Oval 193">
              <a:extLst>
                <a:ext uri="{FF2B5EF4-FFF2-40B4-BE49-F238E27FC236}">
                  <a16:creationId xmlns:a16="http://schemas.microsoft.com/office/drawing/2014/main" id="{934E88BA-EDD2-4D69-8B52-1CED7E7EC9E7}"/>
                </a:ext>
              </a:extLst>
            </p:cNvPr>
            <p:cNvSpPr/>
            <p:nvPr/>
          </p:nvSpPr>
          <p:spPr bwMode="auto">
            <a:xfrm>
              <a:off x="5810021" y="2119072"/>
              <a:ext cx="449943" cy="4052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95" name="Oval 194">
              <a:extLst>
                <a:ext uri="{FF2B5EF4-FFF2-40B4-BE49-F238E27FC236}">
                  <a16:creationId xmlns:a16="http://schemas.microsoft.com/office/drawing/2014/main" id="{90EED760-99EE-40F9-B682-7FC2255632DB}"/>
                </a:ext>
              </a:extLst>
            </p:cNvPr>
            <p:cNvSpPr/>
            <p:nvPr/>
          </p:nvSpPr>
          <p:spPr bwMode="auto">
            <a:xfrm>
              <a:off x="5810021" y="2627385"/>
              <a:ext cx="449943" cy="4052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96" name="Oval 195">
              <a:extLst>
                <a:ext uri="{FF2B5EF4-FFF2-40B4-BE49-F238E27FC236}">
                  <a16:creationId xmlns:a16="http://schemas.microsoft.com/office/drawing/2014/main" id="{DE271009-B28F-45C4-BA22-A1901559D548}"/>
                </a:ext>
              </a:extLst>
            </p:cNvPr>
            <p:cNvSpPr/>
            <p:nvPr/>
          </p:nvSpPr>
          <p:spPr bwMode="auto">
            <a:xfrm>
              <a:off x="5810021" y="3135699"/>
              <a:ext cx="449943" cy="4052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sp>
          <p:nvSpPr>
            <p:cNvPr id="197" name="Oval 196">
              <a:extLst>
                <a:ext uri="{FF2B5EF4-FFF2-40B4-BE49-F238E27FC236}">
                  <a16:creationId xmlns:a16="http://schemas.microsoft.com/office/drawing/2014/main" id="{A7F18C9E-E96B-432E-AA32-016ADCD8A443}"/>
                </a:ext>
              </a:extLst>
            </p:cNvPr>
            <p:cNvSpPr/>
            <p:nvPr/>
          </p:nvSpPr>
          <p:spPr bwMode="auto">
            <a:xfrm>
              <a:off x="5810021" y="3644012"/>
              <a:ext cx="449943" cy="405286"/>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Segoe UI"/>
                <a:ea typeface="Segoe UI" pitchFamily="34" charset="0"/>
                <a:cs typeface="Segoe UI" pitchFamily="34" charset="0"/>
              </a:endParaRPr>
            </a:p>
          </p:txBody>
        </p:sp>
        <p:grpSp>
          <p:nvGrpSpPr>
            <p:cNvPr id="201" name="Group 99">
              <a:extLst>
                <a:ext uri="{FF2B5EF4-FFF2-40B4-BE49-F238E27FC236}">
                  <a16:creationId xmlns:a16="http://schemas.microsoft.com/office/drawing/2014/main" id="{0F3F0F84-396D-4041-975E-212031A30298}"/>
                </a:ext>
              </a:extLst>
            </p:cNvPr>
            <p:cNvGrpSpPr>
              <a:grpSpLocks noChangeAspect="1"/>
            </p:cNvGrpSpPr>
            <p:nvPr/>
          </p:nvGrpSpPr>
          <p:grpSpPr bwMode="auto">
            <a:xfrm>
              <a:off x="5898157" y="2688628"/>
              <a:ext cx="273688" cy="282773"/>
              <a:chOff x="430" y="999"/>
              <a:chExt cx="272" cy="312"/>
            </a:xfrm>
          </p:grpSpPr>
          <p:sp>
            <p:nvSpPr>
              <p:cNvPr id="232" name="Rectangle 100">
                <a:extLst>
                  <a:ext uri="{FF2B5EF4-FFF2-40B4-BE49-F238E27FC236}">
                    <a16:creationId xmlns:a16="http://schemas.microsoft.com/office/drawing/2014/main" id="{AB333937-6DB5-44E3-9B2A-7C7EF29D112D}"/>
                  </a:ext>
                </a:extLst>
              </p:cNvPr>
              <p:cNvSpPr>
                <a:spLocks noChangeArrowheads="1"/>
              </p:cNvSpPr>
              <p:nvPr/>
            </p:nvSpPr>
            <p:spPr bwMode="auto">
              <a:xfrm>
                <a:off x="430" y="1243"/>
                <a:ext cx="29" cy="6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33" name="Rectangle 101">
                <a:extLst>
                  <a:ext uri="{FF2B5EF4-FFF2-40B4-BE49-F238E27FC236}">
                    <a16:creationId xmlns:a16="http://schemas.microsoft.com/office/drawing/2014/main" id="{83A0142B-3A09-44D7-AF3F-AD74C1C79271}"/>
                  </a:ext>
                </a:extLst>
              </p:cNvPr>
              <p:cNvSpPr>
                <a:spLocks noChangeArrowheads="1"/>
              </p:cNvSpPr>
              <p:nvPr/>
            </p:nvSpPr>
            <p:spPr bwMode="auto">
              <a:xfrm>
                <a:off x="479" y="1194"/>
                <a:ext cx="29" cy="11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34" name="Rectangle 102">
                <a:extLst>
                  <a:ext uri="{FF2B5EF4-FFF2-40B4-BE49-F238E27FC236}">
                    <a16:creationId xmlns:a16="http://schemas.microsoft.com/office/drawing/2014/main" id="{B21F7EEA-1713-4AFE-9772-296116B8B452}"/>
                  </a:ext>
                </a:extLst>
              </p:cNvPr>
              <p:cNvSpPr>
                <a:spLocks noChangeArrowheads="1"/>
              </p:cNvSpPr>
              <p:nvPr/>
            </p:nvSpPr>
            <p:spPr bwMode="auto">
              <a:xfrm>
                <a:off x="527" y="1145"/>
                <a:ext cx="29" cy="16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35" name="Rectangle 103">
                <a:extLst>
                  <a:ext uri="{FF2B5EF4-FFF2-40B4-BE49-F238E27FC236}">
                    <a16:creationId xmlns:a16="http://schemas.microsoft.com/office/drawing/2014/main" id="{8A8827DE-E0B1-4066-9290-192A3EF167B7}"/>
                  </a:ext>
                </a:extLst>
              </p:cNvPr>
              <p:cNvSpPr>
                <a:spLocks noChangeArrowheads="1"/>
              </p:cNvSpPr>
              <p:nvPr/>
            </p:nvSpPr>
            <p:spPr bwMode="auto">
              <a:xfrm>
                <a:off x="576" y="1096"/>
                <a:ext cx="29" cy="2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36" name="Rectangle 104">
                <a:extLst>
                  <a:ext uri="{FF2B5EF4-FFF2-40B4-BE49-F238E27FC236}">
                    <a16:creationId xmlns:a16="http://schemas.microsoft.com/office/drawing/2014/main" id="{C0825875-F599-4F01-A3A3-AAF76DE76614}"/>
                  </a:ext>
                </a:extLst>
              </p:cNvPr>
              <p:cNvSpPr>
                <a:spLocks noChangeArrowheads="1"/>
              </p:cNvSpPr>
              <p:nvPr/>
            </p:nvSpPr>
            <p:spPr bwMode="auto">
              <a:xfrm>
                <a:off x="624" y="1048"/>
                <a:ext cx="30" cy="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37" name="Rectangle 105">
                <a:extLst>
                  <a:ext uri="{FF2B5EF4-FFF2-40B4-BE49-F238E27FC236}">
                    <a16:creationId xmlns:a16="http://schemas.microsoft.com/office/drawing/2014/main" id="{7DABD48B-AC24-4569-A882-C575B9DE830D}"/>
                  </a:ext>
                </a:extLst>
              </p:cNvPr>
              <p:cNvSpPr>
                <a:spLocks noChangeArrowheads="1"/>
              </p:cNvSpPr>
              <p:nvPr/>
            </p:nvSpPr>
            <p:spPr bwMode="auto">
              <a:xfrm>
                <a:off x="673" y="999"/>
                <a:ext cx="29" cy="312"/>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2" name="Group 4">
              <a:extLst>
                <a:ext uri="{FF2B5EF4-FFF2-40B4-BE49-F238E27FC236}">
                  <a16:creationId xmlns:a16="http://schemas.microsoft.com/office/drawing/2014/main" id="{36C52887-D7EE-4CAE-A78C-9452ACA32AAB}"/>
                </a:ext>
              </a:extLst>
            </p:cNvPr>
            <p:cNvGrpSpPr>
              <a:grpSpLocks noChangeAspect="1"/>
            </p:cNvGrpSpPr>
            <p:nvPr/>
          </p:nvGrpSpPr>
          <p:grpSpPr bwMode="auto">
            <a:xfrm>
              <a:off x="5875764" y="3194903"/>
              <a:ext cx="318487" cy="286873"/>
              <a:chOff x="4616" y="999"/>
              <a:chExt cx="312" cy="312"/>
            </a:xfrm>
          </p:grpSpPr>
          <p:sp>
            <p:nvSpPr>
              <p:cNvPr id="212" name="Freeform 5">
                <a:extLst>
                  <a:ext uri="{FF2B5EF4-FFF2-40B4-BE49-F238E27FC236}">
                    <a16:creationId xmlns:a16="http://schemas.microsoft.com/office/drawing/2014/main" id="{90C9C258-8DA4-45A0-9354-7A346535DD56}"/>
                  </a:ext>
                </a:extLst>
              </p:cNvPr>
              <p:cNvSpPr>
                <a:spLocks/>
              </p:cNvSpPr>
              <p:nvPr/>
            </p:nvSpPr>
            <p:spPr bwMode="auto">
              <a:xfrm>
                <a:off x="4780" y="1163"/>
                <a:ext cx="148" cy="148"/>
              </a:xfrm>
              <a:custGeom>
                <a:avLst/>
                <a:gdLst>
                  <a:gd name="T0" fmla="*/ 148 w 148"/>
                  <a:gd name="T1" fmla="*/ 127 h 148"/>
                  <a:gd name="T2" fmla="*/ 127 w 148"/>
                  <a:gd name="T3" fmla="*/ 148 h 148"/>
                  <a:gd name="T4" fmla="*/ 52 w 148"/>
                  <a:gd name="T5" fmla="*/ 73 h 148"/>
                  <a:gd name="T6" fmla="*/ 0 w 148"/>
                  <a:gd name="T7" fmla="*/ 21 h 148"/>
                  <a:gd name="T8" fmla="*/ 21 w 148"/>
                  <a:gd name="T9" fmla="*/ 0 h 148"/>
                  <a:gd name="T10" fmla="*/ 148 w 148"/>
                  <a:gd name="T11" fmla="*/ 127 h 148"/>
                </a:gdLst>
                <a:ahLst/>
                <a:cxnLst>
                  <a:cxn ang="0">
                    <a:pos x="T0" y="T1"/>
                  </a:cxn>
                  <a:cxn ang="0">
                    <a:pos x="T2" y="T3"/>
                  </a:cxn>
                  <a:cxn ang="0">
                    <a:pos x="T4" y="T5"/>
                  </a:cxn>
                  <a:cxn ang="0">
                    <a:pos x="T6" y="T7"/>
                  </a:cxn>
                  <a:cxn ang="0">
                    <a:pos x="T8" y="T9"/>
                  </a:cxn>
                  <a:cxn ang="0">
                    <a:pos x="T10" y="T11"/>
                  </a:cxn>
                </a:cxnLst>
                <a:rect l="0" t="0" r="r" b="b"/>
                <a:pathLst>
                  <a:path w="148" h="148">
                    <a:moveTo>
                      <a:pt x="148" y="127"/>
                    </a:moveTo>
                    <a:lnTo>
                      <a:pt x="127" y="148"/>
                    </a:lnTo>
                    <a:lnTo>
                      <a:pt x="52" y="73"/>
                    </a:lnTo>
                    <a:lnTo>
                      <a:pt x="0" y="21"/>
                    </a:lnTo>
                    <a:lnTo>
                      <a:pt x="21" y="0"/>
                    </a:lnTo>
                    <a:lnTo>
                      <a:pt x="148" y="12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3" name="Freeform 6">
                <a:extLst>
                  <a:ext uri="{FF2B5EF4-FFF2-40B4-BE49-F238E27FC236}">
                    <a16:creationId xmlns:a16="http://schemas.microsoft.com/office/drawing/2014/main" id="{5EB2354B-BE92-4B03-AB5D-BEB389FF37DF}"/>
                  </a:ext>
                </a:extLst>
              </p:cNvPr>
              <p:cNvSpPr>
                <a:spLocks noEditPoints="1"/>
              </p:cNvSpPr>
              <p:nvPr/>
            </p:nvSpPr>
            <p:spPr bwMode="auto">
              <a:xfrm>
                <a:off x="4616" y="999"/>
                <a:ext cx="215" cy="215"/>
              </a:xfrm>
              <a:custGeom>
                <a:avLst/>
                <a:gdLst>
                  <a:gd name="T0" fmla="*/ 469 w 938"/>
                  <a:gd name="T1" fmla="*/ 0 h 939"/>
                  <a:gd name="T2" fmla="*/ 0 w 938"/>
                  <a:gd name="T3" fmla="*/ 470 h 939"/>
                  <a:gd name="T4" fmla="*/ 469 w 938"/>
                  <a:gd name="T5" fmla="*/ 939 h 939"/>
                  <a:gd name="T6" fmla="*/ 938 w 938"/>
                  <a:gd name="T7" fmla="*/ 470 h 939"/>
                  <a:gd name="T8" fmla="*/ 469 w 938"/>
                  <a:gd name="T9" fmla="*/ 0 h 939"/>
                  <a:gd name="T10" fmla="*/ 469 w 938"/>
                  <a:gd name="T11" fmla="*/ 811 h 939"/>
                  <a:gd name="T12" fmla="*/ 128 w 938"/>
                  <a:gd name="T13" fmla="*/ 470 h 939"/>
                  <a:gd name="T14" fmla="*/ 469 w 938"/>
                  <a:gd name="T15" fmla="*/ 128 h 939"/>
                  <a:gd name="T16" fmla="*/ 810 w 938"/>
                  <a:gd name="T17" fmla="*/ 470 h 939"/>
                  <a:gd name="T18" fmla="*/ 469 w 938"/>
                  <a:gd name="T19" fmla="*/ 811 h 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38" h="939">
                    <a:moveTo>
                      <a:pt x="469" y="0"/>
                    </a:moveTo>
                    <a:cubicBezTo>
                      <a:pt x="210" y="0"/>
                      <a:pt x="0" y="210"/>
                      <a:pt x="0" y="470"/>
                    </a:cubicBezTo>
                    <a:cubicBezTo>
                      <a:pt x="0" y="729"/>
                      <a:pt x="210" y="939"/>
                      <a:pt x="469" y="939"/>
                    </a:cubicBezTo>
                    <a:cubicBezTo>
                      <a:pt x="728" y="939"/>
                      <a:pt x="938" y="729"/>
                      <a:pt x="938" y="470"/>
                    </a:cubicBezTo>
                    <a:cubicBezTo>
                      <a:pt x="938" y="210"/>
                      <a:pt x="728" y="0"/>
                      <a:pt x="469" y="0"/>
                    </a:cubicBezTo>
                    <a:close/>
                    <a:moveTo>
                      <a:pt x="469" y="811"/>
                    </a:moveTo>
                    <a:cubicBezTo>
                      <a:pt x="280" y="811"/>
                      <a:pt x="128" y="658"/>
                      <a:pt x="128" y="470"/>
                    </a:cubicBezTo>
                    <a:cubicBezTo>
                      <a:pt x="128" y="281"/>
                      <a:pt x="280" y="128"/>
                      <a:pt x="469" y="128"/>
                    </a:cubicBezTo>
                    <a:cubicBezTo>
                      <a:pt x="658" y="128"/>
                      <a:pt x="810" y="281"/>
                      <a:pt x="810" y="470"/>
                    </a:cubicBezTo>
                    <a:cubicBezTo>
                      <a:pt x="810" y="658"/>
                      <a:pt x="658" y="811"/>
                      <a:pt x="469" y="8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4" name="Rectangle 7">
                <a:extLst>
                  <a:ext uri="{FF2B5EF4-FFF2-40B4-BE49-F238E27FC236}">
                    <a16:creationId xmlns:a16="http://schemas.microsoft.com/office/drawing/2014/main" id="{B153F8C7-0C7B-40BC-AE4A-2DDEB6BCDCD6}"/>
                  </a:ext>
                </a:extLst>
              </p:cNvPr>
              <p:cNvSpPr>
                <a:spLocks noChangeArrowheads="1"/>
              </p:cNvSpPr>
              <p:nvPr/>
            </p:nvSpPr>
            <p:spPr bwMode="auto">
              <a:xfrm>
                <a:off x="4742" y="1107"/>
                <a:ext cx="20" cy="4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5" name="Rectangle 8">
                <a:extLst>
                  <a:ext uri="{FF2B5EF4-FFF2-40B4-BE49-F238E27FC236}">
                    <a16:creationId xmlns:a16="http://schemas.microsoft.com/office/drawing/2014/main" id="{223E6394-6006-40EA-A6C7-3D3DE3E2B4D0}"/>
                  </a:ext>
                </a:extLst>
              </p:cNvPr>
              <p:cNvSpPr>
                <a:spLocks noChangeArrowheads="1"/>
              </p:cNvSpPr>
              <p:nvPr/>
            </p:nvSpPr>
            <p:spPr bwMode="auto">
              <a:xfrm>
                <a:off x="4713" y="1077"/>
                <a:ext cx="19" cy="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9" name="Rectangle 9">
                <a:extLst>
                  <a:ext uri="{FF2B5EF4-FFF2-40B4-BE49-F238E27FC236}">
                    <a16:creationId xmlns:a16="http://schemas.microsoft.com/office/drawing/2014/main" id="{11778F17-7CC6-4A7C-B59E-1903872475C5}"/>
                  </a:ext>
                </a:extLst>
              </p:cNvPr>
              <p:cNvSpPr>
                <a:spLocks noChangeArrowheads="1"/>
              </p:cNvSpPr>
              <p:nvPr/>
            </p:nvSpPr>
            <p:spPr bwMode="auto">
              <a:xfrm>
                <a:off x="4684" y="1058"/>
                <a:ext cx="19" cy="9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203" name="Group 162">
              <a:extLst>
                <a:ext uri="{FF2B5EF4-FFF2-40B4-BE49-F238E27FC236}">
                  <a16:creationId xmlns:a16="http://schemas.microsoft.com/office/drawing/2014/main" id="{AC12DCD3-1496-42C7-8568-08F0AAB196F3}"/>
                </a:ext>
              </a:extLst>
            </p:cNvPr>
            <p:cNvGrpSpPr>
              <a:grpSpLocks noChangeAspect="1"/>
            </p:cNvGrpSpPr>
            <p:nvPr/>
          </p:nvGrpSpPr>
          <p:grpSpPr bwMode="auto">
            <a:xfrm>
              <a:off x="5810021" y="3699183"/>
              <a:ext cx="429130" cy="289905"/>
              <a:chOff x="1614" y="2822"/>
              <a:chExt cx="312" cy="234"/>
            </a:xfrm>
          </p:grpSpPr>
          <p:sp>
            <p:nvSpPr>
              <p:cNvPr id="204" name="Freeform 163">
                <a:extLst>
                  <a:ext uri="{FF2B5EF4-FFF2-40B4-BE49-F238E27FC236}">
                    <a16:creationId xmlns:a16="http://schemas.microsoft.com/office/drawing/2014/main" id="{DD135CBB-3EF2-4C6D-BD6E-FCC89EA33468}"/>
                  </a:ext>
                </a:extLst>
              </p:cNvPr>
              <p:cNvSpPr>
                <a:spLocks/>
              </p:cNvSpPr>
              <p:nvPr/>
            </p:nvSpPr>
            <p:spPr bwMode="auto">
              <a:xfrm>
                <a:off x="1614" y="2822"/>
                <a:ext cx="312" cy="234"/>
              </a:xfrm>
              <a:custGeom>
                <a:avLst/>
                <a:gdLst>
                  <a:gd name="T0" fmla="*/ 1280 w 1365"/>
                  <a:gd name="T1" fmla="*/ 1024 h 1024"/>
                  <a:gd name="T2" fmla="*/ 85 w 1365"/>
                  <a:gd name="T3" fmla="*/ 1024 h 1024"/>
                  <a:gd name="T4" fmla="*/ 0 w 1365"/>
                  <a:gd name="T5" fmla="*/ 939 h 1024"/>
                  <a:gd name="T6" fmla="*/ 0 w 1365"/>
                  <a:gd name="T7" fmla="*/ 86 h 1024"/>
                  <a:gd name="T8" fmla="*/ 85 w 1365"/>
                  <a:gd name="T9" fmla="*/ 0 h 1024"/>
                  <a:gd name="T10" fmla="*/ 1280 w 1365"/>
                  <a:gd name="T11" fmla="*/ 0 h 1024"/>
                  <a:gd name="T12" fmla="*/ 1365 w 1365"/>
                  <a:gd name="T13" fmla="*/ 86 h 1024"/>
                  <a:gd name="T14" fmla="*/ 1365 w 1365"/>
                  <a:gd name="T15" fmla="*/ 939 h 1024"/>
                  <a:gd name="T16" fmla="*/ 1280 w 1365"/>
                  <a:gd name="T17" fmla="*/ 1024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024">
                    <a:moveTo>
                      <a:pt x="1280" y="1024"/>
                    </a:moveTo>
                    <a:cubicBezTo>
                      <a:pt x="85" y="1024"/>
                      <a:pt x="85" y="1024"/>
                      <a:pt x="85" y="1024"/>
                    </a:cubicBezTo>
                    <a:cubicBezTo>
                      <a:pt x="38" y="1024"/>
                      <a:pt x="0" y="986"/>
                      <a:pt x="0" y="939"/>
                    </a:cubicBezTo>
                    <a:cubicBezTo>
                      <a:pt x="0" y="86"/>
                      <a:pt x="0" y="86"/>
                      <a:pt x="0" y="86"/>
                    </a:cubicBezTo>
                    <a:cubicBezTo>
                      <a:pt x="0" y="39"/>
                      <a:pt x="38" y="0"/>
                      <a:pt x="85" y="0"/>
                    </a:cubicBezTo>
                    <a:cubicBezTo>
                      <a:pt x="1280" y="0"/>
                      <a:pt x="1280" y="0"/>
                      <a:pt x="1280" y="0"/>
                    </a:cubicBezTo>
                    <a:cubicBezTo>
                      <a:pt x="1327" y="0"/>
                      <a:pt x="1365" y="39"/>
                      <a:pt x="1365" y="86"/>
                    </a:cubicBezTo>
                    <a:cubicBezTo>
                      <a:pt x="1365" y="939"/>
                      <a:pt x="1365" y="939"/>
                      <a:pt x="1365" y="939"/>
                    </a:cubicBezTo>
                    <a:cubicBezTo>
                      <a:pt x="1365" y="986"/>
                      <a:pt x="1327" y="1024"/>
                      <a:pt x="1280" y="10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5" name="Rectangle 164">
                <a:extLst>
                  <a:ext uri="{FF2B5EF4-FFF2-40B4-BE49-F238E27FC236}">
                    <a16:creationId xmlns:a16="http://schemas.microsoft.com/office/drawing/2014/main" id="{A9FAFB48-F099-4B11-81C1-9871E94A3D11}"/>
                  </a:ext>
                </a:extLst>
              </p:cNvPr>
              <p:cNvSpPr>
                <a:spLocks noChangeArrowheads="1"/>
              </p:cNvSpPr>
              <p:nvPr/>
            </p:nvSpPr>
            <p:spPr bwMode="auto">
              <a:xfrm>
                <a:off x="1633" y="2842"/>
                <a:ext cx="274" cy="19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6" name="Freeform 165">
                <a:extLst>
                  <a:ext uri="{FF2B5EF4-FFF2-40B4-BE49-F238E27FC236}">
                    <a16:creationId xmlns:a16="http://schemas.microsoft.com/office/drawing/2014/main" id="{449ED0CA-4B5B-4D4D-B6F5-A7E410F55DED}"/>
                  </a:ext>
                </a:extLst>
              </p:cNvPr>
              <p:cNvSpPr>
                <a:spLocks/>
              </p:cNvSpPr>
              <p:nvPr/>
            </p:nvSpPr>
            <p:spPr bwMode="auto">
              <a:xfrm>
                <a:off x="1678" y="2904"/>
                <a:ext cx="185" cy="78"/>
              </a:xfrm>
              <a:custGeom>
                <a:avLst/>
                <a:gdLst>
                  <a:gd name="T0" fmla="*/ 0 w 185"/>
                  <a:gd name="T1" fmla="*/ 78 h 78"/>
                  <a:gd name="T2" fmla="*/ 65 w 185"/>
                  <a:gd name="T3" fmla="*/ 0 h 78"/>
                  <a:gd name="T4" fmla="*/ 126 w 185"/>
                  <a:gd name="T5" fmla="*/ 59 h 78"/>
                  <a:gd name="T6" fmla="*/ 185 w 185"/>
                  <a:gd name="T7" fmla="*/ 0 h 78"/>
                </a:gdLst>
                <a:ahLst/>
                <a:cxnLst>
                  <a:cxn ang="0">
                    <a:pos x="T0" y="T1"/>
                  </a:cxn>
                  <a:cxn ang="0">
                    <a:pos x="T2" y="T3"/>
                  </a:cxn>
                  <a:cxn ang="0">
                    <a:pos x="T4" y="T5"/>
                  </a:cxn>
                  <a:cxn ang="0">
                    <a:pos x="T6" y="T7"/>
                  </a:cxn>
                </a:cxnLst>
                <a:rect l="0" t="0" r="r" b="b"/>
                <a:pathLst>
                  <a:path w="185" h="78">
                    <a:moveTo>
                      <a:pt x="0" y="78"/>
                    </a:moveTo>
                    <a:lnTo>
                      <a:pt x="65" y="0"/>
                    </a:lnTo>
                    <a:lnTo>
                      <a:pt x="126" y="59"/>
                    </a:lnTo>
                    <a:lnTo>
                      <a:pt x="185" y="0"/>
                    </a:lnTo>
                  </a:path>
                </a:pathLst>
              </a:custGeom>
              <a:noFill/>
              <a:ln w="6350" cap="flat">
                <a:solidFill>
                  <a:srgbClr val="50E6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7" name="Oval 166">
                <a:extLst>
                  <a:ext uri="{FF2B5EF4-FFF2-40B4-BE49-F238E27FC236}">
                    <a16:creationId xmlns:a16="http://schemas.microsoft.com/office/drawing/2014/main" id="{BAB4A99F-E543-43F7-8D73-F4426C4305FE}"/>
                  </a:ext>
                </a:extLst>
              </p:cNvPr>
              <p:cNvSpPr>
                <a:spLocks noChangeArrowheads="1"/>
              </p:cNvSpPr>
              <p:nvPr/>
            </p:nvSpPr>
            <p:spPr bwMode="auto">
              <a:xfrm>
                <a:off x="1663" y="296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8" name="Oval 167">
                <a:extLst>
                  <a:ext uri="{FF2B5EF4-FFF2-40B4-BE49-F238E27FC236}">
                    <a16:creationId xmlns:a16="http://schemas.microsoft.com/office/drawing/2014/main" id="{CA73F02B-898D-495A-9E4B-CE64BFFD98AE}"/>
                  </a:ext>
                </a:extLst>
              </p:cNvPr>
              <p:cNvSpPr>
                <a:spLocks noChangeArrowheads="1"/>
              </p:cNvSpPr>
              <p:nvPr/>
            </p:nvSpPr>
            <p:spPr bwMode="auto">
              <a:xfrm>
                <a:off x="1731" y="2890"/>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09" name="Oval 168">
                <a:extLst>
                  <a:ext uri="{FF2B5EF4-FFF2-40B4-BE49-F238E27FC236}">
                    <a16:creationId xmlns:a16="http://schemas.microsoft.com/office/drawing/2014/main" id="{BAF1EE98-FA23-4423-AD76-1976F6865D06}"/>
                  </a:ext>
                </a:extLst>
              </p:cNvPr>
              <p:cNvSpPr>
                <a:spLocks noChangeArrowheads="1"/>
              </p:cNvSpPr>
              <p:nvPr/>
            </p:nvSpPr>
            <p:spPr bwMode="auto">
              <a:xfrm>
                <a:off x="1790" y="2949"/>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0" name="Oval 169">
                <a:extLst>
                  <a:ext uri="{FF2B5EF4-FFF2-40B4-BE49-F238E27FC236}">
                    <a16:creationId xmlns:a16="http://schemas.microsoft.com/office/drawing/2014/main" id="{358254AC-86AD-48F3-B992-7A9B38126F5E}"/>
                  </a:ext>
                </a:extLst>
              </p:cNvPr>
              <p:cNvSpPr>
                <a:spLocks noChangeArrowheads="1"/>
              </p:cNvSpPr>
              <p:nvPr/>
            </p:nvSpPr>
            <p:spPr bwMode="auto">
              <a:xfrm>
                <a:off x="1848" y="2890"/>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sp>
            <p:nvSpPr>
              <p:cNvPr id="211" name="Freeform 170">
                <a:extLst>
                  <a:ext uri="{FF2B5EF4-FFF2-40B4-BE49-F238E27FC236}">
                    <a16:creationId xmlns:a16="http://schemas.microsoft.com/office/drawing/2014/main" id="{62BED733-ECF1-4793-91FF-3D7EEA1C655D}"/>
                  </a:ext>
                </a:extLst>
              </p:cNvPr>
              <p:cNvSpPr>
                <a:spLocks/>
              </p:cNvSpPr>
              <p:nvPr/>
            </p:nvSpPr>
            <p:spPr bwMode="auto">
              <a:xfrm>
                <a:off x="1750" y="3032"/>
                <a:ext cx="40" cy="5"/>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prstClr val="white"/>
                  </a:solidFill>
                  <a:effectLst/>
                  <a:uLnTx/>
                  <a:uFillTx/>
                  <a:latin typeface="Segoe UI"/>
                  <a:ea typeface="+mn-ea"/>
                  <a:cs typeface="+mn-cs"/>
                </a:endParaRPr>
              </a:p>
            </p:txBody>
          </p:sp>
        </p:grpSp>
        <p:pic>
          <p:nvPicPr>
            <p:cNvPr id="91" name="Graphic 90">
              <a:extLst>
                <a:ext uri="{FF2B5EF4-FFF2-40B4-BE49-F238E27FC236}">
                  <a16:creationId xmlns:a16="http://schemas.microsoft.com/office/drawing/2014/main" id="{274B5725-FDD5-A14C-7EF7-A736B57AE813}"/>
                </a:ext>
              </a:extLst>
            </p:cNvPr>
            <p:cNvPicPr>
              <a:picLocks noChangeAspect="1"/>
            </p:cNvPicPr>
            <p:nvPr/>
          </p:nvPicPr>
          <p:blipFill>
            <a:blip r:embed="rId26" cstate="screen">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5833586" y="2181483"/>
              <a:ext cx="426378" cy="263708"/>
            </a:xfrm>
            <a:prstGeom prst="rect">
              <a:avLst/>
            </a:prstGeom>
          </p:spPr>
        </p:pic>
      </p:grpSp>
    </p:spTree>
    <p:extLst>
      <p:ext uri="{BB962C8B-B14F-4D97-AF65-F5344CB8AC3E}">
        <p14:creationId xmlns:p14="http://schemas.microsoft.com/office/powerpoint/2010/main" val="998671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4DD9A-DA24-49D1-A8E3-5D2F3D4C5995}"/>
              </a:ext>
            </a:extLst>
          </p:cNvPr>
          <p:cNvSpPr>
            <a:spLocks noGrp="1"/>
          </p:cNvSpPr>
          <p:nvPr>
            <p:ph type="title"/>
          </p:nvPr>
        </p:nvSpPr>
        <p:spPr>
          <a:xfrm>
            <a:off x="588263" y="457200"/>
            <a:ext cx="11018520" cy="553998"/>
          </a:xfrm>
        </p:spPr>
        <p:txBody>
          <a:bodyPr/>
          <a:lstStyle/>
          <a:p>
            <a:r>
              <a:rPr lang="en-US" dirty="0"/>
              <a:t>More reasons to pick Azure for SQL Server workloads</a:t>
            </a:r>
          </a:p>
        </p:txBody>
      </p:sp>
      <p:sp>
        <p:nvSpPr>
          <p:cNvPr id="4" name="Rectangle 3" descr="SQL Server on Azure Virtual Machines&#10;">
            <a:extLst>
              <a:ext uri="{FF2B5EF4-FFF2-40B4-BE49-F238E27FC236}">
                <a16:creationId xmlns:a16="http://schemas.microsoft.com/office/drawing/2014/main" id="{86377E25-557C-4C16-A1A6-01ABFC63CF50}"/>
              </a:ext>
            </a:extLst>
          </p:cNvPr>
          <p:cNvSpPr/>
          <p:nvPr/>
        </p:nvSpPr>
        <p:spPr>
          <a:xfrm>
            <a:off x="596782" y="1030223"/>
            <a:ext cx="4571352" cy="369318"/>
          </a:xfrm>
          <a:prstGeom prst="rect">
            <a:avLst/>
          </a:prstGeom>
          <a:noFill/>
          <a:ln w="6350" cap="flat" cmpd="sng" algn="ctr">
            <a:noFill/>
            <a:prstDash val="solid"/>
            <a:miter lim="800000"/>
          </a:ln>
          <a:effectLst/>
        </p:spPr>
        <p:txBody>
          <a:bodyPr wrap="square" lIns="91427" tIns="45713" rIns="91427" bIns="45713"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SQL Server on Azure Virtual Machines</a:t>
            </a:r>
          </a:p>
        </p:txBody>
      </p:sp>
      <p:sp>
        <p:nvSpPr>
          <p:cNvPr id="24" name="Rectangle 23" descr="Free support for SQL Server 2008/R2&#10;Get free extended security updates for SQL Server 2008/R2 images in Azure IaaS for three years&#10;">
            <a:extLst>
              <a:ext uri="{FF2B5EF4-FFF2-40B4-BE49-F238E27FC236}">
                <a16:creationId xmlns:a16="http://schemas.microsoft.com/office/drawing/2014/main" id="{A47D96CF-F18A-4EA5-AF62-DEE8CB14CE34}"/>
              </a:ext>
            </a:extLst>
          </p:cNvPr>
          <p:cNvSpPr/>
          <p:nvPr/>
        </p:nvSpPr>
        <p:spPr>
          <a:xfrm>
            <a:off x="1081913" y="1438706"/>
            <a:ext cx="4571352" cy="707872"/>
          </a:xfrm>
          <a:prstGeom prst="rect">
            <a:avLst/>
          </a:prstGeom>
          <a:noFill/>
          <a:ln w="6350" cap="flat" cmpd="sng" algn="ctr">
            <a:noFill/>
            <a:prstDash val="solid"/>
            <a:miter lim="800000"/>
          </a:ln>
          <a:effectLst/>
        </p:spPr>
        <p:txBody>
          <a:bodyPr wrap="square" lIns="91427" tIns="45713" rIns="91427" bIns="45713"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Free support for SQL Server 2008/R2</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Get free extended security updates for SQL Server 2008/R2 images in Azure IaaS for three years</a:t>
            </a:r>
          </a:p>
        </p:txBody>
      </p:sp>
      <p:sp>
        <p:nvSpPr>
          <p:cNvPr id="5" name="Rectangle 4" descr="Free DR in Azure and unlimited virtualization&#10;On-premises SQL Server with Software Assurance now comes with free SQL license for Azure DR secondary, and full control over virtualization when entire host is licenses with SQL Server EE and Windows Server Datacenter&#10;">
            <a:extLst>
              <a:ext uri="{FF2B5EF4-FFF2-40B4-BE49-F238E27FC236}">
                <a16:creationId xmlns:a16="http://schemas.microsoft.com/office/drawing/2014/main" id="{8598FFA5-0065-4F99-BAF6-70C03099FFF0}"/>
              </a:ext>
            </a:extLst>
          </p:cNvPr>
          <p:cNvSpPr/>
          <p:nvPr/>
        </p:nvSpPr>
        <p:spPr>
          <a:xfrm>
            <a:off x="1067404" y="2257305"/>
            <a:ext cx="4924687" cy="1077204"/>
          </a:xfrm>
          <a:prstGeom prst="rect">
            <a:avLst/>
          </a:prstGeom>
          <a:noFill/>
          <a:ln w="6350" cap="flat" cmpd="sng" algn="ctr">
            <a:noFill/>
            <a:prstDash val="solid"/>
            <a:miter lim="800000"/>
          </a:ln>
          <a:effectLst/>
        </p:spPr>
        <p:txBody>
          <a:bodyPr wrap="square" lIns="91427" tIns="45713" rIns="91427" bIns="45713"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Free DR in Azure and unlimited virtualization</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On-premises SQL Server with Software Assurance now comes with free SQL license for Azure DR secondary, and full control over virtualization when entire host is licenses with SQL Server EE and Windows Server Datacenter</a:t>
            </a:r>
            <a:endParaRPr kumimoji="0" lang="en-US" sz="1200" b="0" i="0" u="none" strike="noStrike" kern="0" cap="none" spc="0" normalizeH="0" baseline="30000" noProof="0" dirty="0">
              <a:ln>
                <a:noFill/>
              </a:ln>
              <a:solidFill>
                <a:prstClr val="white"/>
              </a:solidFill>
              <a:effectLst/>
              <a:uLnTx/>
              <a:uFillTx/>
              <a:latin typeface="Segoe UI"/>
              <a:ea typeface="+mn-ea"/>
              <a:cs typeface="Segoe UI"/>
            </a:endParaRPr>
          </a:p>
        </p:txBody>
      </p:sp>
      <p:sp>
        <p:nvSpPr>
          <p:cNvPr id="6" name="Rectangle 5" descr="Automatic updates&#10;Ease of maintenance with automatic application of the latest security patches, only on Azure&#10;">
            <a:extLst>
              <a:ext uri="{FF2B5EF4-FFF2-40B4-BE49-F238E27FC236}">
                <a16:creationId xmlns:a16="http://schemas.microsoft.com/office/drawing/2014/main" id="{2672133F-C460-45EC-B3B3-3E883D7823B1}"/>
              </a:ext>
            </a:extLst>
          </p:cNvPr>
          <p:cNvSpPr/>
          <p:nvPr/>
        </p:nvSpPr>
        <p:spPr>
          <a:xfrm>
            <a:off x="1081912" y="3487814"/>
            <a:ext cx="4107003" cy="707872"/>
          </a:xfrm>
          <a:prstGeom prst="rect">
            <a:avLst/>
          </a:prstGeom>
          <a:noFill/>
          <a:ln w="6350" cap="flat" cmpd="sng" algn="ctr">
            <a:noFill/>
            <a:prstDash val="solid"/>
            <a:miter lim="800000"/>
          </a:ln>
          <a:effectLst/>
        </p:spPr>
        <p:txBody>
          <a:bodyPr wrap="square" lIns="91427" tIns="45713" rIns="91427" bIns="45713"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Automatic updates</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Ease of maintenance with automatic application of the latest security patches, only on Azure</a:t>
            </a:r>
          </a:p>
        </p:txBody>
      </p:sp>
      <p:sp>
        <p:nvSpPr>
          <p:cNvPr id="15" name="Rectangle 14" descr="Pre-configured cloud backup&#10;Restore to a specific point in time with an automatically-generated Azure backup&#10;">
            <a:extLst>
              <a:ext uri="{FF2B5EF4-FFF2-40B4-BE49-F238E27FC236}">
                <a16:creationId xmlns:a16="http://schemas.microsoft.com/office/drawing/2014/main" id="{F226CC01-FD5E-46B7-BAE0-1D26CCD6464C}"/>
              </a:ext>
            </a:extLst>
          </p:cNvPr>
          <p:cNvSpPr/>
          <p:nvPr/>
        </p:nvSpPr>
        <p:spPr>
          <a:xfrm>
            <a:off x="1081912" y="4290468"/>
            <a:ext cx="4571352" cy="707872"/>
          </a:xfrm>
          <a:prstGeom prst="rect">
            <a:avLst/>
          </a:prstGeom>
          <a:noFill/>
          <a:ln w="6350" cap="flat" cmpd="sng" algn="ctr">
            <a:noFill/>
            <a:prstDash val="solid"/>
            <a:miter lim="800000"/>
          </a:ln>
          <a:effectLst/>
        </p:spPr>
        <p:txBody>
          <a:bodyPr wrap="square" lIns="91427" tIns="45713" rIns="91427" bIns="45713"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Pre-configured cloud backup</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Restore to a specific point in time with an automatically-generated Azure backup</a:t>
            </a:r>
          </a:p>
        </p:txBody>
      </p:sp>
      <p:sp>
        <p:nvSpPr>
          <p:cNvPr id="7" name="Rectangle 6" descr="Only cloud with Developer edition&#10;Access the fully-featured free SQL Server Developer edition, only pre-configured on Azure&#10;">
            <a:extLst>
              <a:ext uri="{FF2B5EF4-FFF2-40B4-BE49-F238E27FC236}">
                <a16:creationId xmlns:a16="http://schemas.microsoft.com/office/drawing/2014/main" id="{799BEBDF-2BEE-4CF7-B06F-3B0AE4029E97}"/>
              </a:ext>
            </a:extLst>
          </p:cNvPr>
          <p:cNvSpPr/>
          <p:nvPr/>
        </p:nvSpPr>
        <p:spPr>
          <a:xfrm>
            <a:off x="1081912" y="5183407"/>
            <a:ext cx="4571352" cy="707886"/>
          </a:xfrm>
          <a:prstGeom prst="rect">
            <a:avLst/>
          </a:prstGeom>
          <a:noFill/>
          <a:ln w="6350" cap="flat" cmpd="sng" algn="ctr">
            <a:noFill/>
            <a:prstDash val="solid"/>
            <a:miter lim="800000"/>
          </a:ln>
          <a:effectLst/>
        </p:spPr>
        <p:txBody>
          <a:bodyPr wrap="square"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Only cloud with Developer edition</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Access the fully-featured free SQL Server Developer edition, only pre-configured on Azure</a:t>
            </a:r>
            <a:endParaRPr kumimoji="0" lang="en-US" sz="1200" b="0" i="0" u="none" strike="noStrike" kern="0" cap="none" spc="0" normalizeH="0" baseline="0" noProof="0" dirty="0">
              <a:ln>
                <a:noFill/>
              </a:ln>
              <a:solidFill>
                <a:prstClr val="white"/>
              </a:solidFill>
              <a:effectLst/>
              <a:uLnTx/>
              <a:uFillTx/>
              <a:latin typeface="Segoe UI"/>
              <a:ea typeface="+mn-ea"/>
              <a:cs typeface="Segoe UI"/>
            </a:endParaRPr>
          </a:p>
        </p:txBody>
      </p:sp>
      <p:sp>
        <p:nvSpPr>
          <p:cNvPr id="8" name="Rectangle 7" descr="Azure SQL Database &amp; Azure SQL Managed Instance&#10;">
            <a:extLst>
              <a:ext uri="{FF2B5EF4-FFF2-40B4-BE49-F238E27FC236}">
                <a16:creationId xmlns:a16="http://schemas.microsoft.com/office/drawing/2014/main" id="{7E97EF97-F850-4EC2-AFFC-489B7A01069D}"/>
              </a:ext>
            </a:extLst>
          </p:cNvPr>
          <p:cNvSpPr/>
          <p:nvPr/>
        </p:nvSpPr>
        <p:spPr>
          <a:xfrm>
            <a:off x="6365561" y="1047896"/>
            <a:ext cx="5705934" cy="369318"/>
          </a:xfrm>
          <a:prstGeom prst="rect">
            <a:avLst/>
          </a:prstGeom>
          <a:noFill/>
          <a:ln w="6350" cap="flat" cmpd="sng" algn="ctr">
            <a:noFill/>
            <a:prstDash val="solid"/>
            <a:miter lim="800000"/>
          </a:ln>
          <a:effectLst/>
        </p:spPr>
        <p:txBody>
          <a:bodyPr wrap="square" lIns="91427" tIns="45713" rIns="91427" bIns="45713"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Segoe UI Semibold"/>
                <a:ea typeface="+mn-ea"/>
                <a:cs typeface="Segoe UI Semibold" panose="020B0702040204020203" pitchFamily="34" charset="0"/>
              </a:rPr>
              <a:t>Azure SQL Database &amp; Azure SQL Managed Instance</a:t>
            </a:r>
          </a:p>
        </p:txBody>
      </p:sp>
      <p:sp>
        <p:nvSpPr>
          <p:cNvPr id="65" name="Rectangle 64" descr="Best total cost of ownership&#10;Save up to 88% on Azure SQL Database compared to AWS RDS. Free built-in HA and Zone Redundancy&#10;">
            <a:extLst>
              <a:ext uri="{FF2B5EF4-FFF2-40B4-BE49-F238E27FC236}">
                <a16:creationId xmlns:a16="http://schemas.microsoft.com/office/drawing/2014/main" id="{08F9398C-38DB-49BE-895C-336D2A367BE8}"/>
              </a:ext>
            </a:extLst>
          </p:cNvPr>
          <p:cNvSpPr/>
          <p:nvPr/>
        </p:nvSpPr>
        <p:spPr>
          <a:xfrm>
            <a:off x="6893365" y="1466414"/>
            <a:ext cx="3990535" cy="892538"/>
          </a:xfrm>
          <a:prstGeom prst="rect">
            <a:avLst/>
          </a:prstGeom>
          <a:noFill/>
          <a:ln w="6350" cap="flat" cmpd="sng" algn="ctr">
            <a:noFill/>
            <a:prstDash val="solid"/>
            <a:miter lim="800000"/>
          </a:ln>
          <a:effectLst/>
        </p:spPr>
        <p:txBody>
          <a:bodyPr wrap="square" lIns="91427" tIns="45713" rIns="91427" bIns="45713"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Best total cost of ownership</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Save up to 88% on Azure SQL Database compared to AWS RDS. Free built-in HA and Zone Redundancy</a:t>
            </a:r>
          </a:p>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prstClr val="white"/>
              </a:solidFill>
              <a:effectLst/>
              <a:uLnTx/>
              <a:uFillTx/>
              <a:latin typeface="Segoe UI"/>
              <a:ea typeface="+mn-ea"/>
              <a:cs typeface="+mn-cs"/>
            </a:endParaRPr>
          </a:p>
        </p:txBody>
      </p:sp>
      <p:sp>
        <p:nvSpPr>
          <p:cNvPr id="66" name="Rectangle 65" descr="Evergreen SQL&#10;Stay always up to date with Azure SQL Database, with full parity based on 100% code consistency&#10;">
            <a:extLst>
              <a:ext uri="{FF2B5EF4-FFF2-40B4-BE49-F238E27FC236}">
                <a16:creationId xmlns:a16="http://schemas.microsoft.com/office/drawing/2014/main" id="{B19ABABE-508F-48A4-889B-32D00CC15DBF}"/>
              </a:ext>
            </a:extLst>
          </p:cNvPr>
          <p:cNvSpPr/>
          <p:nvPr/>
        </p:nvSpPr>
        <p:spPr>
          <a:xfrm>
            <a:off x="6893365" y="2400917"/>
            <a:ext cx="4293520" cy="707872"/>
          </a:xfrm>
          <a:prstGeom prst="rect">
            <a:avLst/>
          </a:prstGeom>
          <a:noFill/>
          <a:ln w="6350" cap="flat" cmpd="sng" algn="ctr">
            <a:noFill/>
            <a:prstDash val="solid"/>
            <a:miter lim="800000"/>
          </a:ln>
          <a:effectLst/>
        </p:spPr>
        <p:txBody>
          <a:bodyPr wrap="square" lIns="91427" tIns="45713" rIns="91427" bIns="45713"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Evergreen SQL</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Stay always up to date with Azure SQL Database, with full parity based on 100% code consistency</a:t>
            </a:r>
          </a:p>
        </p:txBody>
      </p:sp>
      <p:sp>
        <p:nvSpPr>
          <p:cNvPr id="67" name="Rectangle 66" descr="Industry’s highest SLA on Azure SQL Database&#10;Experience up to a 99.995% availability SLA and the industry’s first 100% business continuity SLA&#10;">
            <a:extLst>
              <a:ext uri="{FF2B5EF4-FFF2-40B4-BE49-F238E27FC236}">
                <a16:creationId xmlns:a16="http://schemas.microsoft.com/office/drawing/2014/main" id="{C5B89E1B-A6AB-4E67-A97F-B14CC714A2AD}"/>
              </a:ext>
            </a:extLst>
          </p:cNvPr>
          <p:cNvSpPr/>
          <p:nvPr/>
        </p:nvSpPr>
        <p:spPr>
          <a:xfrm>
            <a:off x="6883236" y="3335420"/>
            <a:ext cx="4989449" cy="707872"/>
          </a:xfrm>
          <a:prstGeom prst="rect">
            <a:avLst/>
          </a:prstGeom>
          <a:noFill/>
          <a:ln w="6350" cap="flat" cmpd="sng" algn="ctr">
            <a:noFill/>
            <a:prstDash val="solid"/>
            <a:miter lim="800000"/>
          </a:ln>
          <a:effectLst/>
        </p:spPr>
        <p:txBody>
          <a:bodyPr wrap="square" lIns="91427" tIns="45713" rIns="91427" bIns="45713"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Industry’s highest SLA on Azure SQL Database</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Experience up to a 99.995% availability SLA and the industry’s first 100% business continuity SLA</a:t>
            </a:r>
          </a:p>
        </p:txBody>
      </p:sp>
      <p:sp>
        <p:nvSpPr>
          <p:cNvPr id="68" name="Rectangle 67" descr="Intelligent performance and security&#10;Optimize performance and security with built-in, ML-based features that act on your behalf&#10;">
            <a:extLst>
              <a:ext uri="{FF2B5EF4-FFF2-40B4-BE49-F238E27FC236}">
                <a16:creationId xmlns:a16="http://schemas.microsoft.com/office/drawing/2014/main" id="{54BE9710-9471-46F7-932B-0C2E6EA94DDD}"/>
              </a:ext>
            </a:extLst>
          </p:cNvPr>
          <p:cNvSpPr/>
          <p:nvPr/>
        </p:nvSpPr>
        <p:spPr>
          <a:xfrm>
            <a:off x="6883236" y="4255833"/>
            <a:ext cx="4183906" cy="707872"/>
          </a:xfrm>
          <a:prstGeom prst="rect">
            <a:avLst/>
          </a:prstGeom>
          <a:noFill/>
          <a:ln w="6350" cap="flat" cmpd="sng" algn="ctr">
            <a:noFill/>
            <a:prstDash val="solid"/>
            <a:miter lim="800000"/>
          </a:ln>
          <a:effectLst/>
        </p:spPr>
        <p:txBody>
          <a:bodyPr wrap="square" lIns="91427" tIns="45713" rIns="91427" bIns="45713"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Intelligent performance and security</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Optimize performance and security with built-in, ML-based features that act on your behalf</a:t>
            </a:r>
          </a:p>
        </p:txBody>
      </p:sp>
      <p:sp>
        <p:nvSpPr>
          <p:cNvPr id="3" name="Rectangle 2" descr="Faster cloud innovation&#10;Integrate with Azure App Service and Power Apps for fast app innovation.  Built-in R and Python support with  Machine Learning Services.&#10;">
            <a:extLst>
              <a:ext uri="{FF2B5EF4-FFF2-40B4-BE49-F238E27FC236}">
                <a16:creationId xmlns:a16="http://schemas.microsoft.com/office/drawing/2014/main" id="{DCC7185E-D96C-4F90-99B8-DD3D82C20D85}"/>
              </a:ext>
            </a:extLst>
          </p:cNvPr>
          <p:cNvSpPr/>
          <p:nvPr/>
        </p:nvSpPr>
        <p:spPr>
          <a:xfrm>
            <a:off x="6863838" y="5190334"/>
            <a:ext cx="4739899" cy="892538"/>
          </a:xfrm>
          <a:prstGeom prst="rect">
            <a:avLst/>
          </a:prstGeom>
          <a:noFill/>
          <a:ln w="6350" cap="flat" cmpd="sng" algn="ctr">
            <a:noFill/>
            <a:prstDash val="solid"/>
            <a:miter lim="800000"/>
          </a:ln>
          <a:effectLst/>
        </p:spPr>
        <p:txBody>
          <a:bodyPr wrap="square" lIns="91427" tIns="45713" rIns="91427" bIns="45713"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Faster cloud innovation</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mn-cs"/>
              </a:rPr>
              <a:t>Integrate with Azure App Service and Power Apps for fast app innovation.  Built-in R and Python support with  Machine Learning Services.</a:t>
            </a:r>
          </a:p>
        </p:txBody>
      </p:sp>
      <p:sp>
        <p:nvSpPr>
          <p:cNvPr id="9" name="Rectangle 8" descr="Unmatched security&#10;Proactively safeguard your data with Advanced Data Security.  Streamline compliance with 90+ compliance offerings, the most comprehensive  of any cloud service provider.  Available in 60+ regions to meet local data residency requirements. &#10;">
            <a:extLst>
              <a:ext uri="{FF2B5EF4-FFF2-40B4-BE49-F238E27FC236}">
                <a16:creationId xmlns:a16="http://schemas.microsoft.com/office/drawing/2014/main" id="{758F5A77-7677-418D-92BF-26D0260039A0}"/>
              </a:ext>
            </a:extLst>
          </p:cNvPr>
          <p:cNvSpPr/>
          <p:nvPr/>
        </p:nvSpPr>
        <p:spPr>
          <a:xfrm>
            <a:off x="2047285" y="6031967"/>
            <a:ext cx="8423809" cy="707886"/>
          </a:xfrm>
          <a:prstGeom prst="rect">
            <a:avLst/>
          </a:prstGeom>
          <a:noFill/>
          <a:ln w="6350" cap="flat" cmpd="sng" algn="ctr">
            <a:noFill/>
            <a:prstDash val="solid"/>
            <a:miter lim="800000"/>
          </a:ln>
          <a:effectLst/>
        </p:spPr>
        <p:txBody>
          <a:bodyPr wrap="square" rtlCol="0" anchor="t">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50E6FF"/>
                </a:solidFill>
                <a:effectLst/>
                <a:uLnTx/>
                <a:uFillTx/>
                <a:latin typeface="Segoe UI Semibold"/>
                <a:ea typeface="+mn-ea"/>
                <a:cs typeface="Segoe UI Semibold" panose="020B0702040204020203" pitchFamily="34" charset="0"/>
              </a:rPr>
              <a:t>Unmatched security</a:t>
            </a:r>
          </a:p>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rPr>
              <a:t>Proactively safeguard your data with Advanced Data Security.  Streamline compliance with 90+ compliance offerings, the most comprehensive  of any cloud service provider.  Available in 60+ regions to meet local data residency requirements</a:t>
            </a:r>
            <a:r>
              <a:rPr kumimoji="0" lang="en-US" sz="1200" b="0" i="0" u="none" strike="noStrike" kern="1200" cap="none" spc="0" normalizeH="0" baseline="0" noProof="0" dirty="0">
                <a:ln>
                  <a:noFill/>
                </a:ln>
                <a:solidFill>
                  <a:srgbClr val="FFFF00"/>
                </a:solidFill>
                <a:effectLst/>
                <a:uLnTx/>
                <a:uFillTx/>
                <a:latin typeface="Segoe UI" panose="020B0502040204020203" pitchFamily="34" charset="0"/>
                <a:ea typeface="+mn-ea"/>
                <a:cs typeface="+mn-cs"/>
              </a:rPr>
              <a:t>. </a:t>
            </a:r>
            <a:endParaRPr kumimoji="0" lang="en-US" sz="1200" b="0" i="0" u="none" strike="noStrike" kern="0" cap="none" spc="0" normalizeH="0" baseline="0" noProof="0" dirty="0">
              <a:ln>
                <a:noFill/>
              </a:ln>
              <a:solidFill>
                <a:srgbClr val="FFFF00"/>
              </a:solidFill>
              <a:effectLst/>
              <a:uLnTx/>
              <a:uFillTx/>
              <a:latin typeface="Segoe UI"/>
              <a:ea typeface="+mn-ea"/>
              <a:cs typeface="Segoe UI"/>
            </a:endParaRPr>
          </a:p>
        </p:txBody>
      </p:sp>
      <p:pic>
        <p:nvPicPr>
          <p:cNvPr id="69" name="Graphic 68">
            <a:extLst>
              <a:ext uri="{FF2B5EF4-FFF2-40B4-BE49-F238E27FC236}">
                <a16:creationId xmlns:a16="http://schemas.microsoft.com/office/drawing/2014/main" id="{8B6F8000-E326-4139-A8DA-F24C1C87BD6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25920" y="4491585"/>
            <a:ext cx="439682" cy="439682"/>
          </a:xfrm>
          <a:prstGeom prst="rect">
            <a:avLst/>
          </a:prstGeom>
        </p:spPr>
      </p:pic>
      <p:pic>
        <p:nvPicPr>
          <p:cNvPr id="94" name="Graphic 93">
            <a:extLst>
              <a:ext uri="{FF2B5EF4-FFF2-40B4-BE49-F238E27FC236}">
                <a16:creationId xmlns:a16="http://schemas.microsoft.com/office/drawing/2014/main" id="{14399389-1936-442C-AF51-F8600783F02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334824" y="2588180"/>
            <a:ext cx="439682" cy="439682"/>
          </a:xfrm>
          <a:prstGeom prst="rect">
            <a:avLst/>
          </a:prstGeom>
        </p:spPr>
      </p:pic>
      <p:pic>
        <p:nvPicPr>
          <p:cNvPr id="95" name="Graphic 94">
            <a:extLst>
              <a:ext uri="{FF2B5EF4-FFF2-40B4-BE49-F238E27FC236}">
                <a16:creationId xmlns:a16="http://schemas.microsoft.com/office/drawing/2014/main" id="{F759EFC2-7D0B-4306-9B84-89FB524D82A4}"/>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34824" y="4443096"/>
            <a:ext cx="439682" cy="439682"/>
          </a:xfrm>
          <a:prstGeom prst="rect">
            <a:avLst/>
          </a:prstGeom>
        </p:spPr>
      </p:pic>
      <p:pic>
        <p:nvPicPr>
          <p:cNvPr id="96" name="Graphic 95">
            <a:extLst>
              <a:ext uri="{FF2B5EF4-FFF2-40B4-BE49-F238E27FC236}">
                <a16:creationId xmlns:a16="http://schemas.microsoft.com/office/drawing/2014/main" id="{462C300E-6791-43DA-97B2-4416FEC09938}"/>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334824" y="3515638"/>
            <a:ext cx="439682" cy="439682"/>
          </a:xfrm>
          <a:prstGeom prst="rect">
            <a:avLst/>
          </a:prstGeom>
        </p:spPr>
      </p:pic>
      <p:pic>
        <p:nvPicPr>
          <p:cNvPr id="97" name="Graphic 96">
            <a:extLst>
              <a:ext uri="{FF2B5EF4-FFF2-40B4-BE49-F238E27FC236}">
                <a16:creationId xmlns:a16="http://schemas.microsoft.com/office/drawing/2014/main" id="{158981AC-6154-48DC-8ED7-6A76CD23E4C1}"/>
              </a:ext>
              <a:ext uri="{C183D7F6-B498-43B3-948B-1728B52AA6E4}">
                <adec:decorative xmlns:adec="http://schemas.microsoft.com/office/drawing/2017/decorative" val="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25920" y="1625969"/>
            <a:ext cx="439682" cy="439682"/>
          </a:xfrm>
          <a:prstGeom prst="rect">
            <a:avLst/>
          </a:prstGeom>
        </p:spPr>
      </p:pic>
      <p:pic>
        <p:nvPicPr>
          <p:cNvPr id="98" name="Graphic 97">
            <a:extLst>
              <a:ext uri="{FF2B5EF4-FFF2-40B4-BE49-F238E27FC236}">
                <a16:creationId xmlns:a16="http://schemas.microsoft.com/office/drawing/2014/main" id="{A3F61BC9-C0D3-4EBE-AAF9-B0EFA49BCE43}"/>
              </a:ext>
              <a:ext uri="{C183D7F6-B498-43B3-948B-1728B52AA6E4}">
                <adec:decorative xmlns:adec="http://schemas.microsoft.com/office/drawing/2017/decorative" val="1"/>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18993" y="2701304"/>
            <a:ext cx="439682" cy="439682"/>
          </a:xfrm>
          <a:prstGeom prst="rect">
            <a:avLst/>
          </a:prstGeom>
        </p:spPr>
      </p:pic>
      <p:pic>
        <p:nvPicPr>
          <p:cNvPr id="99" name="Graphic 98">
            <a:extLst>
              <a:ext uri="{FF2B5EF4-FFF2-40B4-BE49-F238E27FC236}">
                <a16:creationId xmlns:a16="http://schemas.microsoft.com/office/drawing/2014/main" id="{F1022589-A089-4FBF-B69C-FC1DF148016D}"/>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334824" y="1653677"/>
            <a:ext cx="439682" cy="439682"/>
          </a:xfrm>
          <a:prstGeom prst="rect">
            <a:avLst/>
          </a:prstGeom>
        </p:spPr>
      </p:pic>
      <p:pic>
        <p:nvPicPr>
          <p:cNvPr id="100" name="Graphic 99">
            <a:extLst>
              <a:ext uri="{FF2B5EF4-FFF2-40B4-BE49-F238E27FC236}">
                <a16:creationId xmlns:a16="http://schemas.microsoft.com/office/drawing/2014/main" id="{D1B50446-70C3-4C5E-B53C-08D529A1EB6B}"/>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525920" y="5384524"/>
            <a:ext cx="439682" cy="439682"/>
          </a:xfrm>
          <a:prstGeom prst="rect">
            <a:avLst/>
          </a:prstGeom>
        </p:spPr>
      </p:pic>
      <p:pic>
        <p:nvPicPr>
          <p:cNvPr id="102" name="Graphic 101">
            <a:extLst>
              <a:ext uri="{FF2B5EF4-FFF2-40B4-BE49-F238E27FC236}">
                <a16:creationId xmlns:a16="http://schemas.microsoft.com/office/drawing/2014/main" id="{58E59B5D-E304-4BF7-922E-4671F6E71770}"/>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25920" y="3578217"/>
            <a:ext cx="439682" cy="439682"/>
          </a:xfrm>
          <a:prstGeom prst="rect">
            <a:avLst/>
          </a:prstGeom>
        </p:spPr>
      </p:pic>
      <p:sp>
        <p:nvSpPr>
          <p:cNvPr id="10" name="Graphic 8">
            <a:extLst>
              <a:ext uri="{FF2B5EF4-FFF2-40B4-BE49-F238E27FC236}">
                <a16:creationId xmlns:a16="http://schemas.microsoft.com/office/drawing/2014/main" id="{4DE1C606-1966-4920-A223-400EA664F110}"/>
              </a:ext>
              <a:ext uri="{C183D7F6-B498-43B3-948B-1728B52AA6E4}">
                <adec:decorative xmlns:adec="http://schemas.microsoft.com/office/drawing/2017/decorative" val="1"/>
              </a:ext>
            </a:extLst>
          </p:cNvPr>
          <p:cNvSpPr/>
          <p:nvPr/>
        </p:nvSpPr>
        <p:spPr>
          <a:xfrm rot="1800000">
            <a:off x="1500964" y="6147185"/>
            <a:ext cx="523898" cy="230069"/>
          </a:xfrm>
          <a:custGeom>
            <a:avLst/>
            <a:gdLst>
              <a:gd name="connsiteX0" fmla="*/ 334519 w 483141"/>
              <a:gd name="connsiteY0" fmla="*/ 136870 h 230590"/>
              <a:gd name="connsiteX1" fmla="*/ 370205 w 483141"/>
              <a:gd name="connsiteY1" fmla="*/ 172557 h 230590"/>
              <a:gd name="connsiteX2" fmla="*/ 405892 w 483141"/>
              <a:gd name="connsiteY2" fmla="*/ 136870 h 230590"/>
              <a:gd name="connsiteX3" fmla="*/ 441578 w 483141"/>
              <a:gd name="connsiteY3" fmla="*/ 172557 h 230590"/>
              <a:gd name="connsiteX4" fmla="*/ 485500 w 483141"/>
              <a:gd name="connsiteY4" fmla="*/ 117654 h 230590"/>
              <a:gd name="connsiteX5" fmla="*/ 441578 w 483141"/>
              <a:gd name="connsiteY5" fmla="*/ 62752 h 230590"/>
              <a:gd name="connsiteX6" fmla="*/ 219224 w 483141"/>
              <a:gd name="connsiteY6" fmla="*/ 62752 h 230590"/>
              <a:gd name="connsiteX7" fmla="*/ 117654 w 483141"/>
              <a:gd name="connsiteY7" fmla="*/ 2359 h 230590"/>
              <a:gd name="connsiteX8" fmla="*/ 2359 w 483141"/>
              <a:gd name="connsiteY8" fmla="*/ 117654 h 230590"/>
              <a:gd name="connsiteX9" fmla="*/ 117654 w 483141"/>
              <a:gd name="connsiteY9" fmla="*/ 232949 h 230590"/>
              <a:gd name="connsiteX10" fmla="*/ 219224 w 483141"/>
              <a:gd name="connsiteY10" fmla="*/ 172557 h 230590"/>
              <a:gd name="connsiteX11" fmla="*/ 254910 w 483141"/>
              <a:gd name="connsiteY11" fmla="*/ 172557 h 230590"/>
              <a:gd name="connsiteX12" fmla="*/ 276871 w 483141"/>
              <a:gd name="connsiteY12" fmla="*/ 150596 h 230590"/>
              <a:gd name="connsiteX13" fmla="*/ 298832 w 483141"/>
              <a:gd name="connsiteY13" fmla="*/ 172557 h 230590"/>
              <a:gd name="connsiteX14" fmla="*/ 334519 w 483141"/>
              <a:gd name="connsiteY14" fmla="*/ 136870 h 230590"/>
              <a:gd name="connsiteX15" fmla="*/ 68242 w 483141"/>
              <a:gd name="connsiteY15" fmla="*/ 150596 h 230590"/>
              <a:gd name="connsiteX16" fmla="*/ 35301 w 483141"/>
              <a:gd name="connsiteY16" fmla="*/ 117654 h 230590"/>
              <a:gd name="connsiteX17" fmla="*/ 68242 w 483141"/>
              <a:gd name="connsiteY17" fmla="*/ 84713 h 230590"/>
              <a:gd name="connsiteX18" fmla="*/ 101183 w 483141"/>
              <a:gd name="connsiteY18" fmla="*/ 117654 h 230590"/>
              <a:gd name="connsiteX19" fmla="*/ 68242 w 483141"/>
              <a:gd name="connsiteY19" fmla="*/ 150596 h 230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83141" h="230590">
                <a:moveTo>
                  <a:pt x="334519" y="136870"/>
                </a:moveTo>
                <a:lnTo>
                  <a:pt x="370205" y="172557"/>
                </a:lnTo>
                <a:lnTo>
                  <a:pt x="405892" y="136870"/>
                </a:lnTo>
                <a:lnTo>
                  <a:pt x="441578" y="172557"/>
                </a:lnTo>
                <a:lnTo>
                  <a:pt x="485500" y="117654"/>
                </a:lnTo>
                <a:lnTo>
                  <a:pt x="441578" y="62752"/>
                </a:lnTo>
                <a:lnTo>
                  <a:pt x="219224" y="62752"/>
                </a:lnTo>
                <a:cubicBezTo>
                  <a:pt x="199459" y="26516"/>
                  <a:pt x="161576" y="2359"/>
                  <a:pt x="117654" y="2359"/>
                </a:cubicBezTo>
                <a:cubicBezTo>
                  <a:pt x="53967" y="2359"/>
                  <a:pt x="2359" y="53967"/>
                  <a:pt x="2359" y="117654"/>
                </a:cubicBezTo>
                <a:cubicBezTo>
                  <a:pt x="2359" y="181341"/>
                  <a:pt x="53967" y="232949"/>
                  <a:pt x="117654" y="232949"/>
                </a:cubicBezTo>
                <a:cubicBezTo>
                  <a:pt x="161576" y="232949"/>
                  <a:pt x="199459" y="208792"/>
                  <a:pt x="219224" y="172557"/>
                </a:cubicBezTo>
                <a:lnTo>
                  <a:pt x="254910" y="172557"/>
                </a:lnTo>
                <a:lnTo>
                  <a:pt x="276871" y="150596"/>
                </a:lnTo>
                <a:lnTo>
                  <a:pt x="298832" y="172557"/>
                </a:lnTo>
                <a:lnTo>
                  <a:pt x="334519" y="136870"/>
                </a:lnTo>
                <a:close/>
                <a:moveTo>
                  <a:pt x="68242" y="150596"/>
                </a:moveTo>
                <a:cubicBezTo>
                  <a:pt x="50124" y="150596"/>
                  <a:pt x="35301" y="135772"/>
                  <a:pt x="35301" y="117654"/>
                </a:cubicBezTo>
                <a:cubicBezTo>
                  <a:pt x="35301" y="99536"/>
                  <a:pt x="50124" y="84713"/>
                  <a:pt x="68242" y="84713"/>
                </a:cubicBezTo>
                <a:cubicBezTo>
                  <a:pt x="86360" y="84713"/>
                  <a:pt x="101183" y="99536"/>
                  <a:pt x="101183" y="117654"/>
                </a:cubicBezTo>
                <a:cubicBezTo>
                  <a:pt x="101183" y="135772"/>
                  <a:pt x="86360" y="150596"/>
                  <a:pt x="68242" y="150596"/>
                </a:cubicBezTo>
                <a:close/>
              </a:path>
            </a:pathLst>
          </a:custGeom>
          <a:solidFill>
            <a:srgbClr val="0078D7"/>
          </a:solidFill>
          <a:ln w="545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nvGrpSpPr>
          <p:cNvPr id="28" name="Group 119">
            <a:extLst>
              <a:ext uri="{FF2B5EF4-FFF2-40B4-BE49-F238E27FC236}">
                <a16:creationId xmlns:a16="http://schemas.microsoft.com/office/drawing/2014/main" id="{2F2E1543-1F98-4B56-BA00-62C8AF58CB17}"/>
              </a:ext>
              <a:ext uri="{C183D7F6-B498-43B3-948B-1728B52AA6E4}">
                <adec:decorative xmlns:adec="http://schemas.microsoft.com/office/drawing/2017/decorative" val="1"/>
              </a:ext>
            </a:extLst>
          </p:cNvPr>
          <p:cNvGrpSpPr>
            <a:grpSpLocks noChangeAspect="1"/>
          </p:cNvGrpSpPr>
          <p:nvPr/>
        </p:nvGrpSpPr>
        <p:grpSpPr bwMode="auto">
          <a:xfrm>
            <a:off x="6372566" y="5256402"/>
            <a:ext cx="401940" cy="401940"/>
            <a:chOff x="1614" y="999"/>
            <a:chExt cx="312" cy="312"/>
          </a:xfrm>
        </p:grpSpPr>
        <p:sp>
          <p:nvSpPr>
            <p:cNvPr id="29" name="Line 120">
              <a:extLst>
                <a:ext uri="{FF2B5EF4-FFF2-40B4-BE49-F238E27FC236}">
                  <a16:creationId xmlns:a16="http://schemas.microsoft.com/office/drawing/2014/main" id="{5A2A4AC5-1634-466D-AB74-A754B296FF07}"/>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0" name="Line 121">
              <a:extLst>
                <a:ext uri="{FF2B5EF4-FFF2-40B4-BE49-F238E27FC236}">
                  <a16:creationId xmlns:a16="http://schemas.microsoft.com/office/drawing/2014/main" id="{CE46BF46-115B-42A5-8D33-075FE9A34946}"/>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1" name="Line 122">
              <a:extLst>
                <a:ext uri="{FF2B5EF4-FFF2-40B4-BE49-F238E27FC236}">
                  <a16:creationId xmlns:a16="http://schemas.microsoft.com/office/drawing/2014/main" id="{EDC4A27F-3932-492E-BC5A-043786199F97}"/>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2" name="Oval 123">
              <a:extLst>
                <a:ext uri="{FF2B5EF4-FFF2-40B4-BE49-F238E27FC236}">
                  <a16:creationId xmlns:a16="http://schemas.microsoft.com/office/drawing/2014/main" id="{9CCC948C-1D24-45AD-B9C9-2721B9E0DC82}"/>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3" name="Oval 124">
              <a:extLst>
                <a:ext uri="{FF2B5EF4-FFF2-40B4-BE49-F238E27FC236}">
                  <a16:creationId xmlns:a16="http://schemas.microsoft.com/office/drawing/2014/main" id="{250EDB93-629F-4C31-B8BD-20FE9F010AA3}"/>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4" name="Oval 125">
              <a:extLst>
                <a:ext uri="{FF2B5EF4-FFF2-40B4-BE49-F238E27FC236}">
                  <a16:creationId xmlns:a16="http://schemas.microsoft.com/office/drawing/2014/main" id="{CF77A7D9-0D44-40B2-959F-DA35C4ED03C9}"/>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5" name="Oval 126">
              <a:extLst>
                <a:ext uri="{FF2B5EF4-FFF2-40B4-BE49-F238E27FC236}">
                  <a16:creationId xmlns:a16="http://schemas.microsoft.com/office/drawing/2014/main" id="{0576072A-184A-4FF5-BA01-C01E490F5068}"/>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6" name="Line 127">
              <a:extLst>
                <a:ext uri="{FF2B5EF4-FFF2-40B4-BE49-F238E27FC236}">
                  <a16:creationId xmlns:a16="http://schemas.microsoft.com/office/drawing/2014/main" id="{179816BC-2BA5-4C4B-9A6C-8898FF270A7A}"/>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7" name="Oval 128">
              <a:extLst>
                <a:ext uri="{FF2B5EF4-FFF2-40B4-BE49-F238E27FC236}">
                  <a16:creationId xmlns:a16="http://schemas.microsoft.com/office/drawing/2014/main" id="{2BDC69D8-91D2-4EF9-BC4E-89E6A7978CB6}"/>
                </a:ext>
              </a:extLst>
            </p:cNvPr>
            <p:cNvSpPr>
              <a:spLocks noChangeArrowheads="1"/>
            </p:cNvSpPr>
            <p:nvPr/>
          </p:nvSpPr>
          <p:spPr bwMode="auto">
            <a:xfrm>
              <a:off x="1897" y="1140"/>
              <a:ext cx="29"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8" name="Oval 129">
              <a:extLst>
                <a:ext uri="{FF2B5EF4-FFF2-40B4-BE49-F238E27FC236}">
                  <a16:creationId xmlns:a16="http://schemas.microsoft.com/office/drawing/2014/main" id="{8DCC7957-C094-4C2F-8F08-EE37E64C5F76}"/>
                </a:ext>
              </a:extLst>
            </p:cNvPr>
            <p:cNvSpPr>
              <a:spLocks noChangeArrowheads="1"/>
            </p:cNvSpPr>
            <p:nvPr/>
          </p:nvSpPr>
          <p:spPr bwMode="auto">
            <a:xfrm>
              <a:off x="1614" y="1140"/>
              <a:ext cx="29"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39" name="Oval 130">
              <a:extLst>
                <a:ext uri="{FF2B5EF4-FFF2-40B4-BE49-F238E27FC236}">
                  <a16:creationId xmlns:a16="http://schemas.microsoft.com/office/drawing/2014/main" id="{5FF465BB-1EDF-4003-870A-B80FF1766AE5}"/>
                </a:ext>
              </a:extLst>
            </p:cNvPr>
            <p:cNvSpPr>
              <a:spLocks noChangeArrowheads="1"/>
            </p:cNvSpPr>
            <p:nvPr/>
          </p:nvSpPr>
          <p:spPr bwMode="auto">
            <a:xfrm>
              <a:off x="1755" y="999"/>
              <a:ext cx="30"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0" name="Oval 131">
              <a:extLst>
                <a:ext uri="{FF2B5EF4-FFF2-40B4-BE49-F238E27FC236}">
                  <a16:creationId xmlns:a16="http://schemas.microsoft.com/office/drawing/2014/main" id="{F4193AA6-4477-473B-A2E7-D03A51962B88}"/>
                </a:ext>
              </a:extLst>
            </p:cNvPr>
            <p:cNvSpPr>
              <a:spLocks noChangeArrowheads="1"/>
            </p:cNvSpPr>
            <p:nvPr/>
          </p:nvSpPr>
          <p:spPr bwMode="auto">
            <a:xfrm>
              <a:off x="1755" y="1282"/>
              <a:ext cx="30"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41" name="Oval 132">
              <a:extLst>
                <a:ext uri="{FF2B5EF4-FFF2-40B4-BE49-F238E27FC236}">
                  <a16:creationId xmlns:a16="http://schemas.microsoft.com/office/drawing/2014/main" id="{EE6852F0-A92F-4C47-8D17-0B531DA34534}"/>
                </a:ext>
              </a:extLst>
            </p:cNvPr>
            <p:cNvSpPr>
              <a:spLocks noChangeArrowheads="1"/>
            </p:cNvSpPr>
            <p:nvPr/>
          </p:nvSpPr>
          <p:spPr bwMode="auto">
            <a:xfrm>
              <a:off x="1741" y="1126"/>
              <a:ext cx="58" cy="5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78740086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1209F-9E99-47E1-81B9-28F134FDCA86}"/>
              </a:ext>
            </a:extLst>
          </p:cNvPr>
          <p:cNvSpPr>
            <a:spLocks noGrp="1"/>
          </p:cNvSpPr>
          <p:nvPr>
            <p:ph type="title"/>
          </p:nvPr>
        </p:nvSpPr>
        <p:spPr/>
        <p:txBody>
          <a:bodyPr/>
          <a:lstStyle/>
          <a:p>
            <a:r>
              <a:rPr lang="en-US" dirty="0"/>
              <a:t>Which Azure SQL offering is right for you?</a:t>
            </a:r>
          </a:p>
        </p:txBody>
      </p:sp>
      <p:sp>
        <p:nvSpPr>
          <p:cNvPr id="5" name="TextBox 4">
            <a:extLst>
              <a:ext uri="{FF2B5EF4-FFF2-40B4-BE49-F238E27FC236}">
                <a16:creationId xmlns:a16="http://schemas.microsoft.com/office/drawing/2014/main" id="{3B7696B7-004B-4BFF-B8EF-15C4BB6D52EE}"/>
              </a:ext>
            </a:extLst>
          </p:cNvPr>
          <p:cNvSpPr txBox="1"/>
          <p:nvPr/>
        </p:nvSpPr>
        <p:spPr>
          <a:xfrm>
            <a:off x="581959" y="1130205"/>
            <a:ext cx="1430479"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mn-cs"/>
              </a:rPr>
              <a:t>App Innovation</a:t>
            </a:r>
          </a:p>
        </p:txBody>
      </p:sp>
      <p:sp>
        <p:nvSpPr>
          <p:cNvPr id="53" name="Rectangle 52">
            <a:extLst>
              <a:ext uri="{FF2B5EF4-FFF2-40B4-BE49-F238E27FC236}">
                <a16:creationId xmlns:a16="http://schemas.microsoft.com/office/drawing/2014/main" id="{2471F584-7108-7A44-BC06-9D10BEAC9DEC}"/>
              </a:ext>
              <a:ext uri="{C183D7F6-B498-43B3-948B-1728B52AA6E4}">
                <adec:decorative xmlns:adec="http://schemas.microsoft.com/office/drawing/2017/decorative" val="1"/>
              </a:ext>
            </a:extLst>
          </p:cNvPr>
          <p:cNvSpPr/>
          <p:nvPr/>
        </p:nvSpPr>
        <p:spPr>
          <a:xfrm>
            <a:off x="572362" y="1434476"/>
            <a:ext cx="4926791" cy="1137951"/>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4" name="Rectangle 53" descr="Do you need&#10;">
            <a:extLst>
              <a:ext uri="{FF2B5EF4-FFF2-40B4-BE49-F238E27FC236}">
                <a16:creationId xmlns:a16="http://schemas.microsoft.com/office/drawing/2014/main" id="{2B2F61FB-EDB7-114A-97F7-B4C27E3B3677}"/>
              </a:ext>
            </a:extLst>
          </p:cNvPr>
          <p:cNvSpPr/>
          <p:nvPr/>
        </p:nvSpPr>
        <p:spPr>
          <a:xfrm>
            <a:off x="613055" y="1530167"/>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9" name="Rectangle 8" descr="A database model?&#10;Resource pooling for multi-tenant SaaS?&#10;Up to 100TB of database storage?&#10;To automatically pause/restart a workload?&#10;">
            <a:extLst>
              <a:ext uri="{FF2B5EF4-FFF2-40B4-BE49-F238E27FC236}">
                <a16:creationId xmlns:a16="http://schemas.microsoft.com/office/drawing/2014/main" id="{B54A1D4D-04E8-4E94-83AE-62464DB2C7A9}"/>
              </a:ext>
            </a:extLst>
          </p:cNvPr>
          <p:cNvSpPr/>
          <p:nvPr/>
        </p:nvSpPr>
        <p:spPr>
          <a:xfrm>
            <a:off x="581959" y="1767257"/>
            <a:ext cx="5043683" cy="7637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numCol="2" rtlCol="0" anchor="t">
            <a:noAutofit/>
          </a:bodyPr>
          <a:lstStyle/>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 database model?</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Resource pooling for multi-tenant SaaS?</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Up to 100TB of database storage?</a:t>
            </a:r>
          </a:p>
          <a:p>
            <a:pPr marL="171450" marR="0" lvl="0" indent="-1714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To automatically pause/restart a workload?</a:t>
            </a:r>
          </a:p>
        </p:txBody>
      </p:sp>
      <p:sp>
        <p:nvSpPr>
          <p:cNvPr id="131" name="TextBox 130">
            <a:extLst>
              <a:ext uri="{FF2B5EF4-FFF2-40B4-BE49-F238E27FC236}">
                <a16:creationId xmlns:a16="http://schemas.microsoft.com/office/drawing/2014/main" id="{DCF92B66-EB9B-C845-A9CF-39CBC23F59A9}"/>
              </a:ext>
            </a:extLst>
          </p:cNvPr>
          <p:cNvSpPr txBox="1"/>
          <p:nvPr/>
        </p:nvSpPr>
        <p:spPr>
          <a:xfrm>
            <a:off x="5423369" y="1664434"/>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Yes</a:t>
            </a:r>
          </a:p>
        </p:txBody>
      </p:sp>
      <p:sp>
        <p:nvSpPr>
          <p:cNvPr id="132" name="TextBox 131">
            <a:extLst>
              <a:ext uri="{FF2B5EF4-FFF2-40B4-BE49-F238E27FC236}">
                <a16:creationId xmlns:a16="http://schemas.microsoft.com/office/drawing/2014/main" id="{03E8A5E2-22F7-F648-929C-DB06385C74A5}"/>
              </a:ext>
            </a:extLst>
          </p:cNvPr>
          <p:cNvSpPr txBox="1"/>
          <p:nvPr/>
        </p:nvSpPr>
        <p:spPr>
          <a:xfrm>
            <a:off x="5423369" y="2259075"/>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No</a:t>
            </a:r>
          </a:p>
        </p:txBody>
      </p:sp>
      <p:sp>
        <p:nvSpPr>
          <p:cNvPr id="4" name="TextBox 3">
            <a:extLst>
              <a:ext uri="{FF2B5EF4-FFF2-40B4-BE49-F238E27FC236}">
                <a16:creationId xmlns:a16="http://schemas.microsoft.com/office/drawing/2014/main" id="{856B8C7E-6860-4CD0-BFC6-101CA2D1A363}"/>
              </a:ext>
            </a:extLst>
          </p:cNvPr>
          <p:cNvSpPr txBox="1"/>
          <p:nvPr/>
        </p:nvSpPr>
        <p:spPr>
          <a:xfrm>
            <a:off x="581959" y="2872580"/>
            <a:ext cx="1856843"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mn-cs"/>
              </a:rPr>
              <a:t>App Modernization</a:t>
            </a:r>
          </a:p>
        </p:txBody>
      </p:sp>
      <p:sp>
        <p:nvSpPr>
          <p:cNvPr id="51" name="Rectangle 50">
            <a:extLst>
              <a:ext uri="{FF2B5EF4-FFF2-40B4-BE49-F238E27FC236}">
                <a16:creationId xmlns:a16="http://schemas.microsoft.com/office/drawing/2014/main" id="{52F6959F-02D2-A444-B4E9-80F2431732B1}"/>
              </a:ext>
              <a:ext uri="{C183D7F6-B498-43B3-948B-1728B52AA6E4}">
                <adec:decorative xmlns:adec="http://schemas.microsoft.com/office/drawing/2017/decorative" val="1"/>
              </a:ext>
            </a:extLst>
          </p:cNvPr>
          <p:cNvSpPr/>
          <p:nvPr/>
        </p:nvSpPr>
        <p:spPr>
          <a:xfrm>
            <a:off x="572362" y="3177161"/>
            <a:ext cx="4926806" cy="1137962"/>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2" name="Rectangle 51" descr="Do you need&#10;">
            <a:extLst>
              <a:ext uri="{FF2B5EF4-FFF2-40B4-BE49-F238E27FC236}">
                <a16:creationId xmlns:a16="http://schemas.microsoft.com/office/drawing/2014/main" id="{62E1AD9C-B1E7-D843-848B-430E2FFA4436}"/>
              </a:ext>
            </a:extLst>
          </p:cNvPr>
          <p:cNvSpPr/>
          <p:nvPr/>
        </p:nvSpPr>
        <p:spPr>
          <a:xfrm>
            <a:off x="584202" y="3255451"/>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3" name="Rectangle 32" descr="An instance model?&#10;On-premises SQL Server compatibility?&#10;&#10;Native vNet support?&#10;Near real-time data replication from on-premises to the cloud?&#10;">
            <a:extLst>
              <a:ext uri="{FF2B5EF4-FFF2-40B4-BE49-F238E27FC236}">
                <a16:creationId xmlns:a16="http://schemas.microsoft.com/office/drawing/2014/main" id="{41A9227F-8585-4E9B-B947-064C16D9FF9E}"/>
              </a:ext>
            </a:extLst>
          </p:cNvPr>
          <p:cNvSpPr/>
          <p:nvPr/>
        </p:nvSpPr>
        <p:spPr>
          <a:xfrm>
            <a:off x="593797" y="3496385"/>
            <a:ext cx="4862809" cy="93237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t">
            <a:spAutoFit/>
          </a:bodyPr>
          <a:lstStyle/>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An instance model?</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On-premises SQL Server compatibility?</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Native </a:t>
            </a:r>
            <a:r>
              <a:rPr kumimoji="0" lang="en-US" sz="11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vNet</a:t>
            </a: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support?</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Near real-time data replication from on-premises to the cloud?</a:t>
            </a:r>
          </a:p>
          <a:p>
            <a:pPr marL="115888" marR="0" lvl="0" indent="-115888"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29" name="TextBox 128">
            <a:extLst>
              <a:ext uri="{FF2B5EF4-FFF2-40B4-BE49-F238E27FC236}">
                <a16:creationId xmlns:a16="http://schemas.microsoft.com/office/drawing/2014/main" id="{93118CA4-BA2F-FE47-8596-A17E4C875D18}"/>
              </a:ext>
            </a:extLst>
          </p:cNvPr>
          <p:cNvSpPr txBox="1"/>
          <p:nvPr/>
        </p:nvSpPr>
        <p:spPr>
          <a:xfrm>
            <a:off x="5423369" y="3563212"/>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Yes</a:t>
            </a:r>
          </a:p>
        </p:txBody>
      </p:sp>
      <p:sp>
        <p:nvSpPr>
          <p:cNvPr id="117" name="Rectangle 116" descr="Azure SQLManaged Instance&#10;">
            <a:extLst>
              <a:ext uri="{FF2B5EF4-FFF2-40B4-BE49-F238E27FC236}">
                <a16:creationId xmlns:a16="http://schemas.microsoft.com/office/drawing/2014/main" id="{ACA1DA0B-A6FD-D84B-AB02-B2D630C237E6}"/>
              </a:ext>
            </a:extLst>
          </p:cNvPr>
          <p:cNvSpPr/>
          <p:nvPr/>
        </p:nvSpPr>
        <p:spPr>
          <a:xfrm>
            <a:off x="7845692" y="3628387"/>
            <a:ext cx="1619460"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Semibold"/>
                <a:ea typeface="+mn-ea"/>
                <a:cs typeface="+mn-cs"/>
              </a:rPr>
              <a:t>Azure SQL</a:t>
            </a:r>
            <a:br>
              <a:rPr kumimoji="0" lang="en-US" sz="1400" b="1" i="0" u="none" strike="noStrike" kern="1200" cap="none" spc="0" normalizeH="0" baseline="0" noProof="0" dirty="0">
                <a:ln>
                  <a:noFill/>
                </a:ln>
                <a:solidFill>
                  <a:srgbClr val="50E6FF"/>
                </a:solidFill>
                <a:effectLst/>
                <a:uLnTx/>
                <a:uFillTx/>
                <a:latin typeface="Segoe UI Semibold"/>
                <a:ea typeface="+mn-ea"/>
                <a:cs typeface="+mn-cs"/>
              </a:rPr>
            </a:br>
            <a:r>
              <a:rPr kumimoji="0" lang="en-US" sz="1400" b="1" i="0" u="none" strike="noStrike" kern="1200" cap="none" spc="0" normalizeH="0" baseline="0" noProof="0" dirty="0">
                <a:ln>
                  <a:noFill/>
                </a:ln>
                <a:solidFill>
                  <a:srgbClr val="50E6FF"/>
                </a:solidFill>
                <a:effectLst/>
                <a:uLnTx/>
                <a:uFillTx/>
                <a:latin typeface="Segoe UI Semibold"/>
                <a:ea typeface="+mn-ea"/>
                <a:cs typeface="+mn-cs"/>
              </a:rPr>
              <a:t>Managed Instance</a:t>
            </a:r>
          </a:p>
        </p:txBody>
      </p:sp>
      <p:sp>
        <p:nvSpPr>
          <p:cNvPr id="121" name="TextBox 120">
            <a:extLst>
              <a:ext uri="{FF2B5EF4-FFF2-40B4-BE49-F238E27FC236}">
                <a16:creationId xmlns:a16="http://schemas.microsoft.com/office/drawing/2014/main" id="{379C39F6-2EC7-4B5F-AA05-93145AF4FF0F}"/>
              </a:ext>
            </a:extLst>
          </p:cNvPr>
          <p:cNvSpPr txBox="1"/>
          <p:nvPr/>
        </p:nvSpPr>
        <p:spPr>
          <a:xfrm>
            <a:off x="3118217" y="4533370"/>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No</a:t>
            </a:r>
          </a:p>
        </p:txBody>
      </p:sp>
      <p:sp>
        <p:nvSpPr>
          <p:cNvPr id="3" name="TextBox 2">
            <a:extLst>
              <a:ext uri="{FF2B5EF4-FFF2-40B4-BE49-F238E27FC236}">
                <a16:creationId xmlns:a16="http://schemas.microsoft.com/office/drawing/2014/main" id="{DC967137-2953-4120-AEB7-0A3F4CC946A0}"/>
              </a:ext>
            </a:extLst>
          </p:cNvPr>
          <p:cNvSpPr txBox="1"/>
          <p:nvPr/>
        </p:nvSpPr>
        <p:spPr>
          <a:xfrm>
            <a:off x="581959" y="4598519"/>
            <a:ext cx="1401625" cy="24622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mn-cs"/>
              </a:rPr>
              <a:t>Migration</a:t>
            </a:r>
          </a:p>
        </p:txBody>
      </p:sp>
      <p:sp>
        <p:nvSpPr>
          <p:cNvPr id="6" name="Rectangle 5">
            <a:extLst>
              <a:ext uri="{FF2B5EF4-FFF2-40B4-BE49-F238E27FC236}">
                <a16:creationId xmlns:a16="http://schemas.microsoft.com/office/drawing/2014/main" id="{2E8FD663-11AB-114D-B2D3-501CE85D752D}"/>
              </a:ext>
              <a:ext uri="{C183D7F6-B498-43B3-948B-1728B52AA6E4}">
                <adec:decorative xmlns:adec="http://schemas.microsoft.com/office/drawing/2017/decorative" val="1"/>
              </a:ext>
            </a:extLst>
          </p:cNvPr>
          <p:cNvSpPr/>
          <p:nvPr/>
        </p:nvSpPr>
        <p:spPr>
          <a:xfrm>
            <a:off x="572362" y="4919856"/>
            <a:ext cx="4913875" cy="1133856"/>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9" name="Rectangle 48" descr="Do you need&#10;">
            <a:extLst>
              <a:ext uri="{FF2B5EF4-FFF2-40B4-BE49-F238E27FC236}">
                <a16:creationId xmlns:a16="http://schemas.microsoft.com/office/drawing/2014/main" id="{5E245CF9-A209-0340-8EC0-976283FA2A36}"/>
              </a:ext>
            </a:extLst>
          </p:cNvPr>
          <p:cNvSpPr/>
          <p:nvPr/>
        </p:nvSpPr>
        <p:spPr>
          <a:xfrm>
            <a:off x="593798" y="4993441"/>
            <a:ext cx="3455652" cy="2769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Do you need</a:t>
            </a: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2" name="Rectangle 31" descr="OS level access?&#10;Capabilities at the VM level? &#10;&#10;&#10;SQL Server versions 2008 - 2022? &#10;SSRS/SSAS?&#10;">
            <a:extLst>
              <a:ext uri="{FF2B5EF4-FFF2-40B4-BE49-F238E27FC236}">
                <a16:creationId xmlns:a16="http://schemas.microsoft.com/office/drawing/2014/main" id="{CC4221C3-F2A0-43C6-9C44-93A7F2629370}"/>
              </a:ext>
            </a:extLst>
          </p:cNvPr>
          <p:cNvSpPr/>
          <p:nvPr/>
        </p:nvSpPr>
        <p:spPr>
          <a:xfrm>
            <a:off x="593797" y="5236076"/>
            <a:ext cx="5043683" cy="100027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numCol="2" rtlCol="0" anchor="t">
            <a:spAutoFit/>
          </a:bodyPr>
          <a:lstStyle/>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a:ea typeface="+mn-ea"/>
                <a:cs typeface="Segoe UI"/>
              </a:rPr>
              <a:t>OS level access?</a:t>
            </a: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a:ea typeface="+mn-ea"/>
                <a:cs typeface="Segoe UI"/>
              </a:rPr>
              <a:t>Capabilities at the VM level? </a:t>
            </a: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a:ea typeface="+mn-ea"/>
                <a:cs typeface="Segoe UI"/>
              </a:rPr>
              <a:t>SQL Server versions 2008 - 2022? </a:t>
            </a:r>
          </a:p>
          <a:p>
            <a:pPr marL="115570" marR="0" lvl="0" indent="-11557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a:ea typeface="+mn-ea"/>
                <a:cs typeface="Segoe UI"/>
              </a:rPr>
              <a:t>SSRS/SSAS?</a:t>
            </a:r>
          </a:p>
        </p:txBody>
      </p:sp>
      <p:sp>
        <p:nvSpPr>
          <p:cNvPr id="127" name="TextBox 126">
            <a:extLst>
              <a:ext uri="{FF2B5EF4-FFF2-40B4-BE49-F238E27FC236}">
                <a16:creationId xmlns:a16="http://schemas.microsoft.com/office/drawing/2014/main" id="{D6CA5382-40CC-CE40-81F0-223CFBA5ADF5}"/>
              </a:ext>
            </a:extLst>
          </p:cNvPr>
          <p:cNvSpPr txBox="1"/>
          <p:nvPr/>
        </p:nvSpPr>
        <p:spPr>
          <a:xfrm>
            <a:off x="5423369" y="5208081"/>
            <a:ext cx="5210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a:ea typeface="+mn-ea"/>
                <a:cs typeface="Segoe UI" panose="020B0502040204020203" pitchFamily="34" charset="0"/>
              </a:rPr>
              <a:t>Yes</a:t>
            </a:r>
          </a:p>
        </p:txBody>
      </p:sp>
      <p:sp>
        <p:nvSpPr>
          <p:cNvPr id="118" name="Rectangle 117" descr="SQL Server on Azure VMs&#10;">
            <a:extLst>
              <a:ext uri="{FF2B5EF4-FFF2-40B4-BE49-F238E27FC236}">
                <a16:creationId xmlns:a16="http://schemas.microsoft.com/office/drawing/2014/main" id="{DFF04D71-45E1-BB45-9A4F-307E51BA62FE}"/>
              </a:ext>
            </a:extLst>
          </p:cNvPr>
          <p:cNvSpPr/>
          <p:nvPr/>
        </p:nvSpPr>
        <p:spPr>
          <a:xfrm>
            <a:off x="7830922" y="5313125"/>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Semibold"/>
                <a:ea typeface="+mn-ea"/>
                <a:cs typeface="+mn-cs"/>
              </a:rPr>
              <a:t>SQL Server </a:t>
            </a:r>
            <a:br>
              <a:rPr kumimoji="0" lang="en-US" sz="1400" b="1" i="0" u="none" strike="noStrike" kern="1200" cap="none" spc="0" normalizeH="0" baseline="0" noProof="0" dirty="0">
                <a:ln>
                  <a:noFill/>
                </a:ln>
                <a:solidFill>
                  <a:srgbClr val="50E6FF"/>
                </a:solidFill>
                <a:effectLst/>
                <a:uLnTx/>
                <a:uFillTx/>
                <a:latin typeface="Segoe UI Semibold"/>
                <a:ea typeface="+mn-ea"/>
                <a:cs typeface="+mn-cs"/>
              </a:rPr>
            </a:br>
            <a:r>
              <a:rPr kumimoji="0" lang="en-US" sz="1400" b="1" i="0" u="none" strike="noStrike" kern="1200" cap="none" spc="0" normalizeH="0" baseline="0" noProof="0" dirty="0">
                <a:ln>
                  <a:noFill/>
                </a:ln>
                <a:solidFill>
                  <a:srgbClr val="50E6FF"/>
                </a:solidFill>
                <a:effectLst/>
                <a:uLnTx/>
                <a:uFillTx/>
                <a:latin typeface="Segoe UI Semibold"/>
                <a:ea typeface="+mn-ea"/>
                <a:cs typeface="+mn-cs"/>
              </a:rPr>
              <a:t>on Azure VMs</a:t>
            </a:r>
          </a:p>
        </p:txBody>
      </p:sp>
      <p:sp>
        <p:nvSpPr>
          <p:cNvPr id="26" name="Rectangle 25" descr="Benefits of PaaS&#10;Lower administrative burden&#10;No End of Support hassles&#10;Fully managed and always up to date&#10;Dynamic resource scaling&#10;Built-in high availability and automatic backups&#10;Multimodel capabilities">
            <a:extLst>
              <a:ext uri="{FF2B5EF4-FFF2-40B4-BE49-F238E27FC236}">
                <a16:creationId xmlns:a16="http://schemas.microsoft.com/office/drawing/2014/main" id="{7482FC23-8A70-4115-85E3-AB6EDFA44AF1}"/>
              </a:ext>
            </a:extLst>
          </p:cNvPr>
          <p:cNvSpPr/>
          <p:nvPr/>
        </p:nvSpPr>
        <p:spPr>
          <a:xfrm>
            <a:off x="9631647" y="1247949"/>
            <a:ext cx="2295817" cy="2893303"/>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Semibold"/>
                <a:ea typeface="+mn-ea"/>
                <a:cs typeface="+mn-cs"/>
              </a:rPr>
              <a:t>Benefits of PaaS</a:t>
            </a:r>
          </a:p>
          <a:p>
            <a:pPr marL="115888" marR="0" lvl="0" indent="-115888"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Lower administrative burden</a:t>
            </a:r>
          </a:p>
          <a:p>
            <a:pPr marL="115888" marR="0" lvl="0" indent="-115888"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No End of Support hassles</a:t>
            </a:r>
          </a:p>
          <a:p>
            <a:pPr marL="115888" marR="0" lvl="0" indent="-115888"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Fully managed and always up to date</a:t>
            </a:r>
          </a:p>
          <a:p>
            <a:pPr marL="115888" marR="0" lvl="0" indent="-115888"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Dynamic resource scaling</a:t>
            </a:r>
          </a:p>
          <a:p>
            <a:pPr marL="115888" marR="0" lvl="0" indent="-115888"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Built-in high availability and automatic backups</a:t>
            </a:r>
          </a:p>
          <a:p>
            <a:pPr marL="115888" marR="0" lvl="0" indent="-115888"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Multimodel</a:t>
            </a: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 capabilities</a:t>
            </a:r>
          </a:p>
        </p:txBody>
      </p:sp>
      <p:sp>
        <p:nvSpPr>
          <p:cNvPr id="38" name="Rectangle 37" descr="Benefits of IaaS&#10;Maintain OS-level control&#10;Easy lift-and-shift eliminates app refactoring&#10;Faster path to the cloud">
            <a:extLst>
              <a:ext uri="{FF2B5EF4-FFF2-40B4-BE49-F238E27FC236}">
                <a16:creationId xmlns:a16="http://schemas.microsoft.com/office/drawing/2014/main" id="{B9FBA554-6C66-4B4B-8B0B-E3B13EFC1790}"/>
              </a:ext>
            </a:extLst>
          </p:cNvPr>
          <p:cNvSpPr/>
          <p:nvPr/>
        </p:nvSpPr>
        <p:spPr>
          <a:xfrm>
            <a:off x="9631647" y="4717903"/>
            <a:ext cx="2295816" cy="1335809"/>
          </a:xfrm>
          <a:prstGeom prst="rect">
            <a:avLst/>
          </a:prstGeom>
          <a:solidFill>
            <a:schemeClr val="bg1"/>
          </a:solidFill>
          <a:ln>
            <a:noFill/>
            <a:headEnd type="none" w="med" len="med"/>
            <a:tailEnd type="none" w="med" len="med"/>
          </a:ln>
          <a:effectLst>
            <a:outerShdw blurRad="254000" algn="tl" rotWithShape="0">
              <a:schemeClr val="accent2">
                <a:alpha val="4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Semibold"/>
                <a:ea typeface="+mn-ea"/>
                <a:cs typeface="+mn-cs"/>
              </a:rPr>
              <a:t>Benefits of IaaS</a:t>
            </a:r>
          </a:p>
          <a:p>
            <a:pPr marL="115888" marR="0" lvl="0" indent="-115888"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Maintain OS-level control</a:t>
            </a:r>
          </a:p>
          <a:p>
            <a:pPr marL="115888" marR="0" lvl="0" indent="-115888"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Easy lift-and-shift eliminates app refactoring</a:t>
            </a:r>
          </a:p>
          <a:p>
            <a:pPr marL="115888" marR="0" lvl="0" indent="-115888" algn="l" defTabSz="914400" rtl="0" eaLnBrk="1" fontAlgn="base" latinLnBrk="0" hangingPunct="1">
              <a:lnSpc>
                <a:spcPct val="100000"/>
              </a:lnSpc>
              <a:spcBef>
                <a:spcPct val="0"/>
              </a:spcBef>
              <a:spcAft>
                <a:spcPts val="60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Faster path to the cloud</a:t>
            </a:r>
          </a:p>
        </p:txBody>
      </p:sp>
      <p:sp>
        <p:nvSpPr>
          <p:cNvPr id="19" name="Rectangle 18" descr="* Use Azure Arc to enable the same services in your datacenter or on the cloud of your choice, when a hybrid or multicloud approach is required&#10;">
            <a:extLst>
              <a:ext uri="{FF2B5EF4-FFF2-40B4-BE49-F238E27FC236}">
                <a16:creationId xmlns:a16="http://schemas.microsoft.com/office/drawing/2014/main" id="{858D06A8-A87F-460A-BF15-15C3A83E3956}"/>
              </a:ext>
            </a:extLst>
          </p:cNvPr>
          <p:cNvSpPr/>
          <p:nvPr/>
        </p:nvSpPr>
        <p:spPr>
          <a:xfrm>
            <a:off x="480335" y="6443854"/>
            <a:ext cx="10054672" cy="267766"/>
          </a:xfrm>
          <a:prstGeom prst="rect">
            <a:avLst/>
          </a:prstGeom>
        </p:spPr>
        <p:txBody>
          <a:bodyPr wrap="square" lIns="91440">
            <a:spAutoFit/>
          </a:bodyPr>
          <a:lstStyle/>
          <a:p>
            <a:pPr marL="0" marR="0" lvl="0" indent="0" algn="l" defTabSz="914080" rtl="0" eaLnBrk="1" fontAlgn="base" latinLnBrk="0" hangingPunct="1">
              <a:lnSpc>
                <a:spcPct val="95000"/>
              </a:lnSpc>
              <a:spcBef>
                <a:spcPct val="0"/>
              </a:spcBef>
              <a:spcAft>
                <a:spcPct val="0"/>
              </a:spcAft>
              <a:buClrTx/>
              <a:buSzTx/>
              <a:buFontTx/>
              <a:buNone/>
              <a:tabLst/>
              <a:defRPr/>
            </a:pPr>
            <a:r>
              <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502040204020203" pitchFamily="34" charset="0"/>
              </a:rPr>
              <a:t>* Use </a:t>
            </a:r>
            <a:r>
              <a:rPr kumimoji="0" lang="en-US" sz="1200" b="0" i="0" u="none" strike="noStrike" kern="0" cap="none" spc="0" normalizeH="0" baseline="0" noProof="0" dirty="0">
                <a:ln>
                  <a:noFill/>
                </a:ln>
                <a:solidFill>
                  <a:srgbClr val="50E6FF"/>
                </a:solidFill>
                <a:effectLst/>
                <a:uLnTx/>
                <a:uFillTx/>
                <a:latin typeface="Segoe UI"/>
                <a:ea typeface="+mn-ea"/>
                <a:cs typeface="Segoe UI Semibold" panose="020B0502040204020203" pitchFamily="34" charset="0"/>
              </a:rPr>
              <a:t>Azure Arc to </a:t>
            </a:r>
            <a:r>
              <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502040204020203" pitchFamily="34" charset="0"/>
              </a:rPr>
              <a:t>enable the same services in your datacenter or on the cloud of your choice, when a hybrid or </a:t>
            </a:r>
            <a:r>
              <a:rPr kumimoji="0" lang="en-US" sz="1200" b="0" i="0" u="none" strike="noStrike" kern="0" cap="none" spc="0" normalizeH="0" baseline="0" noProof="0" dirty="0" err="1">
                <a:ln>
                  <a:noFill/>
                </a:ln>
                <a:solidFill>
                  <a:prstClr val="white"/>
                </a:solidFill>
                <a:effectLst/>
                <a:uLnTx/>
                <a:uFillTx/>
                <a:latin typeface="Segoe UI"/>
                <a:ea typeface="+mn-ea"/>
                <a:cs typeface="Segoe UI Semibold" panose="020B0502040204020203" pitchFamily="34" charset="0"/>
              </a:rPr>
              <a:t>multicloud</a:t>
            </a:r>
            <a:r>
              <a:rPr kumimoji="0" lang="en-US" sz="1200" b="0" i="0" u="none" strike="noStrike" kern="0" cap="none" spc="0" normalizeH="0" baseline="0" noProof="0" dirty="0">
                <a:ln>
                  <a:noFill/>
                </a:ln>
                <a:solidFill>
                  <a:prstClr val="white"/>
                </a:solidFill>
                <a:effectLst/>
                <a:uLnTx/>
                <a:uFillTx/>
                <a:latin typeface="Segoe UI"/>
                <a:ea typeface="+mn-ea"/>
                <a:cs typeface="Segoe UI Semibold" panose="020B0502040204020203" pitchFamily="34" charset="0"/>
              </a:rPr>
              <a:t> approach is required</a:t>
            </a:r>
            <a:endParaRPr kumimoji="0" lang="en-US" sz="1400" b="0" i="0" u="none" strike="noStrike" kern="0" cap="none" spc="0" normalizeH="0" baseline="0" noProof="0" dirty="0">
              <a:ln>
                <a:noFill/>
              </a:ln>
              <a:solidFill>
                <a:prstClr val="white"/>
              </a:solidFill>
              <a:effectLst/>
              <a:uLnTx/>
              <a:uFillTx/>
              <a:latin typeface="Segoe UI"/>
              <a:ea typeface="+mn-ea"/>
              <a:cs typeface="Segoe UI Semibold" panose="020B0502040204020203" pitchFamily="34" charset="0"/>
            </a:endParaRPr>
          </a:p>
        </p:txBody>
      </p:sp>
      <p:sp>
        <p:nvSpPr>
          <p:cNvPr id="114" name="Rectangle 113" descr="Azure SQL Database &#10;">
            <a:extLst>
              <a:ext uri="{FF2B5EF4-FFF2-40B4-BE49-F238E27FC236}">
                <a16:creationId xmlns:a16="http://schemas.microsoft.com/office/drawing/2014/main" id="{6FA4CBC4-239B-AA41-A800-8E4ACDF2A07B}"/>
              </a:ext>
            </a:extLst>
          </p:cNvPr>
          <p:cNvSpPr/>
          <p:nvPr/>
        </p:nvSpPr>
        <p:spPr>
          <a:xfrm>
            <a:off x="7787028" y="1788008"/>
            <a:ext cx="1288973" cy="430887"/>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50E6FF"/>
                </a:solidFill>
                <a:effectLst/>
                <a:uLnTx/>
                <a:uFillTx/>
                <a:latin typeface="Segoe UI Semibold"/>
                <a:ea typeface="+mn-ea"/>
                <a:cs typeface="+mn-cs"/>
              </a:rPr>
              <a:t>Azure SQL Database </a:t>
            </a:r>
          </a:p>
        </p:txBody>
      </p:sp>
      <p:cxnSp>
        <p:nvCxnSpPr>
          <p:cNvPr id="119" name="Straight Arrow Connector 118">
            <a:extLst>
              <a:ext uri="{FF2B5EF4-FFF2-40B4-BE49-F238E27FC236}">
                <a16:creationId xmlns:a16="http://schemas.microsoft.com/office/drawing/2014/main" id="{BAF97881-4989-5A43-A3CA-A183964A7452}"/>
              </a:ext>
              <a:ext uri="{C183D7F6-B498-43B3-948B-1728B52AA6E4}">
                <adec:decorative xmlns:adec="http://schemas.microsoft.com/office/drawing/2017/decorative" val="1"/>
              </a:ext>
            </a:extLst>
          </p:cNvPr>
          <p:cNvCxnSpPr>
            <a:cxnSpLocks/>
            <a:stCxn id="51" idx="2"/>
            <a:endCxn id="6" idx="0"/>
          </p:cNvCxnSpPr>
          <p:nvPr/>
        </p:nvCxnSpPr>
        <p:spPr>
          <a:xfrm flipH="1">
            <a:off x="3029300" y="4315123"/>
            <a:ext cx="6465" cy="604733"/>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B09836A8-282D-F241-98B4-C184A460D8D8}"/>
              </a:ext>
              <a:ext uri="{C183D7F6-B498-43B3-948B-1728B52AA6E4}">
                <adec:decorative xmlns:adec="http://schemas.microsoft.com/office/drawing/2017/decorative" val="1"/>
              </a:ext>
            </a:extLst>
          </p:cNvPr>
          <p:cNvSpPr txBox="1"/>
          <p:nvPr/>
        </p:nvSpPr>
        <p:spPr>
          <a:xfrm>
            <a:off x="3108621" y="2778812"/>
            <a:ext cx="52107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No</a:t>
            </a:r>
          </a:p>
        </p:txBody>
      </p:sp>
      <p:cxnSp>
        <p:nvCxnSpPr>
          <p:cNvPr id="125" name="Straight Arrow Connector 124">
            <a:extLst>
              <a:ext uri="{FF2B5EF4-FFF2-40B4-BE49-F238E27FC236}">
                <a16:creationId xmlns:a16="http://schemas.microsoft.com/office/drawing/2014/main" id="{9315AD3B-E1B6-364C-BDCF-E2D9CB2FA962}"/>
              </a:ext>
              <a:ext uri="{C183D7F6-B498-43B3-948B-1728B52AA6E4}">
                <adec:decorative xmlns:adec="http://schemas.microsoft.com/office/drawing/2017/decorative" val="1"/>
              </a:ext>
            </a:extLst>
          </p:cNvPr>
          <p:cNvCxnSpPr>
            <a:cxnSpLocks/>
            <a:stCxn id="53" idx="2"/>
            <a:endCxn id="51" idx="0"/>
          </p:cNvCxnSpPr>
          <p:nvPr/>
        </p:nvCxnSpPr>
        <p:spPr>
          <a:xfrm>
            <a:off x="3035758" y="2572427"/>
            <a:ext cx="7" cy="604734"/>
          </a:xfrm>
          <a:prstGeom prst="straightConnector1">
            <a:avLst/>
          </a:prstGeom>
          <a:ln w="15875">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6827E739-D1D6-7C48-A023-81B5FDF76262}"/>
              </a:ext>
              <a:ext uri="{C183D7F6-B498-43B3-948B-1728B52AA6E4}">
                <adec:decorative xmlns:adec="http://schemas.microsoft.com/office/drawing/2017/decorative" val="1"/>
              </a:ext>
            </a:extLst>
          </p:cNvPr>
          <p:cNvCxnSpPr>
            <a:cxnSpLocks/>
          </p:cNvCxnSpPr>
          <p:nvPr/>
        </p:nvCxnSpPr>
        <p:spPr>
          <a:xfrm>
            <a:off x="5464598" y="5496818"/>
            <a:ext cx="1526324"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C8B1280D-5164-754C-988B-5767BA278DD9}"/>
              </a:ext>
              <a:ext uri="{C183D7F6-B498-43B3-948B-1728B52AA6E4}">
                <adec:decorative xmlns:adec="http://schemas.microsoft.com/office/drawing/2017/decorative" val="1"/>
              </a:ext>
            </a:extLst>
          </p:cNvPr>
          <p:cNvCxnSpPr>
            <a:cxnSpLocks/>
            <a:endCxn id="73" idx="1"/>
          </p:cNvCxnSpPr>
          <p:nvPr/>
        </p:nvCxnSpPr>
        <p:spPr>
          <a:xfrm>
            <a:off x="5486752" y="3843830"/>
            <a:ext cx="1535920"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AFF129E0-FAA4-C24D-816A-16C08E5869B4}"/>
              </a:ext>
              <a:ext uri="{C183D7F6-B498-43B3-948B-1728B52AA6E4}">
                <adec:decorative xmlns:adec="http://schemas.microsoft.com/office/drawing/2017/decorative" val="1"/>
              </a:ext>
            </a:extLst>
          </p:cNvPr>
          <p:cNvCxnSpPr>
            <a:cxnSpLocks/>
            <a:endCxn id="71" idx="1"/>
          </p:cNvCxnSpPr>
          <p:nvPr/>
        </p:nvCxnSpPr>
        <p:spPr>
          <a:xfrm>
            <a:off x="5486752" y="2003451"/>
            <a:ext cx="1535920" cy="0"/>
          </a:xfrm>
          <a:prstGeom prst="straightConnector1">
            <a:avLst/>
          </a:prstGeom>
          <a:ln w="190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pic>
        <p:nvPicPr>
          <p:cNvPr id="71" name="Graphic 70">
            <a:extLst>
              <a:ext uri="{FF2B5EF4-FFF2-40B4-BE49-F238E27FC236}">
                <a16:creationId xmlns:a16="http://schemas.microsoft.com/office/drawing/2014/main" id="{CC9A7A38-DF73-4AFB-8315-7E93A052DEF5}"/>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022672" y="1726845"/>
            <a:ext cx="553212" cy="553212"/>
          </a:xfrm>
          <a:prstGeom prst="rect">
            <a:avLst/>
          </a:prstGeom>
        </p:spPr>
      </p:pic>
      <p:pic>
        <p:nvPicPr>
          <p:cNvPr id="72" name="Graphic 71">
            <a:extLst>
              <a:ext uri="{FF2B5EF4-FFF2-40B4-BE49-F238E27FC236}">
                <a16:creationId xmlns:a16="http://schemas.microsoft.com/office/drawing/2014/main" id="{55D314BD-CC51-4D51-8F81-8874A86F6853}"/>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22672" y="5251962"/>
            <a:ext cx="553212" cy="553212"/>
          </a:xfrm>
          <a:prstGeom prst="rect">
            <a:avLst/>
          </a:prstGeom>
        </p:spPr>
      </p:pic>
      <p:pic>
        <p:nvPicPr>
          <p:cNvPr id="73" name="Graphic 72">
            <a:extLst>
              <a:ext uri="{FF2B5EF4-FFF2-40B4-BE49-F238E27FC236}">
                <a16:creationId xmlns:a16="http://schemas.microsoft.com/office/drawing/2014/main" id="{D401AD4D-1EB0-4955-BD17-D62364385CCA}"/>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7022672" y="3567224"/>
            <a:ext cx="553212" cy="553212"/>
          </a:xfrm>
          <a:prstGeom prst="rect">
            <a:avLst/>
          </a:prstGeom>
        </p:spPr>
      </p:pic>
      <p:pic>
        <p:nvPicPr>
          <p:cNvPr id="17" name="Graphic 16">
            <a:extLst>
              <a:ext uri="{FF2B5EF4-FFF2-40B4-BE49-F238E27FC236}">
                <a16:creationId xmlns:a16="http://schemas.microsoft.com/office/drawing/2014/main" id="{A8AE4A0C-416A-4D15-924C-28AE45DD5BC2}"/>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424395" y="3450849"/>
            <a:ext cx="237375" cy="237375"/>
          </a:xfrm>
          <a:prstGeom prst="rect">
            <a:avLst/>
          </a:prstGeom>
        </p:spPr>
      </p:pic>
      <p:pic>
        <p:nvPicPr>
          <p:cNvPr id="18" name="Graphic 17">
            <a:extLst>
              <a:ext uri="{FF2B5EF4-FFF2-40B4-BE49-F238E27FC236}">
                <a16:creationId xmlns:a16="http://schemas.microsoft.com/office/drawing/2014/main" id="{7D6A5874-E373-45BD-83D3-E62142D5F207}"/>
              </a:ext>
              <a:ext uri="{C183D7F6-B498-43B3-948B-1728B52AA6E4}">
                <adec:decorative xmlns:adec="http://schemas.microsoft.com/office/drawing/2017/decorative" val="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7567921" y="5133274"/>
            <a:ext cx="237375" cy="237375"/>
          </a:xfrm>
          <a:prstGeom prst="rect">
            <a:avLst/>
          </a:prstGeom>
        </p:spPr>
      </p:pic>
      <p:sp>
        <p:nvSpPr>
          <p:cNvPr id="22" name="Rectangle 21">
            <a:extLst>
              <a:ext uri="{FF2B5EF4-FFF2-40B4-BE49-F238E27FC236}">
                <a16:creationId xmlns:a16="http://schemas.microsoft.com/office/drawing/2014/main" id="{692198CE-6B2B-43A3-8C1F-47F8363E60EF}"/>
              </a:ext>
              <a:ext uri="{C183D7F6-B498-43B3-948B-1728B52AA6E4}">
                <adec:decorative xmlns:adec="http://schemas.microsoft.com/office/drawing/2017/decorative" val="1"/>
              </a:ext>
            </a:extLst>
          </p:cNvPr>
          <p:cNvSpPr/>
          <p:nvPr/>
        </p:nvSpPr>
        <p:spPr>
          <a:xfrm>
            <a:off x="7649671" y="3372196"/>
            <a:ext cx="181251"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a:ea typeface="+mn-ea"/>
                <a:cs typeface="+mn-cs"/>
              </a:rPr>
              <a:t>*</a:t>
            </a:r>
          </a:p>
        </p:txBody>
      </p:sp>
      <p:sp>
        <p:nvSpPr>
          <p:cNvPr id="23" name="Rectangle 22">
            <a:extLst>
              <a:ext uri="{FF2B5EF4-FFF2-40B4-BE49-F238E27FC236}">
                <a16:creationId xmlns:a16="http://schemas.microsoft.com/office/drawing/2014/main" id="{A1424600-4F6E-494C-ADD6-3882915E694C}"/>
              </a:ext>
              <a:ext uri="{C183D7F6-B498-43B3-948B-1728B52AA6E4}">
                <adec:decorative xmlns:adec="http://schemas.microsoft.com/office/drawing/2017/decorative" val="1"/>
              </a:ext>
            </a:extLst>
          </p:cNvPr>
          <p:cNvSpPr/>
          <p:nvPr/>
        </p:nvSpPr>
        <p:spPr>
          <a:xfrm>
            <a:off x="7805296" y="5075109"/>
            <a:ext cx="181251" cy="215444"/>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a:ea typeface="+mn-ea"/>
                <a:cs typeface="+mn-cs"/>
              </a:rPr>
              <a:t>*</a:t>
            </a:r>
          </a:p>
        </p:txBody>
      </p:sp>
      <p:cxnSp>
        <p:nvCxnSpPr>
          <p:cNvPr id="39" name="Connector: Elbow 38">
            <a:extLst>
              <a:ext uri="{FF2B5EF4-FFF2-40B4-BE49-F238E27FC236}">
                <a16:creationId xmlns:a16="http://schemas.microsoft.com/office/drawing/2014/main" id="{35CAB331-8518-4069-BC07-1EE13206C305}"/>
              </a:ext>
              <a:ext uri="{C183D7F6-B498-43B3-948B-1728B52AA6E4}">
                <adec:decorative xmlns:adec="http://schemas.microsoft.com/office/drawing/2017/decorative" val="1"/>
              </a:ext>
            </a:extLst>
          </p:cNvPr>
          <p:cNvCxnSpPr/>
          <p:nvPr/>
        </p:nvCxnSpPr>
        <p:spPr>
          <a:xfrm>
            <a:off x="5510993" y="2242487"/>
            <a:ext cx="1508760" cy="1463040"/>
          </a:xfrm>
          <a:prstGeom prst="bentConnector3">
            <a:avLst/>
          </a:prstGeom>
          <a:ln w="15875">
            <a:solidFill>
              <a:schemeClr val="tx1"/>
            </a:solidFill>
            <a:prstDash val="sysDash"/>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795292"/>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D3DC89-6407-4DB2-9F69-01C9F1A90DAC}"/>
              </a:ext>
            </a:extLst>
          </p:cNvPr>
          <p:cNvSpPr>
            <a:spLocks noGrp="1"/>
          </p:cNvSpPr>
          <p:nvPr>
            <p:ph type="title"/>
          </p:nvPr>
        </p:nvSpPr>
        <p:spPr/>
        <p:txBody>
          <a:bodyPr/>
          <a:lstStyle/>
          <a:p>
            <a:r>
              <a:rPr lang="en-US" dirty="0"/>
              <a:t>Your business intelligence tools in Azure</a:t>
            </a:r>
          </a:p>
        </p:txBody>
      </p:sp>
      <p:sp>
        <p:nvSpPr>
          <p:cNvPr id="25" name="TextBox 24">
            <a:extLst>
              <a:ext uri="{FF2B5EF4-FFF2-40B4-BE49-F238E27FC236}">
                <a16:creationId xmlns:a16="http://schemas.microsoft.com/office/drawing/2014/main" id="{09DD39F6-8461-406B-9EF6-6EC0C9F376E9}"/>
              </a:ext>
            </a:extLst>
          </p:cNvPr>
          <p:cNvSpPr txBox="1"/>
          <p:nvPr/>
        </p:nvSpPr>
        <p:spPr>
          <a:xfrm>
            <a:off x="587583" y="1056463"/>
            <a:ext cx="10051841" cy="2769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Move to Azure VMs or choose managed services for data integration and analysis</a:t>
            </a:r>
          </a:p>
        </p:txBody>
      </p:sp>
      <p:sp>
        <p:nvSpPr>
          <p:cNvPr id="4" name="TextBox 3">
            <a:extLst>
              <a:ext uri="{FF2B5EF4-FFF2-40B4-BE49-F238E27FC236}">
                <a16:creationId xmlns:a16="http://schemas.microsoft.com/office/drawing/2014/main" id="{D02285DC-4E83-4C5C-A27D-4F49CBD7B8A1}"/>
              </a:ext>
            </a:extLst>
          </p:cNvPr>
          <p:cNvSpPr txBox="1"/>
          <p:nvPr/>
        </p:nvSpPr>
        <p:spPr>
          <a:xfrm>
            <a:off x="587582" y="2026501"/>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E6FF"/>
                </a:solidFill>
                <a:effectLst/>
                <a:uLnTx/>
                <a:uFillTx/>
                <a:latin typeface="Segoe UI"/>
                <a:ea typeface="+mn-ea"/>
                <a:cs typeface="+mn-cs"/>
              </a:rPr>
              <a:t>SSIS </a:t>
            </a:r>
          </a:p>
        </p:txBody>
      </p:sp>
      <p:sp>
        <p:nvSpPr>
          <p:cNvPr id="31" name="TextBox 30">
            <a:extLst>
              <a:ext uri="{FF2B5EF4-FFF2-40B4-BE49-F238E27FC236}">
                <a16:creationId xmlns:a16="http://schemas.microsoft.com/office/drawing/2014/main" id="{F97C292E-6319-4434-B489-0D052669257D}"/>
              </a:ext>
            </a:extLst>
          </p:cNvPr>
          <p:cNvSpPr txBox="1"/>
          <p:nvPr/>
        </p:nvSpPr>
        <p:spPr>
          <a:xfrm>
            <a:off x="587583" y="2334277"/>
            <a:ext cx="404102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Your solution for building </a:t>
            </a:r>
            <a:r>
              <a:rPr kumimoji="0" lang="en-US" sz="1600" b="1"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data integration and transformation </a:t>
            </a: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solutions</a:t>
            </a:r>
          </a:p>
        </p:txBody>
      </p:sp>
      <p:sp>
        <p:nvSpPr>
          <p:cNvPr id="2" name="TextBox 1">
            <a:extLst>
              <a:ext uri="{FF2B5EF4-FFF2-40B4-BE49-F238E27FC236}">
                <a16:creationId xmlns:a16="http://schemas.microsoft.com/office/drawing/2014/main" id="{BF29E927-637C-428C-9AD3-CACAF41213B9}"/>
              </a:ext>
            </a:extLst>
          </p:cNvPr>
          <p:cNvSpPr txBox="1"/>
          <p:nvPr/>
        </p:nvSpPr>
        <p:spPr>
          <a:xfrm>
            <a:off x="6680071" y="2026501"/>
            <a:ext cx="2299547" cy="92333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Azure</a:t>
            </a:r>
            <a:b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br>
            <a:r>
              <a:rPr kumimoji="0" lang="en-US" sz="20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Data Factory (ADF) SSIS </a:t>
            </a:r>
          </a:p>
        </p:txBody>
      </p:sp>
      <p:sp>
        <p:nvSpPr>
          <p:cNvPr id="6" name="TextBox 5">
            <a:extLst>
              <a:ext uri="{FF2B5EF4-FFF2-40B4-BE49-F238E27FC236}">
                <a16:creationId xmlns:a16="http://schemas.microsoft.com/office/drawing/2014/main" id="{D511148D-D3FE-493E-9860-7F595FF00CA2}"/>
              </a:ext>
            </a:extLst>
          </p:cNvPr>
          <p:cNvSpPr txBox="1"/>
          <p:nvPr/>
        </p:nvSpPr>
        <p:spPr>
          <a:xfrm>
            <a:off x="587583" y="3760690"/>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E6FF"/>
                </a:solidFill>
                <a:effectLst/>
                <a:uLnTx/>
                <a:uFillTx/>
                <a:latin typeface="Segoe UI"/>
                <a:ea typeface="+mn-ea"/>
                <a:cs typeface="+mn-cs"/>
              </a:rPr>
              <a:t>SSRS </a:t>
            </a:r>
          </a:p>
        </p:txBody>
      </p:sp>
      <p:sp>
        <p:nvSpPr>
          <p:cNvPr id="35" name="TextBox 34">
            <a:extLst>
              <a:ext uri="{FF2B5EF4-FFF2-40B4-BE49-F238E27FC236}">
                <a16:creationId xmlns:a16="http://schemas.microsoft.com/office/drawing/2014/main" id="{12B9A16E-C84E-4139-9A29-07C737A40E32}"/>
              </a:ext>
            </a:extLst>
          </p:cNvPr>
          <p:cNvSpPr txBox="1"/>
          <p:nvPr/>
        </p:nvSpPr>
        <p:spPr>
          <a:xfrm>
            <a:off x="587583" y="4068467"/>
            <a:ext cx="3837828"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Your platform for creating, deploying, and managing mobile </a:t>
            </a:r>
            <a:r>
              <a:rPr kumimoji="0" lang="en-US" sz="1600" b="1" i="0" u="none" strike="noStrike" kern="1200" cap="none" spc="0" normalizeH="0" baseline="0" noProof="0">
                <a:ln>
                  <a:noFill/>
                </a:ln>
                <a:gradFill>
                  <a:gsLst>
                    <a:gs pos="2917">
                      <a:prstClr val="white"/>
                    </a:gs>
                    <a:gs pos="30000">
                      <a:prstClr val="white"/>
                    </a:gs>
                  </a:gsLst>
                  <a:lin ang="5400000" scaled="0"/>
                </a:gradFill>
                <a:effectLst/>
                <a:uLnTx/>
                <a:uFillTx/>
                <a:latin typeface="Segoe UI"/>
                <a:ea typeface="+mn-ea"/>
                <a:cs typeface="+mn-cs"/>
              </a:rPr>
              <a:t>paginated reports</a:t>
            </a:r>
          </a:p>
        </p:txBody>
      </p:sp>
      <p:sp>
        <p:nvSpPr>
          <p:cNvPr id="16" name="TextBox 15">
            <a:extLst>
              <a:ext uri="{FF2B5EF4-FFF2-40B4-BE49-F238E27FC236}">
                <a16:creationId xmlns:a16="http://schemas.microsoft.com/office/drawing/2014/main" id="{57E1C190-17A9-4BB4-8C7C-377C6BF08772}"/>
              </a:ext>
            </a:extLst>
          </p:cNvPr>
          <p:cNvSpPr txBox="1"/>
          <p:nvPr/>
        </p:nvSpPr>
        <p:spPr>
          <a:xfrm>
            <a:off x="6680071" y="3760689"/>
            <a:ext cx="1791547"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Power BI (PBI)</a:t>
            </a:r>
          </a:p>
        </p:txBody>
      </p:sp>
      <p:sp>
        <p:nvSpPr>
          <p:cNvPr id="8" name="TextBox 7">
            <a:extLst>
              <a:ext uri="{FF2B5EF4-FFF2-40B4-BE49-F238E27FC236}">
                <a16:creationId xmlns:a16="http://schemas.microsoft.com/office/drawing/2014/main" id="{797A4E0F-8DFA-46BC-A5E6-4445E3E90F9F}"/>
              </a:ext>
            </a:extLst>
          </p:cNvPr>
          <p:cNvSpPr txBox="1"/>
          <p:nvPr/>
        </p:nvSpPr>
        <p:spPr>
          <a:xfrm>
            <a:off x="587583" y="5428614"/>
            <a:ext cx="91440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50E6FF"/>
                </a:solidFill>
                <a:effectLst/>
                <a:uLnTx/>
                <a:uFillTx/>
                <a:latin typeface="Segoe UI"/>
                <a:ea typeface="+mn-ea"/>
                <a:cs typeface="+mn-cs"/>
              </a:rPr>
              <a:t>SSAS </a:t>
            </a:r>
          </a:p>
        </p:txBody>
      </p:sp>
      <p:sp>
        <p:nvSpPr>
          <p:cNvPr id="37" name="TextBox 36">
            <a:extLst>
              <a:ext uri="{FF2B5EF4-FFF2-40B4-BE49-F238E27FC236}">
                <a16:creationId xmlns:a16="http://schemas.microsoft.com/office/drawing/2014/main" id="{E2DD44A3-8D48-497C-8032-8D72361C0F4E}"/>
              </a:ext>
            </a:extLst>
          </p:cNvPr>
          <p:cNvSpPr txBox="1"/>
          <p:nvPr/>
        </p:nvSpPr>
        <p:spPr>
          <a:xfrm>
            <a:off x="587583" y="5736783"/>
            <a:ext cx="3685429" cy="49244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Your service for creating and analyzing </a:t>
            </a:r>
            <a:r>
              <a:rPr kumimoji="0" lang="en-US" sz="1600" b="1"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multidimensional data models</a:t>
            </a:r>
          </a:p>
        </p:txBody>
      </p:sp>
      <p:sp>
        <p:nvSpPr>
          <p:cNvPr id="18" name="TextBox 17">
            <a:extLst>
              <a:ext uri="{FF2B5EF4-FFF2-40B4-BE49-F238E27FC236}">
                <a16:creationId xmlns:a16="http://schemas.microsoft.com/office/drawing/2014/main" id="{BD0C729C-4810-45A5-B79A-248C6B215B6B}"/>
              </a:ext>
            </a:extLst>
          </p:cNvPr>
          <p:cNvSpPr txBox="1"/>
          <p:nvPr/>
        </p:nvSpPr>
        <p:spPr>
          <a:xfrm>
            <a:off x="6680070" y="5432938"/>
            <a:ext cx="2299548"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gradFill>
                  <a:gsLst>
                    <a:gs pos="2917">
                      <a:prstClr val="white"/>
                    </a:gs>
                    <a:gs pos="30000">
                      <a:prstClr val="white"/>
                    </a:gs>
                  </a:gsLst>
                  <a:lin ang="5400000" scaled="0"/>
                </a:gradFill>
                <a:effectLst/>
                <a:uLnTx/>
                <a:uFillTx/>
                <a:latin typeface="Segoe UI"/>
                <a:ea typeface="+mn-ea"/>
                <a:cs typeface="+mn-cs"/>
              </a:rPr>
              <a:t>Azure Analysis Services (AAS)</a:t>
            </a:r>
          </a:p>
        </p:txBody>
      </p:sp>
      <p:pic>
        <p:nvPicPr>
          <p:cNvPr id="13" name="Graphic 12">
            <a:extLst>
              <a:ext uri="{FF2B5EF4-FFF2-40B4-BE49-F238E27FC236}">
                <a16:creationId xmlns:a16="http://schemas.microsoft.com/office/drawing/2014/main" id="{17A1613D-9C8D-4958-8996-A5986F8E6DE9}"/>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93276" y="2015290"/>
            <a:ext cx="715646" cy="715646"/>
          </a:xfrm>
          <a:prstGeom prst="rect">
            <a:avLst/>
          </a:prstGeom>
        </p:spPr>
      </p:pic>
      <p:pic>
        <p:nvPicPr>
          <p:cNvPr id="20" name="Graphic 19">
            <a:extLst>
              <a:ext uri="{FF2B5EF4-FFF2-40B4-BE49-F238E27FC236}">
                <a16:creationId xmlns:a16="http://schemas.microsoft.com/office/drawing/2014/main" id="{6FD2FCCB-AA1E-4A66-B3C4-2AB51ABB1F8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017964" y="5318666"/>
            <a:ext cx="1023189" cy="1023189"/>
          </a:xfrm>
          <a:prstGeom prst="rect">
            <a:avLst/>
          </a:prstGeom>
        </p:spPr>
      </p:pic>
      <p:sp>
        <p:nvSpPr>
          <p:cNvPr id="22" name="Freeform 485">
            <a:extLst>
              <a:ext uri="{FF2B5EF4-FFF2-40B4-BE49-F238E27FC236}">
                <a16:creationId xmlns:a16="http://schemas.microsoft.com/office/drawing/2014/main" id="{617550C2-EA02-4DCA-8FFC-65812D916BBF}"/>
              </a:ext>
              <a:ext uri="{C183D7F6-B498-43B3-948B-1728B52AA6E4}">
                <adec:decorative xmlns:adec="http://schemas.microsoft.com/office/drawing/2017/decorative" val="1"/>
              </a:ext>
            </a:extLst>
          </p:cNvPr>
          <p:cNvSpPr>
            <a:spLocks noChangeAspect="1"/>
          </p:cNvSpPr>
          <p:nvPr/>
        </p:nvSpPr>
        <p:spPr>
          <a:xfrm>
            <a:off x="9093276" y="3760689"/>
            <a:ext cx="947877" cy="715646"/>
          </a:xfrm>
          <a:custGeom>
            <a:avLst/>
            <a:gdLst>
              <a:gd name="connsiteX0" fmla="*/ 1765758 w 7620000"/>
              <a:gd name="connsiteY0" fmla="*/ 3905250 h 5753101"/>
              <a:gd name="connsiteX1" fmla="*/ 2193023 w 7620000"/>
              <a:gd name="connsiteY1" fmla="*/ 4332515 h 5753101"/>
              <a:gd name="connsiteX2" fmla="*/ 2193022 w 7620000"/>
              <a:gd name="connsiteY2" fmla="*/ 5325836 h 5753101"/>
              <a:gd name="connsiteX3" fmla="*/ 1765757 w 7620000"/>
              <a:gd name="connsiteY3" fmla="*/ 5753101 h 5753101"/>
              <a:gd name="connsiteX4" fmla="*/ 1765758 w 7620000"/>
              <a:gd name="connsiteY4" fmla="*/ 5753100 h 5753101"/>
              <a:gd name="connsiteX5" fmla="*/ 1338493 w 7620000"/>
              <a:gd name="connsiteY5" fmla="*/ 5325835 h 5753101"/>
              <a:gd name="connsiteX6" fmla="*/ 1338493 w 7620000"/>
              <a:gd name="connsiteY6" fmla="*/ 4332515 h 5753101"/>
              <a:gd name="connsiteX7" fmla="*/ 1765758 w 7620000"/>
              <a:gd name="connsiteY7" fmla="*/ 3905250 h 5753101"/>
              <a:gd name="connsiteX8" fmla="*/ 4501698 w 7620000"/>
              <a:gd name="connsiteY8" fmla="*/ 2990850 h 5753101"/>
              <a:gd name="connsiteX9" fmla="*/ 4928963 w 7620000"/>
              <a:gd name="connsiteY9" fmla="*/ 3418115 h 5753101"/>
              <a:gd name="connsiteX10" fmla="*/ 4928962 w 7620000"/>
              <a:gd name="connsiteY10" fmla="*/ 5325836 h 5753101"/>
              <a:gd name="connsiteX11" fmla="*/ 4501697 w 7620000"/>
              <a:gd name="connsiteY11" fmla="*/ 5753101 h 5753101"/>
              <a:gd name="connsiteX12" fmla="*/ 4501698 w 7620000"/>
              <a:gd name="connsiteY12" fmla="*/ 5753100 h 5753101"/>
              <a:gd name="connsiteX13" fmla="*/ 4074433 w 7620000"/>
              <a:gd name="connsiteY13" fmla="*/ 5325835 h 5753101"/>
              <a:gd name="connsiteX14" fmla="*/ 4074433 w 7620000"/>
              <a:gd name="connsiteY14" fmla="*/ 3418115 h 5753101"/>
              <a:gd name="connsiteX15" fmla="*/ 4501698 w 7620000"/>
              <a:gd name="connsiteY15" fmla="*/ 2990850 h 5753101"/>
              <a:gd name="connsiteX16" fmla="*/ 3133728 w 7620000"/>
              <a:gd name="connsiteY16" fmla="*/ 2352675 h 5753101"/>
              <a:gd name="connsiteX17" fmla="*/ 3560993 w 7620000"/>
              <a:gd name="connsiteY17" fmla="*/ 2779940 h 5753101"/>
              <a:gd name="connsiteX18" fmla="*/ 3560992 w 7620000"/>
              <a:gd name="connsiteY18" fmla="*/ 5325836 h 5753101"/>
              <a:gd name="connsiteX19" fmla="*/ 3133727 w 7620000"/>
              <a:gd name="connsiteY19" fmla="*/ 5753101 h 5753101"/>
              <a:gd name="connsiteX20" fmla="*/ 3133728 w 7620000"/>
              <a:gd name="connsiteY20" fmla="*/ 5753100 h 5753101"/>
              <a:gd name="connsiteX21" fmla="*/ 2706463 w 7620000"/>
              <a:gd name="connsiteY21" fmla="*/ 5325835 h 5753101"/>
              <a:gd name="connsiteX22" fmla="*/ 2706463 w 7620000"/>
              <a:gd name="connsiteY22" fmla="*/ 2779940 h 5753101"/>
              <a:gd name="connsiteX23" fmla="*/ 3133728 w 7620000"/>
              <a:gd name="connsiteY23" fmla="*/ 2352675 h 5753101"/>
              <a:gd name="connsiteX24" fmla="*/ 5846990 w 7620000"/>
              <a:gd name="connsiteY24" fmla="*/ 1247321 h 5753101"/>
              <a:gd name="connsiteX25" fmla="*/ 6274255 w 7620000"/>
              <a:gd name="connsiteY25" fmla="*/ 1674586 h 5753101"/>
              <a:gd name="connsiteX26" fmla="*/ 6274254 w 7620000"/>
              <a:gd name="connsiteY26" fmla="*/ 5325836 h 5753101"/>
              <a:gd name="connsiteX27" fmla="*/ 5846989 w 7620000"/>
              <a:gd name="connsiteY27" fmla="*/ 5753101 h 5753101"/>
              <a:gd name="connsiteX28" fmla="*/ 5846990 w 7620000"/>
              <a:gd name="connsiteY28" fmla="*/ 5753100 h 5753101"/>
              <a:gd name="connsiteX29" fmla="*/ 5419725 w 7620000"/>
              <a:gd name="connsiteY29" fmla="*/ 5325835 h 5753101"/>
              <a:gd name="connsiteX30" fmla="*/ 5419725 w 7620000"/>
              <a:gd name="connsiteY30" fmla="*/ 1674586 h 5753101"/>
              <a:gd name="connsiteX31" fmla="*/ 5846990 w 7620000"/>
              <a:gd name="connsiteY31" fmla="*/ 1247321 h 5753101"/>
              <a:gd name="connsiteX32" fmla="*/ 946184 w 7620000"/>
              <a:gd name="connsiteY32" fmla="*/ 0 h 5753101"/>
              <a:gd name="connsiteX33" fmla="*/ 6673816 w 7620000"/>
              <a:gd name="connsiteY33" fmla="*/ 0 h 5753101"/>
              <a:gd name="connsiteX34" fmla="*/ 7620000 w 7620000"/>
              <a:gd name="connsiteY34" fmla="*/ 946185 h 5753101"/>
              <a:gd name="connsiteX35" fmla="*/ 7620000 w 7620000"/>
              <a:gd name="connsiteY35" fmla="*/ 3987766 h 5753101"/>
              <a:gd name="connsiteX36" fmla="*/ 6673816 w 7620000"/>
              <a:gd name="connsiteY36" fmla="*/ 4933950 h 5753101"/>
              <a:gd name="connsiteX37" fmla="*/ 6572250 w 7620000"/>
              <a:gd name="connsiteY37" fmla="*/ 4933950 h 5753101"/>
              <a:gd name="connsiteX38" fmla="*/ 6572250 w 7620000"/>
              <a:gd name="connsiteY38" fmla="*/ 4613702 h 5753101"/>
              <a:gd name="connsiteX39" fmla="*/ 6711353 w 7620000"/>
              <a:gd name="connsiteY39" fmla="*/ 4613702 h 5753101"/>
              <a:gd name="connsiteX40" fmla="*/ 7324725 w 7620000"/>
              <a:gd name="connsiteY40" fmla="*/ 4000330 h 5753101"/>
              <a:gd name="connsiteX41" fmla="*/ 7324725 w 7620000"/>
              <a:gd name="connsiteY41" fmla="*/ 918172 h 5753101"/>
              <a:gd name="connsiteX42" fmla="*/ 6711353 w 7620000"/>
              <a:gd name="connsiteY42" fmla="*/ 304800 h 5753101"/>
              <a:gd name="connsiteX43" fmla="*/ 937223 w 7620000"/>
              <a:gd name="connsiteY43" fmla="*/ 304800 h 5753101"/>
              <a:gd name="connsiteX44" fmla="*/ 323850 w 7620000"/>
              <a:gd name="connsiteY44" fmla="*/ 918172 h 5753101"/>
              <a:gd name="connsiteX45" fmla="*/ 323850 w 7620000"/>
              <a:gd name="connsiteY45" fmla="*/ 4000330 h 5753101"/>
              <a:gd name="connsiteX46" fmla="*/ 937223 w 7620000"/>
              <a:gd name="connsiteY46" fmla="*/ 4613702 h 5753101"/>
              <a:gd name="connsiteX47" fmla="*/ 1076325 w 7620000"/>
              <a:gd name="connsiteY47" fmla="*/ 4613702 h 5753101"/>
              <a:gd name="connsiteX48" fmla="*/ 1076325 w 7620000"/>
              <a:gd name="connsiteY48" fmla="*/ 4933950 h 5753101"/>
              <a:gd name="connsiteX49" fmla="*/ 946184 w 7620000"/>
              <a:gd name="connsiteY49" fmla="*/ 4933950 h 5753101"/>
              <a:gd name="connsiteX50" fmla="*/ 0 w 7620000"/>
              <a:gd name="connsiteY50" fmla="*/ 3987766 h 5753101"/>
              <a:gd name="connsiteX51" fmla="*/ 0 w 7620000"/>
              <a:gd name="connsiteY51" fmla="*/ 946185 h 5753101"/>
              <a:gd name="connsiteX52" fmla="*/ 946184 w 7620000"/>
              <a:gd name="connsiteY52" fmla="*/ 0 h 5753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7620000" h="5753101">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tx1"/>
          </a:solidFill>
          <a:ln w="342900" cap="sq">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cxnSp>
        <p:nvCxnSpPr>
          <p:cNvPr id="24" name="Straight Arrow Connector 23">
            <a:extLst>
              <a:ext uri="{FF2B5EF4-FFF2-40B4-BE49-F238E27FC236}">
                <a16:creationId xmlns:a16="http://schemas.microsoft.com/office/drawing/2014/main" id="{77EDE8FF-6712-40A3-A1AD-1B7EB0C6A28E}"/>
              </a:ext>
              <a:ext uri="{C183D7F6-B498-43B3-948B-1728B52AA6E4}">
                <adec:decorative xmlns:adec="http://schemas.microsoft.com/office/drawing/2017/decorative" val="1"/>
              </a:ext>
            </a:extLst>
          </p:cNvPr>
          <p:cNvCxnSpPr>
            <a:cxnSpLocks/>
          </p:cNvCxnSpPr>
          <p:nvPr/>
        </p:nvCxnSpPr>
        <p:spPr>
          <a:xfrm>
            <a:off x="1501982" y="2180390"/>
            <a:ext cx="5059556"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D977524-6131-432B-A477-830C41F3638E}"/>
              </a:ext>
              <a:ext uri="{C183D7F6-B498-43B3-948B-1728B52AA6E4}">
                <adec:decorative xmlns:adec="http://schemas.microsoft.com/office/drawing/2017/decorative" val="1"/>
              </a:ext>
            </a:extLst>
          </p:cNvPr>
          <p:cNvCxnSpPr>
            <a:cxnSpLocks/>
          </p:cNvCxnSpPr>
          <p:nvPr/>
        </p:nvCxnSpPr>
        <p:spPr>
          <a:xfrm flipV="1">
            <a:off x="1501983" y="3914215"/>
            <a:ext cx="5059555" cy="21743"/>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1E6D5D83-9A9C-45CF-A5EB-61F63D5F4DCC}"/>
              </a:ext>
              <a:ext uri="{C183D7F6-B498-43B3-948B-1728B52AA6E4}">
                <adec:decorative xmlns:adec="http://schemas.microsoft.com/office/drawing/2017/decorative" val="1"/>
              </a:ext>
            </a:extLst>
          </p:cNvPr>
          <p:cNvCxnSpPr>
            <a:cxnSpLocks/>
          </p:cNvCxnSpPr>
          <p:nvPr/>
        </p:nvCxnSpPr>
        <p:spPr>
          <a:xfrm flipV="1">
            <a:off x="1501983" y="5582502"/>
            <a:ext cx="5059555" cy="0"/>
          </a:xfrm>
          <a:prstGeom prst="straightConnector1">
            <a:avLst/>
          </a:prstGeom>
          <a:ln w="1905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6423172"/>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D216-5501-4D9C-AC2B-D2AF07794AE6}"/>
              </a:ext>
            </a:extLst>
          </p:cNvPr>
          <p:cNvSpPr>
            <a:spLocks noGrp="1"/>
          </p:cNvSpPr>
          <p:nvPr>
            <p:ph type="title"/>
          </p:nvPr>
        </p:nvSpPr>
        <p:spPr/>
        <p:txBody>
          <a:bodyPr/>
          <a:lstStyle/>
          <a:p>
            <a:r>
              <a:rPr lang="en-US" dirty="0"/>
              <a:t>Increase control on VMs with Azure Dedicated Host </a:t>
            </a:r>
          </a:p>
        </p:txBody>
      </p:sp>
      <p:sp>
        <p:nvSpPr>
          <p:cNvPr id="4" name="Text Placeholder 2">
            <a:extLst>
              <a:ext uri="{FF2B5EF4-FFF2-40B4-BE49-F238E27FC236}">
                <a16:creationId xmlns:a16="http://schemas.microsoft.com/office/drawing/2014/main" id="{3E45CFAC-8761-40B4-BF14-25EFB83DD77A}"/>
              </a:ext>
            </a:extLst>
          </p:cNvPr>
          <p:cNvSpPr txBox="1">
            <a:spLocks/>
          </p:cNvSpPr>
          <p:nvPr/>
        </p:nvSpPr>
        <p:spPr>
          <a:xfrm>
            <a:off x="590869" y="1456038"/>
            <a:ext cx="6529862" cy="553998"/>
          </a:xfrm>
          <a:prstGeom prst="rect">
            <a:avLst/>
          </a:prstGeom>
          <a:noFill/>
        </p:spPr>
        <p:txBody>
          <a:bodyPr wrap="square" lIns="0" tIns="0" rIns="0" bIns="0" rtlCol="0">
            <a:spAutoFit/>
          </a:bodyPr>
          <a:lstStyle>
            <a:defPPr>
              <a:defRPr lang="en-US"/>
            </a:defPPr>
            <a:lvl1pPr lvl="0">
              <a:lnSpc>
                <a:spcPct val="90000"/>
              </a:lnSpc>
              <a:spcAft>
                <a:spcPts val="600"/>
              </a:spcAft>
              <a:defRPr sz="2000">
                <a:ln w="3175">
                  <a:noFill/>
                </a:ln>
                <a:solidFill>
                  <a:srgbClr val="50E6FF"/>
                </a:solidFill>
                <a:latin typeface="Segoe UI Semibold"/>
                <a:cs typeface="Segoe UI"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0" normalizeH="0" baseline="0" noProof="0" dirty="0">
                <a:ln w="3175">
                  <a:noFill/>
                </a:ln>
                <a:solidFill>
                  <a:srgbClr val="50E6FF"/>
                </a:solidFill>
                <a:effectLst/>
                <a:uLnTx/>
                <a:uFillTx/>
                <a:latin typeface="Segoe UI Semibold"/>
                <a:ea typeface="+mn-ea"/>
                <a:cs typeface="Segoe UI" pitchFamily="34" charset="0"/>
              </a:rPr>
              <a:t>Azure Dedicated Host enables customers to run Linux and Windows virtual machines on single-tenant servers </a:t>
            </a:r>
          </a:p>
        </p:txBody>
      </p:sp>
      <p:sp>
        <p:nvSpPr>
          <p:cNvPr id="3" name="Text Placeholder 2">
            <a:extLst>
              <a:ext uri="{FF2B5EF4-FFF2-40B4-BE49-F238E27FC236}">
                <a16:creationId xmlns:a16="http://schemas.microsoft.com/office/drawing/2014/main" id="{6A53CE86-90F5-4333-BA0B-46420496066B}"/>
              </a:ext>
            </a:extLst>
          </p:cNvPr>
          <p:cNvSpPr txBox="1">
            <a:spLocks/>
          </p:cNvSpPr>
          <p:nvPr/>
        </p:nvSpPr>
        <p:spPr>
          <a:xfrm>
            <a:off x="1487647" y="2416441"/>
            <a:ext cx="10123999" cy="523220"/>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32"/>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bold" charset="0"/>
              </a:rPr>
              <a:t>Control</a:t>
            </a:r>
            <a:r>
              <a:rPr kumimoji="0" lang="en-US" sz="1800" b="0" i="0" u="none" strike="noStrike" kern="1200" cap="none" spc="0" normalizeH="0" baseline="0" noProof="0" dirty="0">
                <a:ln>
                  <a:noFill/>
                </a:ln>
                <a:solidFill>
                  <a:prstClr val="white"/>
                </a:solidFill>
                <a:effectLst/>
                <a:uLnTx/>
                <a:uFillTx/>
                <a:latin typeface="Segoe UI"/>
                <a:ea typeface="+mn-ea"/>
                <a:cs typeface="Segoe UI Semibold" charset="0"/>
              </a:rPr>
              <a:t> </a:t>
            </a:r>
            <a:br>
              <a:rPr kumimoji="0" lang="en-US" sz="1800" b="0" i="0" u="none" strike="noStrike" kern="1200" cap="none" spc="0" normalizeH="0" baseline="0" noProof="0" dirty="0">
                <a:ln>
                  <a:noFill/>
                </a:ln>
                <a:solidFill>
                  <a:prstClr val="white"/>
                </a:solidFill>
                <a:effectLst/>
                <a:uLnTx/>
                <a:uFillTx/>
                <a:latin typeface="Segoe UI"/>
                <a:ea typeface="+mn-ea"/>
                <a:cs typeface="Segoe UI Semibold" charset="0"/>
              </a:rPr>
            </a:br>
            <a:r>
              <a:rPr kumimoji="0" lang="en-US" sz="16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Determine maintenance cycles, VM placement and underlying server capabilities</a:t>
            </a:r>
            <a:endPar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grpSp>
        <p:nvGrpSpPr>
          <p:cNvPr id="5" name="Group 119">
            <a:extLst>
              <a:ext uri="{FF2B5EF4-FFF2-40B4-BE49-F238E27FC236}">
                <a16:creationId xmlns:a16="http://schemas.microsoft.com/office/drawing/2014/main" id="{4045429F-BEDB-4C7D-B5D6-BCA46428DA09}"/>
              </a:ext>
              <a:ext uri="{C183D7F6-B498-43B3-948B-1728B52AA6E4}">
                <adec:decorative xmlns:adec="http://schemas.microsoft.com/office/drawing/2017/decorative" val="1"/>
              </a:ext>
            </a:extLst>
          </p:cNvPr>
          <p:cNvGrpSpPr>
            <a:grpSpLocks noChangeAspect="1"/>
          </p:cNvGrpSpPr>
          <p:nvPr/>
        </p:nvGrpSpPr>
        <p:grpSpPr bwMode="auto">
          <a:xfrm>
            <a:off x="687940" y="5649944"/>
            <a:ext cx="613054" cy="613054"/>
            <a:chOff x="1614" y="999"/>
            <a:chExt cx="312" cy="312"/>
          </a:xfrm>
        </p:grpSpPr>
        <p:sp>
          <p:nvSpPr>
            <p:cNvPr id="6" name="Line 120">
              <a:extLst>
                <a:ext uri="{FF2B5EF4-FFF2-40B4-BE49-F238E27FC236}">
                  <a16:creationId xmlns:a16="http://schemas.microsoft.com/office/drawing/2014/main" id="{FFF08ADE-42DD-43D5-980B-AF50358D8D5F}"/>
                </a:ext>
              </a:extLst>
            </p:cNvPr>
            <p:cNvSpPr>
              <a:spLocks noChangeShapeType="1"/>
            </p:cNvSpPr>
            <p:nvPr/>
          </p:nvSpPr>
          <p:spPr bwMode="auto">
            <a:xfrm flipH="1" flipV="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 name="Line 121">
              <a:extLst>
                <a:ext uri="{FF2B5EF4-FFF2-40B4-BE49-F238E27FC236}">
                  <a16:creationId xmlns:a16="http://schemas.microsoft.com/office/drawing/2014/main" id="{A5369C90-7A35-4CD5-9F4D-7D35D5B0942E}"/>
                </a:ext>
              </a:extLst>
            </p:cNvPr>
            <p:cNvSpPr>
              <a:spLocks noChangeShapeType="1"/>
            </p:cNvSpPr>
            <p:nvPr/>
          </p:nvSpPr>
          <p:spPr bwMode="auto">
            <a:xfrm flipV="1">
              <a:off x="1770" y="1014"/>
              <a:ext cx="0" cy="282"/>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 name="Line 122">
              <a:extLst>
                <a:ext uri="{FF2B5EF4-FFF2-40B4-BE49-F238E27FC236}">
                  <a16:creationId xmlns:a16="http://schemas.microsoft.com/office/drawing/2014/main" id="{55D30BA5-D8E2-46BA-9708-1335266DCA70}"/>
                </a:ext>
              </a:extLst>
            </p:cNvPr>
            <p:cNvSpPr>
              <a:spLocks noChangeShapeType="1"/>
            </p:cNvSpPr>
            <p:nvPr/>
          </p:nvSpPr>
          <p:spPr bwMode="auto">
            <a:xfrm flipH="1">
              <a:off x="1668" y="1053"/>
              <a:ext cx="205" cy="205"/>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 name="Oval 123">
              <a:extLst>
                <a:ext uri="{FF2B5EF4-FFF2-40B4-BE49-F238E27FC236}">
                  <a16:creationId xmlns:a16="http://schemas.microsoft.com/office/drawing/2014/main" id="{2C749CE6-4441-48B6-8458-F2051C62C12E}"/>
                </a:ext>
              </a:extLst>
            </p:cNvPr>
            <p:cNvSpPr>
              <a:spLocks noChangeArrowheads="1"/>
            </p:cNvSpPr>
            <p:nvPr/>
          </p:nvSpPr>
          <p:spPr bwMode="auto">
            <a:xfrm>
              <a:off x="1858" y="124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 name="Oval 124">
              <a:extLst>
                <a:ext uri="{FF2B5EF4-FFF2-40B4-BE49-F238E27FC236}">
                  <a16:creationId xmlns:a16="http://schemas.microsoft.com/office/drawing/2014/main" id="{A62EF598-19BD-402C-AC72-DA456A2269B9}"/>
                </a:ext>
              </a:extLst>
            </p:cNvPr>
            <p:cNvSpPr>
              <a:spLocks noChangeArrowheads="1"/>
            </p:cNvSpPr>
            <p:nvPr/>
          </p:nvSpPr>
          <p:spPr bwMode="auto">
            <a:xfrm>
              <a:off x="1653" y="1243"/>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 name="Oval 125">
              <a:extLst>
                <a:ext uri="{FF2B5EF4-FFF2-40B4-BE49-F238E27FC236}">
                  <a16:creationId xmlns:a16="http://schemas.microsoft.com/office/drawing/2014/main" id="{1D221D28-2636-4E7A-BCA6-9EF08FE46E47}"/>
                </a:ext>
              </a:extLst>
            </p:cNvPr>
            <p:cNvSpPr>
              <a:spLocks noChangeArrowheads="1"/>
            </p:cNvSpPr>
            <p:nvPr/>
          </p:nvSpPr>
          <p:spPr bwMode="auto">
            <a:xfrm>
              <a:off x="1653" y="1038"/>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 name="Oval 126">
              <a:extLst>
                <a:ext uri="{FF2B5EF4-FFF2-40B4-BE49-F238E27FC236}">
                  <a16:creationId xmlns:a16="http://schemas.microsoft.com/office/drawing/2014/main" id="{61CD5E2D-435A-498E-8BDD-E4CA82738B53}"/>
                </a:ext>
              </a:extLst>
            </p:cNvPr>
            <p:cNvSpPr>
              <a:spLocks noChangeArrowheads="1"/>
            </p:cNvSpPr>
            <p:nvPr/>
          </p:nvSpPr>
          <p:spPr bwMode="auto">
            <a:xfrm>
              <a:off x="1858" y="1038"/>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 name="Line 127">
              <a:extLst>
                <a:ext uri="{FF2B5EF4-FFF2-40B4-BE49-F238E27FC236}">
                  <a16:creationId xmlns:a16="http://schemas.microsoft.com/office/drawing/2014/main" id="{E1F68CF4-2FAC-40DA-A49D-C3F6DC318985}"/>
                </a:ext>
              </a:extLst>
            </p:cNvPr>
            <p:cNvSpPr>
              <a:spLocks noChangeShapeType="1"/>
            </p:cNvSpPr>
            <p:nvPr/>
          </p:nvSpPr>
          <p:spPr bwMode="auto">
            <a:xfrm>
              <a:off x="1629" y="1155"/>
              <a:ext cx="282" cy="0"/>
            </a:xfrm>
            <a:prstGeom prst="line">
              <a:avLst/>
            </a:prstGeom>
            <a:noFill/>
            <a:ln w="7938" cap="flat">
              <a:solidFill>
                <a:srgbClr val="0078D4"/>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 name="Oval 128">
              <a:extLst>
                <a:ext uri="{FF2B5EF4-FFF2-40B4-BE49-F238E27FC236}">
                  <a16:creationId xmlns:a16="http://schemas.microsoft.com/office/drawing/2014/main" id="{C36E3B34-D0BB-4CA7-9E09-648D33DAFF6E}"/>
                </a:ext>
              </a:extLst>
            </p:cNvPr>
            <p:cNvSpPr>
              <a:spLocks noChangeArrowheads="1"/>
            </p:cNvSpPr>
            <p:nvPr/>
          </p:nvSpPr>
          <p:spPr bwMode="auto">
            <a:xfrm>
              <a:off x="1897" y="1140"/>
              <a:ext cx="29"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 name="Oval 129">
              <a:extLst>
                <a:ext uri="{FF2B5EF4-FFF2-40B4-BE49-F238E27FC236}">
                  <a16:creationId xmlns:a16="http://schemas.microsoft.com/office/drawing/2014/main" id="{944B2A13-AE0C-4AF2-9D39-0C829B3E4ADC}"/>
                </a:ext>
              </a:extLst>
            </p:cNvPr>
            <p:cNvSpPr>
              <a:spLocks noChangeArrowheads="1"/>
            </p:cNvSpPr>
            <p:nvPr/>
          </p:nvSpPr>
          <p:spPr bwMode="auto">
            <a:xfrm>
              <a:off x="1614" y="1140"/>
              <a:ext cx="29" cy="3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 name="Oval 130">
              <a:extLst>
                <a:ext uri="{FF2B5EF4-FFF2-40B4-BE49-F238E27FC236}">
                  <a16:creationId xmlns:a16="http://schemas.microsoft.com/office/drawing/2014/main" id="{6441620B-6FA0-4C78-8F9E-ABE6FF4B0AC8}"/>
                </a:ext>
              </a:extLst>
            </p:cNvPr>
            <p:cNvSpPr>
              <a:spLocks noChangeArrowheads="1"/>
            </p:cNvSpPr>
            <p:nvPr/>
          </p:nvSpPr>
          <p:spPr bwMode="auto">
            <a:xfrm>
              <a:off x="1755" y="999"/>
              <a:ext cx="30"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 name="Oval 131">
              <a:extLst>
                <a:ext uri="{FF2B5EF4-FFF2-40B4-BE49-F238E27FC236}">
                  <a16:creationId xmlns:a16="http://schemas.microsoft.com/office/drawing/2014/main" id="{6598B1E4-0539-406A-B417-D552BF385A5D}"/>
                </a:ext>
              </a:extLst>
            </p:cNvPr>
            <p:cNvSpPr>
              <a:spLocks noChangeArrowheads="1"/>
            </p:cNvSpPr>
            <p:nvPr/>
          </p:nvSpPr>
          <p:spPr bwMode="auto">
            <a:xfrm>
              <a:off x="1755" y="1282"/>
              <a:ext cx="30" cy="2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Oval 132">
              <a:extLst>
                <a:ext uri="{FF2B5EF4-FFF2-40B4-BE49-F238E27FC236}">
                  <a16:creationId xmlns:a16="http://schemas.microsoft.com/office/drawing/2014/main" id="{8C421B5C-6EE0-43AE-90A6-A6AFEF48F996}"/>
                </a:ext>
              </a:extLst>
            </p:cNvPr>
            <p:cNvSpPr>
              <a:spLocks noChangeArrowheads="1"/>
            </p:cNvSpPr>
            <p:nvPr/>
          </p:nvSpPr>
          <p:spPr bwMode="auto">
            <a:xfrm>
              <a:off x="1741" y="1126"/>
              <a:ext cx="58" cy="5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9" name="Group 66">
            <a:extLst>
              <a:ext uri="{FF2B5EF4-FFF2-40B4-BE49-F238E27FC236}">
                <a16:creationId xmlns:a16="http://schemas.microsoft.com/office/drawing/2014/main" id="{D2325EA9-B5A7-4B48-BC27-0A2E3131D240}"/>
              </a:ext>
              <a:ext uri="{C183D7F6-B498-43B3-948B-1728B52AA6E4}">
                <adec:decorative xmlns:adec="http://schemas.microsoft.com/office/drawing/2017/decorative" val="1"/>
              </a:ext>
            </a:extLst>
          </p:cNvPr>
          <p:cNvGrpSpPr>
            <a:grpSpLocks noChangeAspect="1"/>
          </p:cNvGrpSpPr>
          <p:nvPr/>
        </p:nvGrpSpPr>
        <p:grpSpPr bwMode="auto">
          <a:xfrm>
            <a:off x="712035" y="3538885"/>
            <a:ext cx="495300" cy="495300"/>
            <a:chOff x="2812" y="2781"/>
            <a:chExt cx="312" cy="312"/>
          </a:xfrm>
        </p:grpSpPr>
        <p:sp>
          <p:nvSpPr>
            <p:cNvPr id="20" name="AutoShape 65">
              <a:extLst>
                <a:ext uri="{FF2B5EF4-FFF2-40B4-BE49-F238E27FC236}">
                  <a16:creationId xmlns:a16="http://schemas.microsoft.com/office/drawing/2014/main" id="{D334C0F9-C395-4205-ADFC-F5CC795FF904}"/>
                </a:ext>
              </a:extLst>
            </p:cNvPr>
            <p:cNvSpPr>
              <a:spLocks noChangeAspect="1" noChangeArrowheads="1" noTextEdit="1"/>
            </p:cNvSpPr>
            <p:nvPr/>
          </p:nvSpPr>
          <p:spPr bwMode="auto">
            <a:xfrm>
              <a:off x="2812"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67">
              <a:extLst>
                <a:ext uri="{FF2B5EF4-FFF2-40B4-BE49-F238E27FC236}">
                  <a16:creationId xmlns:a16="http://schemas.microsoft.com/office/drawing/2014/main" id="{29B15D44-034B-408E-8728-106C00D13CAC}"/>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68">
              <a:extLst>
                <a:ext uri="{FF2B5EF4-FFF2-40B4-BE49-F238E27FC236}">
                  <a16:creationId xmlns:a16="http://schemas.microsoft.com/office/drawing/2014/main" id="{49553AD2-068D-45AB-8647-AA792D44D36F}"/>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69">
              <a:extLst>
                <a:ext uri="{FF2B5EF4-FFF2-40B4-BE49-F238E27FC236}">
                  <a16:creationId xmlns:a16="http://schemas.microsoft.com/office/drawing/2014/main" id="{6A2B504C-2DFB-433D-883E-DB2F54E6D7A1}"/>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4" name="Group 84">
            <a:extLst>
              <a:ext uri="{FF2B5EF4-FFF2-40B4-BE49-F238E27FC236}">
                <a16:creationId xmlns:a16="http://schemas.microsoft.com/office/drawing/2014/main" id="{50C347C6-BC7E-47D9-9CA4-A573E8137882}"/>
              </a:ext>
              <a:ext uri="{C183D7F6-B498-43B3-948B-1728B52AA6E4}">
                <adec:decorative xmlns:adec="http://schemas.microsoft.com/office/drawing/2017/decorative" val="1"/>
              </a:ext>
            </a:extLst>
          </p:cNvPr>
          <p:cNvGrpSpPr>
            <a:grpSpLocks noChangeAspect="1"/>
          </p:cNvGrpSpPr>
          <p:nvPr/>
        </p:nvGrpSpPr>
        <p:grpSpPr bwMode="auto">
          <a:xfrm>
            <a:off x="766803" y="2471885"/>
            <a:ext cx="449263" cy="495300"/>
            <a:chOff x="5822" y="999"/>
            <a:chExt cx="283" cy="312"/>
          </a:xfrm>
        </p:grpSpPr>
        <p:sp>
          <p:nvSpPr>
            <p:cNvPr id="25" name="AutoShape 83">
              <a:extLst>
                <a:ext uri="{FF2B5EF4-FFF2-40B4-BE49-F238E27FC236}">
                  <a16:creationId xmlns:a16="http://schemas.microsoft.com/office/drawing/2014/main" id="{3DE468BA-1F6C-4126-9A78-06981AC9DFD7}"/>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85">
              <a:extLst>
                <a:ext uri="{FF2B5EF4-FFF2-40B4-BE49-F238E27FC236}">
                  <a16:creationId xmlns:a16="http://schemas.microsoft.com/office/drawing/2014/main" id="{0B9488C6-C4FD-4436-B972-853835B1E4CC}"/>
                </a:ext>
              </a:extLst>
            </p:cNvPr>
            <p:cNvSpPr>
              <a:spLocks noChangeArrowheads="1"/>
            </p:cNvSpPr>
            <p:nvPr/>
          </p:nvSpPr>
          <p:spPr bwMode="auto">
            <a:xfrm>
              <a:off x="5849"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86">
              <a:extLst>
                <a:ext uri="{FF2B5EF4-FFF2-40B4-BE49-F238E27FC236}">
                  <a16:creationId xmlns:a16="http://schemas.microsoft.com/office/drawing/2014/main" id="{D0F1184B-9575-47CE-88B8-D4F278E9C9ED}"/>
                </a:ext>
              </a:extLst>
            </p:cNvPr>
            <p:cNvSpPr>
              <a:spLocks noChangeArrowheads="1"/>
            </p:cNvSpPr>
            <p:nvPr/>
          </p:nvSpPr>
          <p:spPr bwMode="auto">
            <a:xfrm>
              <a:off x="5961"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87">
              <a:extLst>
                <a:ext uri="{FF2B5EF4-FFF2-40B4-BE49-F238E27FC236}">
                  <a16:creationId xmlns:a16="http://schemas.microsoft.com/office/drawing/2014/main" id="{A557FAF7-C65B-47C1-8F76-187D372834BF}"/>
                </a:ext>
              </a:extLst>
            </p:cNvPr>
            <p:cNvSpPr>
              <a:spLocks noChangeArrowheads="1"/>
            </p:cNvSpPr>
            <p:nvPr/>
          </p:nvSpPr>
          <p:spPr bwMode="auto">
            <a:xfrm>
              <a:off x="6073" y="999"/>
              <a:ext cx="5"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88">
              <a:extLst>
                <a:ext uri="{FF2B5EF4-FFF2-40B4-BE49-F238E27FC236}">
                  <a16:creationId xmlns:a16="http://schemas.microsoft.com/office/drawing/2014/main" id="{DFD8EECB-E57A-4C7E-BD16-F40EA452F5E9}"/>
                </a:ext>
              </a:extLst>
            </p:cNvPr>
            <p:cNvSpPr>
              <a:spLocks noChangeArrowheads="1"/>
            </p:cNvSpPr>
            <p:nvPr/>
          </p:nvSpPr>
          <p:spPr bwMode="auto">
            <a:xfrm>
              <a:off x="5822" y="1062"/>
              <a:ext cx="59" cy="59"/>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Oval 89">
              <a:extLst>
                <a:ext uri="{FF2B5EF4-FFF2-40B4-BE49-F238E27FC236}">
                  <a16:creationId xmlns:a16="http://schemas.microsoft.com/office/drawing/2014/main" id="{B4780C79-8AF1-4F01-A995-49A88C2BB73C}"/>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Oval 90">
              <a:extLst>
                <a:ext uri="{FF2B5EF4-FFF2-40B4-BE49-F238E27FC236}">
                  <a16:creationId xmlns:a16="http://schemas.microsoft.com/office/drawing/2014/main" id="{AFEB7CC1-BBE8-4753-BFCC-E69C0FBBC7CF}"/>
                </a:ext>
              </a:extLst>
            </p:cNvPr>
            <p:cNvSpPr>
              <a:spLocks noChangeArrowheads="1"/>
            </p:cNvSpPr>
            <p:nvPr/>
          </p:nvSpPr>
          <p:spPr bwMode="auto">
            <a:xfrm>
              <a:off x="6046" y="1048"/>
              <a:ext cx="59" cy="58"/>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2" name="Group 80">
            <a:extLst>
              <a:ext uri="{FF2B5EF4-FFF2-40B4-BE49-F238E27FC236}">
                <a16:creationId xmlns:a16="http://schemas.microsoft.com/office/drawing/2014/main" id="{9A9AE9DD-7D45-43A9-BFAA-735E93AF4540}"/>
              </a:ext>
              <a:ext uri="{C183D7F6-B498-43B3-948B-1728B52AA6E4}">
                <adec:decorative xmlns:adec="http://schemas.microsoft.com/office/drawing/2017/decorative" val="1"/>
              </a:ext>
            </a:extLst>
          </p:cNvPr>
          <p:cNvGrpSpPr>
            <a:grpSpLocks noChangeAspect="1"/>
          </p:cNvGrpSpPr>
          <p:nvPr/>
        </p:nvGrpSpPr>
        <p:grpSpPr bwMode="auto">
          <a:xfrm>
            <a:off x="677408" y="4498150"/>
            <a:ext cx="620116" cy="612266"/>
            <a:chOff x="1614" y="2781"/>
            <a:chExt cx="316" cy="312"/>
          </a:xfrm>
        </p:grpSpPr>
        <p:sp>
          <p:nvSpPr>
            <p:cNvPr id="33" name="Freeform 81">
              <a:extLst>
                <a:ext uri="{FF2B5EF4-FFF2-40B4-BE49-F238E27FC236}">
                  <a16:creationId xmlns:a16="http://schemas.microsoft.com/office/drawing/2014/main" id="{7FE3AD84-42B3-45B9-BEC0-BFF5178AE909}"/>
                </a:ext>
              </a:extLst>
            </p:cNvPr>
            <p:cNvSpPr>
              <a:spLocks noEditPoints="1"/>
            </p:cNvSpPr>
            <p:nvPr/>
          </p:nvSpPr>
          <p:spPr bwMode="auto">
            <a:xfrm>
              <a:off x="1698" y="2791"/>
              <a:ext cx="232" cy="204"/>
            </a:xfrm>
            <a:custGeom>
              <a:avLst/>
              <a:gdLst>
                <a:gd name="T0" fmla="*/ 508 w 1015"/>
                <a:gd name="T1" fmla="*/ 128 h 896"/>
                <a:gd name="T2" fmla="*/ 626 w 1015"/>
                <a:gd name="T3" fmla="*/ 151 h 896"/>
                <a:gd name="T4" fmla="*/ 801 w 1015"/>
                <a:gd name="T5" fmla="*/ 322 h 896"/>
                <a:gd name="T6" fmla="*/ 805 w 1015"/>
                <a:gd name="T7" fmla="*/ 567 h 896"/>
                <a:gd name="T8" fmla="*/ 685 w 1015"/>
                <a:gd name="T9" fmla="*/ 715 h 896"/>
                <a:gd name="T10" fmla="*/ 600 w 1015"/>
                <a:gd name="T11" fmla="*/ 755 h 896"/>
                <a:gd name="T12" fmla="*/ 507 w 1015"/>
                <a:gd name="T13" fmla="*/ 768 h 896"/>
                <a:gd name="T14" fmla="*/ 389 w 1015"/>
                <a:gd name="T15" fmla="*/ 746 h 896"/>
                <a:gd name="T16" fmla="*/ 214 w 1015"/>
                <a:gd name="T17" fmla="*/ 575 h 896"/>
                <a:gd name="T18" fmla="*/ 210 w 1015"/>
                <a:gd name="T19" fmla="*/ 330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1 w 1015"/>
                <a:gd name="T33" fmla="*/ 283 h 896"/>
                <a:gd name="T34" fmla="*/ 342 w 1015"/>
                <a:gd name="T35" fmla="*/ 864 h 896"/>
                <a:gd name="T36" fmla="*/ 507 w 1015"/>
                <a:gd name="T37" fmla="*/ 896 h 896"/>
                <a:gd name="T38" fmla="*/ 923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6"/>
                    <a:pt x="626" y="151"/>
                  </a:cubicBezTo>
                  <a:cubicBezTo>
                    <a:pt x="705" y="183"/>
                    <a:pt x="768" y="244"/>
                    <a:pt x="801" y="322"/>
                  </a:cubicBezTo>
                  <a:cubicBezTo>
                    <a:pt x="835" y="401"/>
                    <a:pt x="836" y="488"/>
                    <a:pt x="805" y="567"/>
                  </a:cubicBezTo>
                  <a:cubicBezTo>
                    <a:pt x="780" y="628"/>
                    <a:pt x="739" y="679"/>
                    <a:pt x="685" y="715"/>
                  </a:cubicBezTo>
                  <a:cubicBezTo>
                    <a:pt x="659" y="732"/>
                    <a:pt x="630" y="745"/>
                    <a:pt x="600" y="755"/>
                  </a:cubicBezTo>
                  <a:cubicBezTo>
                    <a:pt x="570" y="764"/>
                    <a:pt x="539" y="768"/>
                    <a:pt x="507" y="768"/>
                  </a:cubicBezTo>
                  <a:cubicBezTo>
                    <a:pt x="467" y="768"/>
                    <a:pt x="427" y="761"/>
                    <a:pt x="389" y="746"/>
                  </a:cubicBezTo>
                  <a:cubicBezTo>
                    <a:pt x="310" y="714"/>
                    <a:pt x="247" y="653"/>
                    <a:pt x="214" y="575"/>
                  </a:cubicBezTo>
                  <a:cubicBezTo>
                    <a:pt x="180" y="496"/>
                    <a:pt x="179" y="409"/>
                    <a:pt x="210" y="330"/>
                  </a:cubicBezTo>
                  <a:cubicBezTo>
                    <a:pt x="235" y="269"/>
                    <a:pt x="276" y="218"/>
                    <a:pt x="330" y="182"/>
                  </a:cubicBezTo>
                  <a:cubicBezTo>
                    <a:pt x="356" y="165"/>
                    <a:pt x="385" y="151"/>
                    <a:pt x="415" y="142"/>
                  </a:cubicBezTo>
                  <a:cubicBezTo>
                    <a:pt x="445" y="133"/>
                    <a:pt x="476" y="128"/>
                    <a:pt x="508" y="128"/>
                  </a:cubicBezTo>
                  <a:cubicBezTo>
                    <a:pt x="508" y="128"/>
                    <a:pt x="508" y="128"/>
                    <a:pt x="508" y="128"/>
                  </a:cubicBezTo>
                  <a:cubicBezTo>
                    <a:pt x="508" y="128"/>
                    <a:pt x="508" y="128"/>
                    <a:pt x="508" y="128"/>
                  </a:cubicBezTo>
                  <a:moveTo>
                    <a:pt x="508" y="0"/>
                  </a:moveTo>
                  <a:cubicBezTo>
                    <a:pt x="330" y="0"/>
                    <a:pt x="161" y="107"/>
                    <a:pt x="91" y="283"/>
                  </a:cubicBezTo>
                  <a:cubicBezTo>
                    <a:pt x="0" y="512"/>
                    <a:pt x="112" y="773"/>
                    <a:pt x="342" y="864"/>
                  </a:cubicBezTo>
                  <a:cubicBezTo>
                    <a:pt x="396" y="886"/>
                    <a:pt x="452" y="896"/>
                    <a:pt x="507" y="896"/>
                  </a:cubicBezTo>
                  <a:cubicBezTo>
                    <a:pt x="685" y="896"/>
                    <a:pt x="854" y="790"/>
                    <a:pt x="923" y="614"/>
                  </a:cubicBezTo>
                  <a:cubicBezTo>
                    <a:pt x="1015" y="385"/>
                    <a:pt x="903" y="124"/>
                    <a:pt x="673" y="32"/>
                  </a:cubicBezTo>
                  <a:cubicBezTo>
                    <a:pt x="619" y="11"/>
                    <a:pt x="563" y="0"/>
                    <a:pt x="508"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82">
              <a:extLst>
                <a:ext uri="{FF2B5EF4-FFF2-40B4-BE49-F238E27FC236}">
                  <a16:creationId xmlns:a16="http://schemas.microsoft.com/office/drawing/2014/main" id="{44D79594-9BAD-49B8-846A-0C1B80C5077A}"/>
                </a:ext>
              </a:extLst>
            </p:cNvPr>
            <p:cNvSpPr>
              <a:spLocks/>
            </p:cNvSpPr>
            <p:nvPr/>
          </p:nvSpPr>
          <p:spPr bwMode="auto">
            <a:xfrm>
              <a:off x="1838" y="2781"/>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83">
              <a:extLst>
                <a:ext uri="{FF2B5EF4-FFF2-40B4-BE49-F238E27FC236}">
                  <a16:creationId xmlns:a16="http://schemas.microsoft.com/office/drawing/2014/main" id="{C98C948E-67EE-4C16-9423-1FB0FED80734}"/>
                </a:ext>
              </a:extLst>
            </p:cNvPr>
            <p:cNvSpPr>
              <a:spLocks/>
            </p:cNvSpPr>
            <p:nvPr/>
          </p:nvSpPr>
          <p:spPr bwMode="auto">
            <a:xfrm>
              <a:off x="1759" y="2978"/>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84">
              <a:extLst>
                <a:ext uri="{FF2B5EF4-FFF2-40B4-BE49-F238E27FC236}">
                  <a16:creationId xmlns:a16="http://schemas.microsoft.com/office/drawing/2014/main" id="{A778D4E1-51A8-4A59-B3BF-701259C63AA5}"/>
                </a:ext>
              </a:extLst>
            </p:cNvPr>
            <p:cNvSpPr>
              <a:spLocks/>
            </p:cNvSpPr>
            <p:nvPr/>
          </p:nvSpPr>
          <p:spPr bwMode="auto">
            <a:xfrm>
              <a:off x="1899" y="2917"/>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85">
              <a:extLst>
                <a:ext uri="{FF2B5EF4-FFF2-40B4-BE49-F238E27FC236}">
                  <a16:creationId xmlns:a16="http://schemas.microsoft.com/office/drawing/2014/main" id="{B6DF0119-1A3B-4E2D-B624-0C029DAF451B}"/>
                </a:ext>
              </a:extLst>
            </p:cNvPr>
            <p:cNvSpPr>
              <a:spLocks/>
            </p:cNvSpPr>
            <p:nvPr/>
          </p:nvSpPr>
          <p:spPr bwMode="auto">
            <a:xfrm>
              <a:off x="1702" y="2838"/>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86">
              <a:extLst>
                <a:ext uri="{FF2B5EF4-FFF2-40B4-BE49-F238E27FC236}">
                  <a16:creationId xmlns:a16="http://schemas.microsoft.com/office/drawing/2014/main" id="{16896FD3-5FD9-4159-AC94-168B377CD4C1}"/>
                </a:ext>
              </a:extLst>
            </p:cNvPr>
            <p:cNvSpPr>
              <a:spLocks/>
            </p:cNvSpPr>
            <p:nvPr/>
          </p:nvSpPr>
          <p:spPr bwMode="auto">
            <a:xfrm>
              <a:off x="1703" y="2919"/>
              <a:ext cx="28" cy="32"/>
            </a:xfrm>
            <a:custGeom>
              <a:avLst/>
              <a:gdLst>
                <a:gd name="T0" fmla="*/ 17 w 28"/>
                <a:gd name="T1" fmla="*/ 0 h 32"/>
                <a:gd name="T2" fmla="*/ 28 w 28"/>
                <a:gd name="T3" fmla="*/ 24 h 32"/>
                <a:gd name="T4" fmla="*/ 10 w 28"/>
                <a:gd name="T5" fmla="*/ 32 h 32"/>
                <a:gd name="T6" fmla="*/ 0 w 28"/>
                <a:gd name="T7" fmla="*/ 8 h 32"/>
                <a:gd name="T8" fmla="*/ 17 w 28"/>
                <a:gd name="T9" fmla="*/ 0 h 32"/>
              </a:gdLst>
              <a:ahLst/>
              <a:cxnLst>
                <a:cxn ang="0">
                  <a:pos x="T0" y="T1"/>
                </a:cxn>
                <a:cxn ang="0">
                  <a:pos x="T2" y="T3"/>
                </a:cxn>
                <a:cxn ang="0">
                  <a:pos x="T4" y="T5"/>
                </a:cxn>
                <a:cxn ang="0">
                  <a:pos x="T6" y="T7"/>
                </a:cxn>
                <a:cxn ang="0">
                  <a:pos x="T8" y="T9"/>
                </a:cxn>
              </a:cxnLst>
              <a:rect l="0" t="0" r="r" b="b"/>
              <a:pathLst>
                <a:path w="28" h="32">
                  <a:moveTo>
                    <a:pt x="17" y="0"/>
                  </a:moveTo>
                  <a:lnTo>
                    <a:pt x="28" y="24"/>
                  </a:lnTo>
                  <a:lnTo>
                    <a:pt x="10" y="32"/>
                  </a:lnTo>
                  <a:lnTo>
                    <a:pt x="0" y="8"/>
                  </a:lnTo>
                  <a:lnTo>
                    <a:pt x="17"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87">
              <a:extLst>
                <a:ext uri="{FF2B5EF4-FFF2-40B4-BE49-F238E27FC236}">
                  <a16:creationId xmlns:a16="http://schemas.microsoft.com/office/drawing/2014/main" id="{BCD742F4-1C0B-4B82-AA7C-11A3F8CF0BB4}"/>
                </a:ext>
              </a:extLst>
            </p:cNvPr>
            <p:cNvSpPr>
              <a:spLocks/>
            </p:cNvSpPr>
            <p:nvPr/>
          </p:nvSpPr>
          <p:spPr bwMode="auto">
            <a:xfrm>
              <a:off x="1897" y="2836"/>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88">
              <a:extLst>
                <a:ext uri="{FF2B5EF4-FFF2-40B4-BE49-F238E27FC236}">
                  <a16:creationId xmlns:a16="http://schemas.microsoft.com/office/drawing/2014/main" id="{EA8A68CA-EF0C-4DA1-ABA0-FB26DB7AA546}"/>
                </a:ext>
              </a:extLst>
            </p:cNvPr>
            <p:cNvSpPr>
              <a:spLocks/>
            </p:cNvSpPr>
            <p:nvPr/>
          </p:nvSpPr>
          <p:spPr bwMode="auto">
            <a:xfrm>
              <a:off x="1840" y="2977"/>
              <a:ext cx="31" cy="27"/>
            </a:xfrm>
            <a:custGeom>
              <a:avLst/>
              <a:gdLst>
                <a:gd name="T0" fmla="*/ 0 w 31"/>
                <a:gd name="T1" fmla="*/ 10 h 27"/>
                <a:gd name="T2" fmla="*/ 24 w 31"/>
                <a:gd name="T3" fmla="*/ 0 h 27"/>
                <a:gd name="T4" fmla="*/ 31 w 31"/>
                <a:gd name="T5" fmla="*/ 17 h 27"/>
                <a:gd name="T6" fmla="*/ 8 w 31"/>
                <a:gd name="T7" fmla="*/ 27 h 27"/>
                <a:gd name="T8" fmla="*/ 0 w 31"/>
                <a:gd name="T9" fmla="*/ 10 h 27"/>
              </a:gdLst>
              <a:ahLst/>
              <a:cxnLst>
                <a:cxn ang="0">
                  <a:pos x="T0" y="T1"/>
                </a:cxn>
                <a:cxn ang="0">
                  <a:pos x="T2" y="T3"/>
                </a:cxn>
                <a:cxn ang="0">
                  <a:pos x="T4" y="T5"/>
                </a:cxn>
                <a:cxn ang="0">
                  <a:pos x="T6" y="T7"/>
                </a:cxn>
                <a:cxn ang="0">
                  <a:pos x="T8" y="T9"/>
                </a:cxn>
              </a:cxnLst>
              <a:rect l="0" t="0" r="r" b="b"/>
              <a:pathLst>
                <a:path w="31" h="27">
                  <a:moveTo>
                    <a:pt x="0" y="10"/>
                  </a:moveTo>
                  <a:lnTo>
                    <a:pt x="24" y="0"/>
                  </a:lnTo>
                  <a:lnTo>
                    <a:pt x="31" y="17"/>
                  </a:lnTo>
                  <a:lnTo>
                    <a:pt x="8" y="27"/>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89">
              <a:extLst>
                <a:ext uri="{FF2B5EF4-FFF2-40B4-BE49-F238E27FC236}">
                  <a16:creationId xmlns:a16="http://schemas.microsoft.com/office/drawing/2014/main" id="{BCF34D4D-4947-474E-84F0-F6981D6B9496}"/>
                </a:ext>
              </a:extLst>
            </p:cNvPr>
            <p:cNvSpPr>
              <a:spLocks/>
            </p:cNvSpPr>
            <p:nvPr/>
          </p:nvSpPr>
          <p:spPr bwMode="auto">
            <a:xfrm>
              <a:off x="1756" y="2782"/>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90">
              <a:extLst>
                <a:ext uri="{FF2B5EF4-FFF2-40B4-BE49-F238E27FC236}">
                  <a16:creationId xmlns:a16="http://schemas.microsoft.com/office/drawing/2014/main" id="{F33FBF7B-435A-4231-9E7B-7E43F9FBB19E}"/>
                </a:ext>
              </a:extLst>
            </p:cNvPr>
            <p:cNvSpPr>
              <a:spLocks noEditPoints="1"/>
            </p:cNvSpPr>
            <p:nvPr/>
          </p:nvSpPr>
          <p:spPr bwMode="auto">
            <a:xfrm>
              <a:off x="1623" y="2967"/>
              <a:ext cx="118" cy="117"/>
            </a:xfrm>
            <a:custGeom>
              <a:avLst/>
              <a:gdLst>
                <a:gd name="T0" fmla="*/ 257 w 515"/>
                <a:gd name="T1" fmla="*/ 128 h 512"/>
                <a:gd name="T2" fmla="*/ 347 w 515"/>
                <a:gd name="T3" fmla="*/ 165 h 512"/>
                <a:gd name="T4" fmla="*/ 385 w 515"/>
                <a:gd name="T5" fmla="*/ 254 h 512"/>
                <a:gd name="T6" fmla="*/ 349 w 515"/>
                <a:gd name="T7" fmla="*/ 345 h 512"/>
                <a:gd name="T8" fmla="*/ 259 w 515"/>
                <a:gd name="T9" fmla="*/ 384 h 512"/>
                <a:gd name="T10" fmla="*/ 257 w 515"/>
                <a:gd name="T11" fmla="*/ 384 h 512"/>
                <a:gd name="T12" fmla="*/ 167 w 515"/>
                <a:gd name="T13" fmla="*/ 347 h 512"/>
                <a:gd name="T14" fmla="*/ 129 w 515"/>
                <a:gd name="T15" fmla="*/ 258 h 512"/>
                <a:gd name="T16" fmla="*/ 166 w 515"/>
                <a:gd name="T17" fmla="*/ 167 h 512"/>
                <a:gd name="T18" fmla="*/ 256 w 515"/>
                <a:gd name="T19" fmla="*/ 128 h 512"/>
                <a:gd name="T20" fmla="*/ 257 w 515"/>
                <a:gd name="T21" fmla="*/ 128 h 512"/>
                <a:gd name="T22" fmla="*/ 257 w 515"/>
                <a:gd name="T23" fmla="*/ 128 h 512"/>
                <a:gd name="T24" fmla="*/ 257 w 515"/>
                <a:gd name="T25" fmla="*/ 128 h 512"/>
                <a:gd name="T26" fmla="*/ 257 w 515"/>
                <a:gd name="T27" fmla="*/ 0 h 512"/>
                <a:gd name="T28" fmla="*/ 254 w 515"/>
                <a:gd name="T29" fmla="*/ 0 h 512"/>
                <a:gd name="T30" fmla="*/ 1 w 515"/>
                <a:gd name="T31" fmla="*/ 259 h 512"/>
                <a:gd name="T32" fmla="*/ 257 w 515"/>
                <a:gd name="T33" fmla="*/ 512 h 512"/>
                <a:gd name="T34" fmla="*/ 261 w 515"/>
                <a:gd name="T35" fmla="*/ 512 h 512"/>
                <a:gd name="T36" fmla="*/ 513 w 515"/>
                <a:gd name="T37" fmla="*/ 253 h 512"/>
                <a:gd name="T38" fmla="*/ 257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7" y="128"/>
                  </a:moveTo>
                  <a:cubicBezTo>
                    <a:pt x="291" y="128"/>
                    <a:pt x="323" y="141"/>
                    <a:pt x="347" y="165"/>
                  </a:cubicBezTo>
                  <a:cubicBezTo>
                    <a:pt x="371" y="189"/>
                    <a:pt x="385" y="221"/>
                    <a:pt x="385" y="254"/>
                  </a:cubicBezTo>
                  <a:cubicBezTo>
                    <a:pt x="386" y="289"/>
                    <a:pt x="373" y="321"/>
                    <a:pt x="349" y="345"/>
                  </a:cubicBezTo>
                  <a:cubicBezTo>
                    <a:pt x="325" y="370"/>
                    <a:pt x="293" y="384"/>
                    <a:pt x="259" y="384"/>
                  </a:cubicBezTo>
                  <a:cubicBezTo>
                    <a:pt x="258" y="384"/>
                    <a:pt x="258" y="384"/>
                    <a:pt x="257" y="384"/>
                  </a:cubicBezTo>
                  <a:cubicBezTo>
                    <a:pt x="223" y="384"/>
                    <a:pt x="192" y="371"/>
                    <a:pt x="167" y="347"/>
                  </a:cubicBezTo>
                  <a:cubicBezTo>
                    <a:pt x="143" y="323"/>
                    <a:pt x="130" y="292"/>
                    <a:pt x="129" y="258"/>
                  </a:cubicBezTo>
                  <a:cubicBezTo>
                    <a:pt x="129" y="224"/>
                    <a:pt x="142" y="191"/>
                    <a:pt x="166" y="167"/>
                  </a:cubicBezTo>
                  <a:cubicBezTo>
                    <a:pt x="190" y="142"/>
                    <a:pt x="222" y="129"/>
                    <a:pt x="256" y="128"/>
                  </a:cubicBezTo>
                  <a:cubicBezTo>
                    <a:pt x="256" y="128"/>
                    <a:pt x="257" y="128"/>
                    <a:pt x="257" y="128"/>
                  </a:cubicBezTo>
                  <a:cubicBezTo>
                    <a:pt x="257" y="128"/>
                    <a:pt x="257" y="128"/>
                    <a:pt x="257" y="128"/>
                  </a:cubicBezTo>
                  <a:cubicBezTo>
                    <a:pt x="257" y="128"/>
                    <a:pt x="257" y="128"/>
                    <a:pt x="257" y="128"/>
                  </a:cubicBezTo>
                  <a:moveTo>
                    <a:pt x="257" y="0"/>
                  </a:moveTo>
                  <a:cubicBezTo>
                    <a:pt x="256" y="0"/>
                    <a:pt x="255" y="0"/>
                    <a:pt x="254" y="0"/>
                  </a:cubicBezTo>
                  <a:cubicBezTo>
                    <a:pt x="113" y="2"/>
                    <a:pt x="0" y="118"/>
                    <a:pt x="1" y="259"/>
                  </a:cubicBezTo>
                  <a:cubicBezTo>
                    <a:pt x="3" y="400"/>
                    <a:pt x="117" y="512"/>
                    <a:pt x="257" y="512"/>
                  </a:cubicBezTo>
                  <a:cubicBezTo>
                    <a:pt x="258" y="512"/>
                    <a:pt x="260" y="512"/>
                    <a:pt x="261" y="512"/>
                  </a:cubicBezTo>
                  <a:cubicBezTo>
                    <a:pt x="402" y="510"/>
                    <a:pt x="515" y="394"/>
                    <a:pt x="513" y="253"/>
                  </a:cubicBezTo>
                  <a:cubicBezTo>
                    <a:pt x="512" y="113"/>
                    <a:pt x="397" y="0"/>
                    <a:pt x="257"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91">
              <a:extLst>
                <a:ext uri="{FF2B5EF4-FFF2-40B4-BE49-F238E27FC236}">
                  <a16:creationId xmlns:a16="http://schemas.microsoft.com/office/drawing/2014/main" id="{AC6B2F3A-EB4C-47DD-952A-FBC8709169D9}"/>
                </a:ext>
              </a:extLst>
            </p:cNvPr>
            <p:cNvSpPr>
              <a:spLocks/>
            </p:cNvSpPr>
            <p:nvPr/>
          </p:nvSpPr>
          <p:spPr bwMode="auto">
            <a:xfrm>
              <a:off x="1674" y="2957"/>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Rectangle 92">
              <a:extLst>
                <a:ext uri="{FF2B5EF4-FFF2-40B4-BE49-F238E27FC236}">
                  <a16:creationId xmlns:a16="http://schemas.microsoft.com/office/drawing/2014/main" id="{64A2971D-5964-46E5-8B78-C85EF8EB7F70}"/>
                </a:ext>
              </a:extLst>
            </p:cNvPr>
            <p:cNvSpPr>
              <a:spLocks noChangeArrowheads="1"/>
            </p:cNvSpPr>
            <p:nvPr/>
          </p:nvSpPr>
          <p:spPr bwMode="auto">
            <a:xfrm>
              <a:off x="1676" y="3081"/>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93">
              <a:extLst>
                <a:ext uri="{FF2B5EF4-FFF2-40B4-BE49-F238E27FC236}">
                  <a16:creationId xmlns:a16="http://schemas.microsoft.com/office/drawing/2014/main" id="{6955540D-7DF4-496F-A517-EBC9779A6CB4}"/>
                </a:ext>
              </a:extLst>
            </p:cNvPr>
            <p:cNvSpPr>
              <a:spLocks/>
            </p:cNvSpPr>
            <p:nvPr/>
          </p:nvSpPr>
          <p:spPr bwMode="auto">
            <a:xfrm>
              <a:off x="1738" y="3018"/>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6" name="Rectangle 94">
              <a:extLst>
                <a:ext uri="{FF2B5EF4-FFF2-40B4-BE49-F238E27FC236}">
                  <a16:creationId xmlns:a16="http://schemas.microsoft.com/office/drawing/2014/main" id="{3E1780B3-474B-4026-A20B-664B60000646}"/>
                </a:ext>
              </a:extLst>
            </p:cNvPr>
            <p:cNvSpPr>
              <a:spLocks noChangeArrowheads="1"/>
            </p:cNvSpPr>
            <p:nvPr/>
          </p:nvSpPr>
          <p:spPr bwMode="auto">
            <a:xfrm>
              <a:off x="1614" y="3018"/>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95">
              <a:extLst>
                <a:ext uri="{FF2B5EF4-FFF2-40B4-BE49-F238E27FC236}">
                  <a16:creationId xmlns:a16="http://schemas.microsoft.com/office/drawing/2014/main" id="{DBF39224-BB6B-4ED0-A040-F081FB99A217}"/>
                </a:ext>
              </a:extLst>
            </p:cNvPr>
            <p:cNvSpPr>
              <a:spLocks/>
            </p:cNvSpPr>
            <p:nvPr/>
          </p:nvSpPr>
          <p:spPr bwMode="auto">
            <a:xfrm>
              <a:off x="1629" y="3060"/>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96">
              <a:extLst>
                <a:ext uri="{FF2B5EF4-FFF2-40B4-BE49-F238E27FC236}">
                  <a16:creationId xmlns:a16="http://schemas.microsoft.com/office/drawing/2014/main" id="{ED616DA6-50E8-488E-95AC-8434E441AFB0}"/>
                </a:ext>
              </a:extLst>
            </p:cNvPr>
            <p:cNvSpPr>
              <a:spLocks/>
            </p:cNvSpPr>
            <p:nvPr/>
          </p:nvSpPr>
          <p:spPr bwMode="auto">
            <a:xfrm>
              <a:off x="1717" y="2972"/>
              <a:ext cx="18" cy="18"/>
            </a:xfrm>
            <a:custGeom>
              <a:avLst/>
              <a:gdLst>
                <a:gd name="T0" fmla="*/ 8 w 18"/>
                <a:gd name="T1" fmla="*/ 0 h 18"/>
                <a:gd name="T2" fmla="*/ 18 w 18"/>
                <a:gd name="T3" fmla="*/ 10 h 18"/>
                <a:gd name="T4" fmla="*/ 11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97">
              <a:extLst>
                <a:ext uri="{FF2B5EF4-FFF2-40B4-BE49-F238E27FC236}">
                  <a16:creationId xmlns:a16="http://schemas.microsoft.com/office/drawing/2014/main" id="{C97451D5-68C6-4468-BA66-79AE03D02D25}"/>
                </a:ext>
              </a:extLst>
            </p:cNvPr>
            <p:cNvSpPr>
              <a:spLocks/>
            </p:cNvSpPr>
            <p:nvPr/>
          </p:nvSpPr>
          <p:spPr bwMode="auto">
            <a:xfrm>
              <a:off x="1718" y="3059"/>
              <a:ext cx="19" cy="18"/>
            </a:xfrm>
            <a:custGeom>
              <a:avLst/>
              <a:gdLst>
                <a:gd name="T0" fmla="*/ 0 w 19"/>
                <a:gd name="T1" fmla="*/ 10 h 18"/>
                <a:gd name="T2" fmla="*/ 11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1"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98">
              <a:extLst>
                <a:ext uri="{FF2B5EF4-FFF2-40B4-BE49-F238E27FC236}">
                  <a16:creationId xmlns:a16="http://schemas.microsoft.com/office/drawing/2014/main" id="{A17ED69B-9E8B-4ADA-827B-8F386F1893D3}"/>
                </a:ext>
              </a:extLst>
            </p:cNvPr>
            <p:cNvSpPr>
              <a:spLocks/>
            </p:cNvSpPr>
            <p:nvPr/>
          </p:nvSpPr>
          <p:spPr bwMode="auto">
            <a:xfrm>
              <a:off x="1628" y="2973"/>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99">
              <a:extLst>
                <a:ext uri="{FF2B5EF4-FFF2-40B4-BE49-F238E27FC236}">
                  <a16:creationId xmlns:a16="http://schemas.microsoft.com/office/drawing/2014/main" id="{B7871CE2-346C-422A-AB35-98766D722288}"/>
                </a:ext>
              </a:extLst>
            </p:cNvPr>
            <p:cNvSpPr>
              <a:spLocks noEditPoints="1"/>
            </p:cNvSpPr>
            <p:nvPr/>
          </p:nvSpPr>
          <p:spPr bwMode="auto">
            <a:xfrm>
              <a:off x="1783" y="2834"/>
              <a:ext cx="61" cy="118"/>
            </a:xfrm>
            <a:custGeom>
              <a:avLst/>
              <a:gdLst>
                <a:gd name="T0" fmla="*/ 268 w 268"/>
                <a:gd name="T1" fmla="*/ 343 h 513"/>
                <a:gd name="T2" fmla="*/ 239 w 268"/>
                <a:gd name="T3" fmla="*/ 417 h 513"/>
                <a:gd name="T4" fmla="*/ 155 w 268"/>
                <a:gd name="T5" fmla="*/ 451 h 513"/>
                <a:gd name="T6" fmla="*/ 155 w 268"/>
                <a:gd name="T7" fmla="*/ 512 h 513"/>
                <a:gd name="T8" fmla="*/ 113 w 268"/>
                <a:gd name="T9" fmla="*/ 513 h 513"/>
                <a:gd name="T10" fmla="*/ 113 w 268"/>
                <a:gd name="T11" fmla="*/ 454 h 513"/>
                <a:gd name="T12" fmla="*/ 7 w 268"/>
                <a:gd name="T13" fmla="*/ 428 h 513"/>
                <a:gd name="T14" fmla="*/ 7 w 268"/>
                <a:gd name="T15" fmla="*/ 350 h 513"/>
                <a:gd name="T16" fmla="*/ 55 w 268"/>
                <a:gd name="T17" fmla="*/ 374 h 513"/>
                <a:gd name="T18" fmla="*/ 113 w 268"/>
                <a:gd name="T19" fmla="*/ 388 h 513"/>
                <a:gd name="T20" fmla="*/ 113 w 268"/>
                <a:gd name="T21" fmla="*/ 286 h 513"/>
                <a:gd name="T22" fmla="*/ 25 w 268"/>
                <a:gd name="T23" fmla="*/ 236 h 513"/>
                <a:gd name="T24" fmla="*/ 0 w 268"/>
                <a:gd name="T25" fmla="*/ 164 h 513"/>
                <a:gd name="T26" fmla="*/ 31 w 268"/>
                <a:gd name="T27" fmla="*/ 89 h 513"/>
                <a:gd name="T28" fmla="*/ 113 w 268"/>
                <a:gd name="T29" fmla="*/ 53 h 513"/>
                <a:gd name="T30" fmla="*/ 113 w 268"/>
                <a:gd name="T31" fmla="*/ 1 h 513"/>
                <a:gd name="T32" fmla="*/ 155 w 268"/>
                <a:gd name="T33" fmla="*/ 0 h 513"/>
                <a:gd name="T34" fmla="*/ 155 w 268"/>
                <a:gd name="T35" fmla="*/ 51 h 513"/>
                <a:gd name="T36" fmla="*/ 242 w 268"/>
                <a:gd name="T37" fmla="*/ 71 h 513"/>
                <a:gd name="T38" fmla="*/ 242 w 268"/>
                <a:gd name="T39" fmla="*/ 147 h 513"/>
                <a:gd name="T40" fmla="*/ 155 w 268"/>
                <a:gd name="T41" fmla="*/ 117 h 513"/>
                <a:gd name="T42" fmla="*/ 155 w 268"/>
                <a:gd name="T43" fmla="*/ 223 h 513"/>
                <a:gd name="T44" fmla="*/ 242 w 268"/>
                <a:gd name="T45" fmla="*/ 274 h 513"/>
                <a:gd name="T46" fmla="*/ 268 w 268"/>
                <a:gd name="T47" fmla="*/ 343 h 513"/>
                <a:gd name="T48" fmla="*/ 113 w 268"/>
                <a:gd name="T49" fmla="*/ 207 h 513"/>
                <a:gd name="T50" fmla="*/ 113 w 268"/>
                <a:gd name="T51" fmla="*/ 119 h 513"/>
                <a:gd name="T52" fmla="*/ 74 w 268"/>
                <a:gd name="T53" fmla="*/ 159 h 513"/>
                <a:gd name="T54" fmla="*/ 113 w 268"/>
                <a:gd name="T55" fmla="*/ 207 h 513"/>
                <a:gd name="T56" fmla="*/ 194 w 268"/>
                <a:gd name="T57" fmla="*/ 346 h 513"/>
                <a:gd name="T58" fmla="*/ 155 w 268"/>
                <a:gd name="T59" fmla="*/ 301 h 513"/>
                <a:gd name="T60" fmla="*/ 155 w 268"/>
                <a:gd name="T61" fmla="*/ 385 h 513"/>
                <a:gd name="T62" fmla="*/ 194 w 268"/>
                <a:gd name="T63" fmla="*/ 346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8" h="513">
                  <a:moveTo>
                    <a:pt x="268" y="343"/>
                  </a:moveTo>
                  <a:cubicBezTo>
                    <a:pt x="268" y="373"/>
                    <a:pt x="258" y="398"/>
                    <a:pt x="239" y="417"/>
                  </a:cubicBezTo>
                  <a:cubicBezTo>
                    <a:pt x="219" y="436"/>
                    <a:pt x="192" y="447"/>
                    <a:pt x="155" y="451"/>
                  </a:cubicBezTo>
                  <a:cubicBezTo>
                    <a:pt x="155" y="512"/>
                    <a:pt x="155" y="512"/>
                    <a:pt x="155" y="512"/>
                  </a:cubicBezTo>
                  <a:cubicBezTo>
                    <a:pt x="113" y="513"/>
                    <a:pt x="113" y="513"/>
                    <a:pt x="113" y="513"/>
                  </a:cubicBezTo>
                  <a:cubicBezTo>
                    <a:pt x="113" y="454"/>
                    <a:pt x="113" y="454"/>
                    <a:pt x="113" y="454"/>
                  </a:cubicBezTo>
                  <a:cubicBezTo>
                    <a:pt x="74" y="453"/>
                    <a:pt x="39" y="445"/>
                    <a:pt x="7" y="428"/>
                  </a:cubicBezTo>
                  <a:cubicBezTo>
                    <a:pt x="7" y="350"/>
                    <a:pt x="7" y="350"/>
                    <a:pt x="7" y="350"/>
                  </a:cubicBezTo>
                  <a:cubicBezTo>
                    <a:pt x="17" y="359"/>
                    <a:pt x="33" y="367"/>
                    <a:pt x="55" y="374"/>
                  </a:cubicBezTo>
                  <a:cubicBezTo>
                    <a:pt x="77" y="382"/>
                    <a:pt x="97" y="386"/>
                    <a:pt x="113" y="388"/>
                  </a:cubicBezTo>
                  <a:cubicBezTo>
                    <a:pt x="113" y="286"/>
                    <a:pt x="113" y="286"/>
                    <a:pt x="113" y="286"/>
                  </a:cubicBezTo>
                  <a:cubicBezTo>
                    <a:pt x="72" y="271"/>
                    <a:pt x="42" y="254"/>
                    <a:pt x="25" y="236"/>
                  </a:cubicBezTo>
                  <a:cubicBezTo>
                    <a:pt x="8" y="217"/>
                    <a:pt x="0" y="194"/>
                    <a:pt x="0" y="164"/>
                  </a:cubicBezTo>
                  <a:cubicBezTo>
                    <a:pt x="0" y="134"/>
                    <a:pt x="10" y="109"/>
                    <a:pt x="31" y="89"/>
                  </a:cubicBezTo>
                  <a:cubicBezTo>
                    <a:pt x="52" y="68"/>
                    <a:pt x="79" y="57"/>
                    <a:pt x="113" y="53"/>
                  </a:cubicBezTo>
                  <a:cubicBezTo>
                    <a:pt x="113" y="1"/>
                    <a:pt x="113" y="1"/>
                    <a:pt x="113" y="1"/>
                  </a:cubicBezTo>
                  <a:cubicBezTo>
                    <a:pt x="155" y="0"/>
                    <a:pt x="155" y="0"/>
                    <a:pt x="155" y="0"/>
                  </a:cubicBezTo>
                  <a:cubicBezTo>
                    <a:pt x="155" y="51"/>
                    <a:pt x="155" y="51"/>
                    <a:pt x="155" y="51"/>
                  </a:cubicBezTo>
                  <a:cubicBezTo>
                    <a:pt x="195" y="53"/>
                    <a:pt x="222" y="60"/>
                    <a:pt x="242" y="71"/>
                  </a:cubicBezTo>
                  <a:cubicBezTo>
                    <a:pt x="242" y="147"/>
                    <a:pt x="242" y="147"/>
                    <a:pt x="242" y="147"/>
                  </a:cubicBezTo>
                  <a:cubicBezTo>
                    <a:pt x="216" y="131"/>
                    <a:pt x="188" y="120"/>
                    <a:pt x="155" y="117"/>
                  </a:cubicBezTo>
                  <a:cubicBezTo>
                    <a:pt x="155" y="223"/>
                    <a:pt x="155" y="223"/>
                    <a:pt x="155" y="223"/>
                  </a:cubicBezTo>
                  <a:cubicBezTo>
                    <a:pt x="196" y="237"/>
                    <a:pt x="224" y="255"/>
                    <a:pt x="242" y="274"/>
                  </a:cubicBezTo>
                  <a:cubicBezTo>
                    <a:pt x="259" y="292"/>
                    <a:pt x="268" y="315"/>
                    <a:pt x="268" y="343"/>
                  </a:cubicBezTo>
                  <a:close/>
                  <a:moveTo>
                    <a:pt x="113" y="207"/>
                  </a:moveTo>
                  <a:cubicBezTo>
                    <a:pt x="113" y="119"/>
                    <a:pt x="113" y="119"/>
                    <a:pt x="113" y="119"/>
                  </a:cubicBezTo>
                  <a:cubicBezTo>
                    <a:pt x="87" y="123"/>
                    <a:pt x="74" y="137"/>
                    <a:pt x="74" y="159"/>
                  </a:cubicBezTo>
                  <a:cubicBezTo>
                    <a:pt x="74" y="179"/>
                    <a:pt x="87" y="195"/>
                    <a:pt x="113" y="207"/>
                  </a:cubicBezTo>
                  <a:close/>
                  <a:moveTo>
                    <a:pt x="194" y="346"/>
                  </a:moveTo>
                  <a:cubicBezTo>
                    <a:pt x="194" y="328"/>
                    <a:pt x="182" y="313"/>
                    <a:pt x="155" y="301"/>
                  </a:cubicBezTo>
                  <a:cubicBezTo>
                    <a:pt x="155" y="385"/>
                    <a:pt x="155" y="385"/>
                    <a:pt x="155" y="385"/>
                  </a:cubicBezTo>
                  <a:cubicBezTo>
                    <a:pt x="182" y="381"/>
                    <a:pt x="194" y="369"/>
                    <a:pt x="194" y="346"/>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4" name="Group 73">
            <a:extLst>
              <a:ext uri="{FF2B5EF4-FFF2-40B4-BE49-F238E27FC236}">
                <a16:creationId xmlns:a16="http://schemas.microsoft.com/office/drawing/2014/main" id="{19A945BE-C2ED-41F4-9F1B-D99398A43F79}"/>
              </a:ext>
              <a:ext uri="{C183D7F6-B498-43B3-948B-1728B52AA6E4}">
                <adec:decorative xmlns:adec="http://schemas.microsoft.com/office/drawing/2017/decorative" val="1"/>
              </a:ext>
            </a:extLst>
          </p:cNvPr>
          <p:cNvGrpSpPr/>
          <p:nvPr/>
        </p:nvGrpSpPr>
        <p:grpSpPr>
          <a:xfrm>
            <a:off x="7613566" y="1417603"/>
            <a:ext cx="668292" cy="678967"/>
            <a:chOff x="3083037" y="3021278"/>
            <a:chExt cx="612854" cy="622644"/>
          </a:xfrm>
        </p:grpSpPr>
        <p:grpSp>
          <p:nvGrpSpPr>
            <p:cNvPr id="75" name="Group 74">
              <a:extLst>
                <a:ext uri="{FF2B5EF4-FFF2-40B4-BE49-F238E27FC236}">
                  <a16:creationId xmlns:a16="http://schemas.microsoft.com/office/drawing/2014/main" id="{60DA2680-D1ED-444F-870C-129878F5BF33}"/>
                </a:ext>
              </a:extLst>
            </p:cNvPr>
            <p:cNvGrpSpPr/>
            <p:nvPr/>
          </p:nvGrpSpPr>
          <p:grpSpPr>
            <a:xfrm>
              <a:off x="3083037" y="3021278"/>
              <a:ext cx="254508" cy="436297"/>
              <a:chOff x="3083037" y="3021278"/>
              <a:chExt cx="254508" cy="436297"/>
            </a:xfrm>
          </p:grpSpPr>
          <p:sp>
            <p:nvSpPr>
              <p:cNvPr id="91" name="Rectangle 90">
                <a:extLst>
                  <a:ext uri="{FF2B5EF4-FFF2-40B4-BE49-F238E27FC236}">
                    <a16:creationId xmlns:a16="http://schemas.microsoft.com/office/drawing/2014/main" id="{86BBD9CD-D99C-44F8-8093-6B999282386E}"/>
                  </a:ext>
                </a:extLst>
              </p:cNvPr>
              <p:cNvSpPr/>
              <p:nvPr/>
            </p:nvSpPr>
            <p:spPr>
              <a:xfrm>
                <a:off x="3083037" y="3021278"/>
                <a:ext cx="254508" cy="436297"/>
              </a:xfrm>
              <a:prstGeom prst="rect">
                <a:avLst/>
              </a:prstGeom>
              <a:solidFill>
                <a:srgbClr val="0078D3"/>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2" name="Rectangle 91">
                <a:extLst>
                  <a:ext uri="{FF2B5EF4-FFF2-40B4-BE49-F238E27FC236}">
                    <a16:creationId xmlns:a16="http://schemas.microsoft.com/office/drawing/2014/main" id="{5DA280F9-C89C-4BFA-A3E4-12692C17FD15}"/>
                  </a:ext>
                </a:extLst>
              </p:cNvPr>
              <p:cNvSpPr/>
              <p:nvPr/>
            </p:nvSpPr>
            <p:spPr>
              <a:xfrm>
                <a:off x="3128485" y="3065891"/>
                <a:ext cx="163612" cy="45448"/>
              </a:xfrm>
              <a:prstGeom prst="rect">
                <a:avLst/>
              </a:prstGeom>
              <a:solidFill>
                <a:srgbClr val="50E6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3" name="Rectangle 92">
                <a:extLst>
                  <a:ext uri="{FF2B5EF4-FFF2-40B4-BE49-F238E27FC236}">
                    <a16:creationId xmlns:a16="http://schemas.microsoft.com/office/drawing/2014/main" id="{6CC22CA3-E89A-46C5-BC0E-5A04E484A786}"/>
                  </a:ext>
                </a:extLst>
              </p:cNvPr>
              <p:cNvSpPr/>
              <p:nvPr/>
            </p:nvSpPr>
            <p:spPr>
              <a:xfrm>
                <a:off x="3128485" y="3296094"/>
                <a:ext cx="163612" cy="45448"/>
              </a:xfrm>
              <a:prstGeom prst="rect">
                <a:avLst/>
              </a:prstGeom>
              <a:solidFill>
                <a:srgbClr val="50E6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4" name="Rectangle 93">
                <a:extLst>
                  <a:ext uri="{FF2B5EF4-FFF2-40B4-BE49-F238E27FC236}">
                    <a16:creationId xmlns:a16="http://schemas.microsoft.com/office/drawing/2014/main" id="{DC2E2092-2FF9-48B6-A6BE-6870B72ACC7B}"/>
                  </a:ext>
                </a:extLst>
              </p:cNvPr>
              <p:cNvSpPr/>
              <p:nvPr/>
            </p:nvSpPr>
            <p:spPr>
              <a:xfrm>
                <a:off x="3128485" y="3364514"/>
                <a:ext cx="163612" cy="45448"/>
              </a:xfrm>
              <a:prstGeom prst="rect">
                <a:avLst/>
              </a:prstGeom>
              <a:solidFill>
                <a:srgbClr val="50E6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5" name="Freeform: Shape 94">
                <a:extLst>
                  <a:ext uri="{FF2B5EF4-FFF2-40B4-BE49-F238E27FC236}">
                    <a16:creationId xmlns:a16="http://schemas.microsoft.com/office/drawing/2014/main" id="{A01D4613-23B3-4AB4-8B55-33BFA62EB8F8}"/>
                  </a:ext>
                </a:extLst>
              </p:cNvPr>
              <p:cNvSpPr>
                <a:spLocks noChangeAspect="1"/>
              </p:cNvSpPr>
              <p:nvPr/>
            </p:nvSpPr>
            <p:spPr>
              <a:xfrm>
                <a:off x="3128485" y="3169912"/>
                <a:ext cx="163612" cy="92098"/>
              </a:xfrm>
              <a:custGeom>
                <a:avLst/>
                <a:gdLst>
                  <a:gd name="connsiteX0" fmla="*/ 148259 w 395230"/>
                  <a:gd name="connsiteY0" fmla="*/ 0 h 222477"/>
                  <a:gd name="connsiteX1" fmla="*/ 242074 w 395230"/>
                  <a:gd name="connsiteY1" fmla="*/ 51429 h 222477"/>
                  <a:gd name="connsiteX2" fmla="*/ 259406 w 395230"/>
                  <a:gd name="connsiteY2" fmla="*/ 49356 h 222477"/>
                  <a:gd name="connsiteX3" fmla="*/ 333440 w 395230"/>
                  <a:gd name="connsiteY3" fmla="*/ 123389 h 222477"/>
                  <a:gd name="connsiteX4" fmla="*/ 347003 w 395230"/>
                  <a:gd name="connsiteY4" fmla="*/ 123389 h 222477"/>
                  <a:gd name="connsiteX5" fmla="*/ 395230 w 395230"/>
                  <a:gd name="connsiteY5" fmla="*/ 171804 h 222477"/>
                  <a:gd name="connsiteX6" fmla="*/ 395230 w 395230"/>
                  <a:gd name="connsiteY6" fmla="*/ 174254 h 222477"/>
                  <a:gd name="connsiteX7" fmla="*/ 347003 w 395230"/>
                  <a:gd name="connsiteY7" fmla="*/ 222477 h 222477"/>
                  <a:gd name="connsiteX8" fmla="*/ 48227 w 395230"/>
                  <a:gd name="connsiteY8" fmla="*/ 222477 h 222477"/>
                  <a:gd name="connsiteX9" fmla="*/ 0 w 395230"/>
                  <a:gd name="connsiteY9" fmla="*/ 174254 h 222477"/>
                  <a:gd name="connsiteX10" fmla="*/ 0 w 395230"/>
                  <a:gd name="connsiteY10" fmla="*/ 171804 h 222477"/>
                  <a:gd name="connsiteX11" fmla="*/ 37866 w 395230"/>
                  <a:gd name="connsiteY11" fmla="*/ 124708 h 222477"/>
                  <a:gd name="connsiteX12" fmla="*/ 37113 w 395230"/>
                  <a:gd name="connsiteY12" fmla="*/ 111145 h 222477"/>
                  <a:gd name="connsiteX13" fmla="*/ 148259 w 395230"/>
                  <a:gd name="connsiteY13" fmla="*/ 0 h 22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30" h="222477">
                    <a:moveTo>
                      <a:pt x="148259" y="0"/>
                    </a:moveTo>
                    <a:cubicBezTo>
                      <a:pt x="187819" y="0"/>
                      <a:pt x="222293" y="20534"/>
                      <a:pt x="242074" y="51429"/>
                    </a:cubicBezTo>
                    <a:cubicBezTo>
                      <a:pt x="247536" y="50109"/>
                      <a:pt x="253378" y="49356"/>
                      <a:pt x="259406" y="49356"/>
                    </a:cubicBezTo>
                    <a:cubicBezTo>
                      <a:pt x="300285" y="49356"/>
                      <a:pt x="333440" y="82510"/>
                      <a:pt x="333440" y="123389"/>
                    </a:cubicBezTo>
                    <a:lnTo>
                      <a:pt x="347003" y="123389"/>
                    </a:lnTo>
                    <a:cubicBezTo>
                      <a:pt x="373566" y="123389"/>
                      <a:pt x="395230" y="144865"/>
                      <a:pt x="395230" y="171804"/>
                    </a:cubicBezTo>
                    <a:lnTo>
                      <a:pt x="395230" y="174254"/>
                    </a:lnTo>
                    <a:cubicBezTo>
                      <a:pt x="395230" y="200813"/>
                      <a:pt x="373566" y="222477"/>
                      <a:pt x="347003" y="222477"/>
                    </a:cubicBezTo>
                    <a:lnTo>
                      <a:pt x="48227" y="222477"/>
                    </a:lnTo>
                    <a:cubicBezTo>
                      <a:pt x="21664" y="222477"/>
                      <a:pt x="0" y="200813"/>
                      <a:pt x="0" y="174254"/>
                    </a:cubicBezTo>
                    <a:lnTo>
                      <a:pt x="0" y="171804"/>
                    </a:lnTo>
                    <a:cubicBezTo>
                      <a:pt x="0" y="148632"/>
                      <a:pt x="16202" y="129419"/>
                      <a:pt x="37866" y="124708"/>
                    </a:cubicBezTo>
                    <a:cubicBezTo>
                      <a:pt x="37489" y="120186"/>
                      <a:pt x="37113" y="115667"/>
                      <a:pt x="37113" y="111145"/>
                    </a:cubicBezTo>
                    <a:cubicBezTo>
                      <a:pt x="37113" y="49733"/>
                      <a:pt x="86846" y="0"/>
                      <a:pt x="148259" y="0"/>
                    </a:cubicBezTo>
                    <a:close/>
                  </a:path>
                </a:pathLst>
              </a:custGeom>
              <a:solidFill>
                <a:srgbClr val="FFFF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grpSp>
          <p:nvGrpSpPr>
            <p:cNvPr id="76" name="Group 75">
              <a:extLst>
                <a:ext uri="{FF2B5EF4-FFF2-40B4-BE49-F238E27FC236}">
                  <a16:creationId xmlns:a16="http://schemas.microsoft.com/office/drawing/2014/main" id="{B75C480A-9233-41E3-896C-18606F80ADDD}"/>
                </a:ext>
              </a:extLst>
            </p:cNvPr>
            <p:cNvGrpSpPr/>
            <p:nvPr/>
          </p:nvGrpSpPr>
          <p:grpSpPr>
            <a:xfrm>
              <a:off x="3441383" y="3021278"/>
              <a:ext cx="254508" cy="436297"/>
              <a:chOff x="3441383" y="3021278"/>
              <a:chExt cx="254508" cy="436297"/>
            </a:xfrm>
          </p:grpSpPr>
          <p:sp>
            <p:nvSpPr>
              <p:cNvPr id="86" name="Rectangle 85">
                <a:extLst>
                  <a:ext uri="{FF2B5EF4-FFF2-40B4-BE49-F238E27FC236}">
                    <a16:creationId xmlns:a16="http://schemas.microsoft.com/office/drawing/2014/main" id="{B25D6809-2923-45AB-852A-482EB92DA03F}"/>
                  </a:ext>
                </a:extLst>
              </p:cNvPr>
              <p:cNvSpPr/>
              <p:nvPr/>
            </p:nvSpPr>
            <p:spPr>
              <a:xfrm>
                <a:off x="3441383" y="3021278"/>
                <a:ext cx="254508" cy="436297"/>
              </a:xfrm>
              <a:prstGeom prst="rect">
                <a:avLst/>
              </a:prstGeom>
              <a:solidFill>
                <a:srgbClr val="0078D3"/>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7" name="Rectangle 86">
                <a:extLst>
                  <a:ext uri="{FF2B5EF4-FFF2-40B4-BE49-F238E27FC236}">
                    <a16:creationId xmlns:a16="http://schemas.microsoft.com/office/drawing/2014/main" id="{9CD41537-A8F0-4391-AD5A-66EC1E14B41E}"/>
                  </a:ext>
                </a:extLst>
              </p:cNvPr>
              <p:cNvSpPr/>
              <p:nvPr/>
            </p:nvSpPr>
            <p:spPr>
              <a:xfrm>
                <a:off x="3486831" y="3065891"/>
                <a:ext cx="163612" cy="45448"/>
              </a:xfrm>
              <a:prstGeom prst="rect">
                <a:avLst/>
              </a:prstGeom>
              <a:solidFill>
                <a:srgbClr val="50E6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8" name="Rectangle 87">
                <a:extLst>
                  <a:ext uri="{FF2B5EF4-FFF2-40B4-BE49-F238E27FC236}">
                    <a16:creationId xmlns:a16="http://schemas.microsoft.com/office/drawing/2014/main" id="{6388DF54-4726-420E-9F81-9C1B141780D2}"/>
                  </a:ext>
                </a:extLst>
              </p:cNvPr>
              <p:cNvSpPr/>
              <p:nvPr/>
            </p:nvSpPr>
            <p:spPr>
              <a:xfrm>
                <a:off x="3486831" y="3296094"/>
                <a:ext cx="163612" cy="45448"/>
              </a:xfrm>
              <a:prstGeom prst="rect">
                <a:avLst/>
              </a:prstGeom>
              <a:solidFill>
                <a:srgbClr val="50E6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9" name="Rectangle 88">
                <a:extLst>
                  <a:ext uri="{FF2B5EF4-FFF2-40B4-BE49-F238E27FC236}">
                    <a16:creationId xmlns:a16="http://schemas.microsoft.com/office/drawing/2014/main" id="{1D3CFF86-2751-4E33-8AB1-0B3EC33ABD56}"/>
                  </a:ext>
                </a:extLst>
              </p:cNvPr>
              <p:cNvSpPr/>
              <p:nvPr/>
            </p:nvSpPr>
            <p:spPr>
              <a:xfrm>
                <a:off x="3486831" y="3364514"/>
                <a:ext cx="163612" cy="45448"/>
              </a:xfrm>
              <a:prstGeom prst="rect">
                <a:avLst/>
              </a:prstGeom>
              <a:solidFill>
                <a:srgbClr val="50E6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0" name="Freeform: Shape 89">
                <a:extLst>
                  <a:ext uri="{FF2B5EF4-FFF2-40B4-BE49-F238E27FC236}">
                    <a16:creationId xmlns:a16="http://schemas.microsoft.com/office/drawing/2014/main" id="{7D97AA69-BB9F-4C0E-943F-F8884311F59F}"/>
                  </a:ext>
                </a:extLst>
              </p:cNvPr>
              <p:cNvSpPr>
                <a:spLocks noChangeAspect="1"/>
              </p:cNvSpPr>
              <p:nvPr/>
            </p:nvSpPr>
            <p:spPr>
              <a:xfrm>
                <a:off x="3486831" y="3169912"/>
                <a:ext cx="163612" cy="92098"/>
              </a:xfrm>
              <a:custGeom>
                <a:avLst/>
                <a:gdLst>
                  <a:gd name="connsiteX0" fmla="*/ 148259 w 395230"/>
                  <a:gd name="connsiteY0" fmla="*/ 0 h 222477"/>
                  <a:gd name="connsiteX1" fmla="*/ 242074 w 395230"/>
                  <a:gd name="connsiteY1" fmla="*/ 51429 h 222477"/>
                  <a:gd name="connsiteX2" fmla="*/ 259406 w 395230"/>
                  <a:gd name="connsiteY2" fmla="*/ 49356 h 222477"/>
                  <a:gd name="connsiteX3" fmla="*/ 333440 w 395230"/>
                  <a:gd name="connsiteY3" fmla="*/ 123389 h 222477"/>
                  <a:gd name="connsiteX4" fmla="*/ 347003 w 395230"/>
                  <a:gd name="connsiteY4" fmla="*/ 123389 h 222477"/>
                  <a:gd name="connsiteX5" fmla="*/ 395230 w 395230"/>
                  <a:gd name="connsiteY5" fmla="*/ 171804 h 222477"/>
                  <a:gd name="connsiteX6" fmla="*/ 395230 w 395230"/>
                  <a:gd name="connsiteY6" fmla="*/ 174254 h 222477"/>
                  <a:gd name="connsiteX7" fmla="*/ 347003 w 395230"/>
                  <a:gd name="connsiteY7" fmla="*/ 222477 h 222477"/>
                  <a:gd name="connsiteX8" fmla="*/ 48227 w 395230"/>
                  <a:gd name="connsiteY8" fmla="*/ 222477 h 222477"/>
                  <a:gd name="connsiteX9" fmla="*/ 0 w 395230"/>
                  <a:gd name="connsiteY9" fmla="*/ 174254 h 222477"/>
                  <a:gd name="connsiteX10" fmla="*/ 0 w 395230"/>
                  <a:gd name="connsiteY10" fmla="*/ 171804 h 222477"/>
                  <a:gd name="connsiteX11" fmla="*/ 37866 w 395230"/>
                  <a:gd name="connsiteY11" fmla="*/ 124708 h 222477"/>
                  <a:gd name="connsiteX12" fmla="*/ 37113 w 395230"/>
                  <a:gd name="connsiteY12" fmla="*/ 111145 h 222477"/>
                  <a:gd name="connsiteX13" fmla="*/ 148259 w 395230"/>
                  <a:gd name="connsiteY13" fmla="*/ 0 h 22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30" h="222477">
                    <a:moveTo>
                      <a:pt x="148259" y="0"/>
                    </a:moveTo>
                    <a:cubicBezTo>
                      <a:pt x="187819" y="0"/>
                      <a:pt x="222293" y="20534"/>
                      <a:pt x="242074" y="51429"/>
                    </a:cubicBezTo>
                    <a:cubicBezTo>
                      <a:pt x="247536" y="50109"/>
                      <a:pt x="253378" y="49356"/>
                      <a:pt x="259406" y="49356"/>
                    </a:cubicBezTo>
                    <a:cubicBezTo>
                      <a:pt x="300285" y="49356"/>
                      <a:pt x="333440" y="82510"/>
                      <a:pt x="333440" y="123389"/>
                    </a:cubicBezTo>
                    <a:lnTo>
                      <a:pt x="347003" y="123389"/>
                    </a:lnTo>
                    <a:cubicBezTo>
                      <a:pt x="373566" y="123389"/>
                      <a:pt x="395230" y="144865"/>
                      <a:pt x="395230" y="171804"/>
                    </a:cubicBezTo>
                    <a:lnTo>
                      <a:pt x="395230" y="174254"/>
                    </a:lnTo>
                    <a:cubicBezTo>
                      <a:pt x="395230" y="200813"/>
                      <a:pt x="373566" y="222477"/>
                      <a:pt x="347003" y="222477"/>
                    </a:cubicBezTo>
                    <a:lnTo>
                      <a:pt x="48227" y="222477"/>
                    </a:lnTo>
                    <a:cubicBezTo>
                      <a:pt x="21664" y="222477"/>
                      <a:pt x="0" y="200813"/>
                      <a:pt x="0" y="174254"/>
                    </a:cubicBezTo>
                    <a:lnTo>
                      <a:pt x="0" y="171804"/>
                    </a:lnTo>
                    <a:cubicBezTo>
                      <a:pt x="0" y="148632"/>
                      <a:pt x="16202" y="129419"/>
                      <a:pt x="37866" y="124708"/>
                    </a:cubicBezTo>
                    <a:cubicBezTo>
                      <a:pt x="37489" y="120186"/>
                      <a:pt x="37113" y="115667"/>
                      <a:pt x="37113" y="111145"/>
                    </a:cubicBezTo>
                    <a:cubicBezTo>
                      <a:pt x="37113" y="49733"/>
                      <a:pt x="86846" y="0"/>
                      <a:pt x="148259" y="0"/>
                    </a:cubicBezTo>
                    <a:close/>
                  </a:path>
                </a:pathLst>
              </a:custGeom>
              <a:solidFill>
                <a:srgbClr val="FFFF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useBgFill="1">
          <p:nvSpPr>
            <p:cNvPr id="77" name="Rectangle 76">
              <a:extLst>
                <a:ext uri="{FF2B5EF4-FFF2-40B4-BE49-F238E27FC236}">
                  <a16:creationId xmlns:a16="http://schemas.microsoft.com/office/drawing/2014/main" id="{4E1DAE0F-804B-484D-B91A-B97B7FAAB199}"/>
                </a:ext>
              </a:extLst>
            </p:cNvPr>
            <p:cNvSpPr/>
            <p:nvPr/>
          </p:nvSpPr>
          <p:spPr>
            <a:xfrm>
              <a:off x="3242772" y="3112294"/>
              <a:ext cx="293384" cy="494348"/>
            </a:xfrm>
            <a:prstGeom prst="rect">
              <a:avLst/>
            </a:prstGeom>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nvGrpSpPr>
            <p:cNvPr id="78" name="Group 77">
              <a:extLst>
                <a:ext uri="{FF2B5EF4-FFF2-40B4-BE49-F238E27FC236}">
                  <a16:creationId xmlns:a16="http://schemas.microsoft.com/office/drawing/2014/main" id="{F7B27BA3-99C8-4007-8D38-36B386E09632}"/>
                </a:ext>
              </a:extLst>
            </p:cNvPr>
            <p:cNvGrpSpPr/>
            <p:nvPr/>
          </p:nvGrpSpPr>
          <p:grpSpPr>
            <a:xfrm>
              <a:off x="3221369" y="3573321"/>
              <a:ext cx="336190" cy="70601"/>
              <a:chOff x="3217051" y="3579084"/>
              <a:chExt cx="336190" cy="70601"/>
            </a:xfrm>
          </p:grpSpPr>
          <p:sp>
            <p:nvSpPr>
              <p:cNvPr id="84" name="Freeform: Shape 83">
                <a:extLst>
                  <a:ext uri="{FF2B5EF4-FFF2-40B4-BE49-F238E27FC236}">
                    <a16:creationId xmlns:a16="http://schemas.microsoft.com/office/drawing/2014/main" id="{1D3CB1E5-6F75-4A79-A341-036FC2BAF41C}"/>
                  </a:ext>
                </a:extLst>
              </p:cNvPr>
              <p:cNvSpPr/>
              <p:nvPr/>
            </p:nvSpPr>
            <p:spPr>
              <a:xfrm>
                <a:off x="3217051" y="3632175"/>
                <a:ext cx="336190" cy="17510"/>
              </a:xfrm>
              <a:custGeom>
                <a:avLst/>
                <a:gdLst>
                  <a:gd name="connsiteX0" fmla="*/ 336489 w 336190"/>
                  <a:gd name="connsiteY0" fmla="*/ 948 h 17509"/>
                  <a:gd name="connsiteX1" fmla="*/ 948 w 336190"/>
                  <a:gd name="connsiteY1" fmla="*/ 948 h 17509"/>
                  <a:gd name="connsiteX2" fmla="*/ 948 w 336190"/>
                  <a:gd name="connsiteY2" fmla="*/ 18329 h 17509"/>
                  <a:gd name="connsiteX3" fmla="*/ 336489 w 336190"/>
                  <a:gd name="connsiteY3" fmla="*/ 18329 h 17509"/>
                  <a:gd name="connsiteX4" fmla="*/ 336489 w 336190"/>
                  <a:gd name="connsiteY4" fmla="*/ 948 h 17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190" h="17509">
                    <a:moveTo>
                      <a:pt x="336489" y="948"/>
                    </a:moveTo>
                    <a:lnTo>
                      <a:pt x="948" y="948"/>
                    </a:lnTo>
                    <a:lnTo>
                      <a:pt x="948" y="18329"/>
                    </a:lnTo>
                    <a:lnTo>
                      <a:pt x="336489" y="18329"/>
                    </a:lnTo>
                    <a:lnTo>
                      <a:pt x="336489" y="948"/>
                    </a:ln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sp>
            <p:nvSpPr>
              <p:cNvPr id="85" name="Freeform: Shape 84">
                <a:extLst>
                  <a:ext uri="{FF2B5EF4-FFF2-40B4-BE49-F238E27FC236}">
                    <a16:creationId xmlns:a16="http://schemas.microsoft.com/office/drawing/2014/main" id="{6A3C9F5D-861F-4C9B-827F-17AA84CFDA28}"/>
                  </a:ext>
                </a:extLst>
              </p:cNvPr>
              <p:cNvSpPr/>
              <p:nvPr/>
            </p:nvSpPr>
            <p:spPr>
              <a:xfrm>
                <a:off x="3376391" y="3579084"/>
                <a:ext cx="17510" cy="52530"/>
              </a:xfrm>
              <a:custGeom>
                <a:avLst/>
                <a:gdLst>
                  <a:gd name="connsiteX0" fmla="*/ 18512 w 17509"/>
                  <a:gd name="connsiteY0" fmla="*/ 948 h 52529"/>
                  <a:gd name="connsiteX1" fmla="*/ 948 w 17509"/>
                  <a:gd name="connsiteY1" fmla="*/ 948 h 52529"/>
                  <a:gd name="connsiteX2" fmla="*/ 948 w 17509"/>
                  <a:gd name="connsiteY2" fmla="*/ 53680 h 52529"/>
                  <a:gd name="connsiteX3" fmla="*/ 18512 w 17509"/>
                  <a:gd name="connsiteY3" fmla="*/ 53680 h 52529"/>
                  <a:gd name="connsiteX4" fmla="*/ 18512 w 17509"/>
                  <a:gd name="connsiteY4" fmla="*/ 948 h 525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509" h="52529">
                    <a:moveTo>
                      <a:pt x="18512" y="948"/>
                    </a:moveTo>
                    <a:lnTo>
                      <a:pt x="948" y="948"/>
                    </a:lnTo>
                    <a:lnTo>
                      <a:pt x="948" y="53680"/>
                    </a:lnTo>
                    <a:lnTo>
                      <a:pt x="18512" y="53680"/>
                    </a:lnTo>
                    <a:lnTo>
                      <a:pt x="18512" y="948"/>
                    </a:lnTo>
                    <a:close/>
                  </a:path>
                </a:pathLst>
              </a:custGeom>
              <a:solidFill>
                <a:srgbClr val="50E6FF"/>
              </a:solidFill>
              <a:ln w="3437" cap="flat">
                <a:noFill/>
                <a:prstDash val="solid"/>
                <a:miter/>
              </a:ln>
            </p:spPr>
            <p:txBody>
              <a:bodyPr rtlCol="0" anchor="ct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Calibri" panose="020F0502020204030204"/>
                  <a:ea typeface="+mn-ea"/>
                  <a:cs typeface="+mn-cs"/>
                </a:endParaRPr>
              </a:p>
            </p:txBody>
          </p:sp>
        </p:grpSp>
        <p:sp>
          <p:nvSpPr>
            <p:cNvPr id="79" name="Rectangle 78">
              <a:extLst>
                <a:ext uri="{FF2B5EF4-FFF2-40B4-BE49-F238E27FC236}">
                  <a16:creationId xmlns:a16="http://schemas.microsoft.com/office/drawing/2014/main" id="{E9E3499B-7B9E-46C7-ABC7-DEB75E11A9CB}"/>
                </a:ext>
              </a:extLst>
            </p:cNvPr>
            <p:cNvSpPr/>
            <p:nvPr/>
          </p:nvSpPr>
          <p:spPr>
            <a:xfrm>
              <a:off x="3262210" y="3137024"/>
              <a:ext cx="254508" cy="436297"/>
            </a:xfrm>
            <a:prstGeom prst="rect">
              <a:avLst/>
            </a:prstGeom>
            <a:solidFill>
              <a:srgbClr val="0078D3"/>
            </a:solidFill>
            <a:ln w="1270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0" name="Rectangle 79">
              <a:extLst>
                <a:ext uri="{FF2B5EF4-FFF2-40B4-BE49-F238E27FC236}">
                  <a16:creationId xmlns:a16="http://schemas.microsoft.com/office/drawing/2014/main" id="{70281A25-D9D8-4FC9-87A0-EFFA8156FACD}"/>
                </a:ext>
              </a:extLst>
            </p:cNvPr>
            <p:cNvSpPr/>
            <p:nvPr/>
          </p:nvSpPr>
          <p:spPr>
            <a:xfrm>
              <a:off x="3307658" y="3181637"/>
              <a:ext cx="163612" cy="45448"/>
            </a:xfrm>
            <a:prstGeom prst="rect">
              <a:avLst/>
            </a:prstGeom>
            <a:solidFill>
              <a:srgbClr val="50E6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1" name="Rectangle 80">
              <a:extLst>
                <a:ext uri="{FF2B5EF4-FFF2-40B4-BE49-F238E27FC236}">
                  <a16:creationId xmlns:a16="http://schemas.microsoft.com/office/drawing/2014/main" id="{FF6AA224-5679-42D4-A0FB-FFF305B6E746}"/>
                </a:ext>
              </a:extLst>
            </p:cNvPr>
            <p:cNvSpPr/>
            <p:nvPr/>
          </p:nvSpPr>
          <p:spPr>
            <a:xfrm>
              <a:off x="3307658" y="3411840"/>
              <a:ext cx="163612" cy="45448"/>
            </a:xfrm>
            <a:prstGeom prst="rect">
              <a:avLst/>
            </a:prstGeom>
            <a:solidFill>
              <a:srgbClr val="50E6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2" name="Rectangle 81">
              <a:extLst>
                <a:ext uri="{FF2B5EF4-FFF2-40B4-BE49-F238E27FC236}">
                  <a16:creationId xmlns:a16="http://schemas.microsoft.com/office/drawing/2014/main" id="{7759E9D1-D0F1-43CA-82C3-F4350B149D79}"/>
                </a:ext>
              </a:extLst>
            </p:cNvPr>
            <p:cNvSpPr/>
            <p:nvPr/>
          </p:nvSpPr>
          <p:spPr>
            <a:xfrm>
              <a:off x="3307658" y="3480260"/>
              <a:ext cx="163612" cy="45448"/>
            </a:xfrm>
            <a:prstGeom prst="rect">
              <a:avLst/>
            </a:prstGeom>
            <a:solidFill>
              <a:srgbClr val="50E6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3" name="Freeform: Shape 82">
              <a:extLst>
                <a:ext uri="{FF2B5EF4-FFF2-40B4-BE49-F238E27FC236}">
                  <a16:creationId xmlns:a16="http://schemas.microsoft.com/office/drawing/2014/main" id="{E5C8D14A-7B11-496D-9F24-4B16CF2EFCEC}"/>
                </a:ext>
              </a:extLst>
            </p:cNvPr>
            <p:cNvSpPr>
              <a:spLocks noChangeAspect="1"/>
            </p:cNvSpPr>
            <p:nvPr/>
          </p:nvSpPr>
          <p:spPr>
            <a:xfrm>
              <a:off x="3307658" y="3285658"/>
              <a:ext cx="163612" cy="92098"/>
            </a:xfrm>
            <a:custGeom>
              <a:avLst/>
              <a:gdLst>
                <a:gd name="connsiteX0" fmla="*/ 148259 w 395230"/>
                <a:gd name="connsiteY0" fmla="*/ 0 h 222477"/>
                <a:gd name="connsiteX1" fmla="*/ 242074 w 395230"/>
                <a:gd name="connsiteY1" fmla="*/ 51429 h 222477"/>
                <a:gd name="connsiteX2" fmla="*/ 259406 w 395230"/>
                <a:gd name="connsiteY2" fmla="*/ 49356 h 222477"/>
                <a:gd name="connsiteX3" fmla="*/ 333440 w 395230"/>
                <a:gd name="connsiteY3" fmla="*/ 123389 h 222477"/>
                <a:gd name="connsiteX4" fmla="*/ 347003 w 395230"/>
                <a:gd name="connsiteY4" fmla="*/ 123389 h 222477"/>
                <a:gd name="connsiteX5" fmla="*/ 395230 w 395230"/>
                <a:gd name="connsiteY5" fmla="*/ 171804 h 222477"/>
                <a:gd name="connsiteX6" fmla="*/ 395230 w 395230"/>
                <a:gd name="connsiteY6" fmla="*/ 174254 h 222477"/>
                <a:gd name="connsiteX7" fmla="*/ 347003 w 395230"/>
                <a:gd name="connsiteY7" fmla="*/ 222477 h 222477"/>
                <a:gd name="connsiteX8" fmla="*/ 48227 w 395230"/>
                <a:gd name="connsiteY8" fmla="*/ 222477 h 222477"/>
                <a:gd name="connsiteX9" fmla="*/ 0 w 395230"/>
                <a:gd name="connsiteY9" fmla="*/ 174254 h 222477"/>
                <a:gd name="connsiteX10" fmla="*/ 0 w 395230"/>
                <a:gd name="connsiteY10" fmla="*/ 171804 h 222477"/>
                <a:gd name="connsiteX11" fmla="*/ 37866 w 395230"/>
                <a:gd name="connsiteY11" fmla="*/ 124708 h 222477"/>
                <a:gd name="connsiteX12" fmla="*/ 37113 w 395230"/>
                <a:gd name="connsiteY12" fmla="*/ 111145 h 222477"/>
                <a:gd name="connsiteX13" fmla="*/ 148259 w 395230"/>
                <a:gd name="connsiteY13" fmla="*/ 0 h 2224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5230" h="222477">
                  <a:moveTo>
                    <a:pt x="148259" y="0"/>
                  </a:moveTo>
                  <a:cubicBezTo>
                    <a:pt x="187819" y="0"/>
                    <a:pt x="222293" y="20534"/>
                    <a:pt x="242074" y="51429"/>
                  </a:cubicBezTo>
                  <a:cubicBezTo>
                    <a:pt x="247536" y="50109"/>
                    <a:pt x="253378" y="49356"/>
                    <a:pt x="259406" y="49356"/>
                  </a:cubicBezTo>
                  <a:cubicBezTo>
                    <a:pt x="300285" y="49356"/>
                    <a:pt x="333440" y="82510"/>
                    <a:pt x="333440" y="123389"/>
                  </a:cubicBezTo>
                  <a:lnTo>
                    <a:pt x="347003" y="123389"/>
                  </a:lnTo>
                  <a:cubicBezTo>
                    <a:pt x="373566" y="123389"/>
                    <a:pt x="395230" y="144865"/>
                    <a:pt x="395230" y="171804"/>
                  </a:cubicBezTo>
                  <a:lnTo>
                    <a:pt x="395230" y="174254"/>
                  </a:lnTo>
                  <a:cubicBezTo>
                    <a:pt x="395230" y="200813"/>
                    <a:pt x="373566" y="222477"/>
                    <a:pt x="347003" y="222477"/>
                  </a:cubicBezTo>
                  <a:lnTo>
                    <a:pt x="48227" y="222477"/>
                  </a:lnTo>
                  <a:cubicBezTo>
                    <a:pt x="21664" y="222477"/>
                    <a:pt x="0" y="200813"/>
                    <a:pt x="0" y="174254"/>
                  </a:cubicBezTo>
                  <a:lnTo>
                    <a:pt x="0" y="171804"/>
                  </a:lnTo>
                  <a:cubicBezTo>
                    <a:pt x="0" y="148632"/>
                    <a:pt x="16202" y="129419"/>
                    <a:pt x="37866" y="124708"/>
                  </a:cubicBezTo>
                  <a:cubicBezTo>
                    <a:pt x="37489" y="120186"/>
                    <a:pt x="37113" y="115667"/>
                    <a:pt x="37113" y="111145"/>
                  </a:cubicBezTo>
                  <a:cubicBezTo>
                    <a:pt x="37113" y="49733"/>
                    <a:pt x="86846" y="0"/>
                    <a:pt x="148259" y="0"/>
                  </a:cubicBezTo>
                  <a:close/>
                </a:path>
              </a:pathLst>
            </a:custGeom>
            <a:solidFill>
              <a:srgbClr val="FFFFFF"/>
            </a:solidFill>
            <a:ln w="6350" cap="flat" cmpd="sng" algn="ctr">
              <a:noFill/>
              <a:prstDash val="solid"/>
              <a:miter lim="800000"/>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grpSp>
      <p:sp>
        <p:nvSpPr>
          <p:cNvPr id="97" name="Text Placeholder 2">
            <a:extLst>
              <a:ext uri="{FF2B5EF4-FFF2-40B4-BE49-F238E27FC236}">
                <a16:creationId xmlns:a16="http://schemas.microsoft.com/office/drawing/2014/main" id="{4D0B2FDD-39B0-47A8-A47E-76E8B53701BA}"/>
              </a:ext>
            </a:extLst>
          </p:cNvPr>
          <p:cNvSpPr txBox="1">
            <a:spLocks/>
          </p:cNvSpPr>
          <p:nvPr/>
        </p:nvSpPr>
        <p:spPr>
          <a:xfrm>
            <a:off x="1487647" y="3378708"/>
            <a:ext cx="9849443" cy="76944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32"/>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bold" charset="0"/>
              </a:rPr>
              <a:t>Compliance</a:t>
            </a:r>
            <a:br>
              <a:rPr kumimoji="0" lang="en-US" sz="1800" b="0" i="0" u="none" strike="noStrike" kern="1200" cap="none" spc="0" normalizeH="0" baseline="0" noProof="0" dirty="0">
                <a:ln>
                  <a:noFill/>
                </a:ln>
                <a:solidFill>
                  <a:prstClr val="white"/>
                </a:solidFill>
                <a:effectLst/>
                <a:uLnTx/>
                <a:uFillTx/>
                <a:latin typeface="Segoe UI"/>
                <a:ea typeface="+mn-ea"/>
                <a:cs typeface="Segoe UI Semibold" charset="0"/>
              </a:rPr>
            </a:br>
            <a:r>
              <a:rPr kumimoji="0" lang="en-US" sz="16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Alignment with corporate policies and licensing agreements requiring host level isolation or a dedicated physical server</a:t>
            </a:r>
            <a:endPar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sp>
        <p:nvSpPr>
          <p:cNvPr id="98" name="Text Placeholder 2">
            <a:extLst>
              <a:ext uri="{FF2B5EF4-FFF2-40B4-BE49-F238E27FC236}">
                <a16:creationId xmlns:a16="http://schemas.microsoft.com/office/drawing/2014/main" id="{2E426553-106E-4EEB-9ACB-6437C56197CC}"/>
              </a:ext>
            </a:extLst>
          </p:cNvPr>
          <p:cNvSpPr txBox="1">
            <a:spLocks/>
          </p:cNvSpPr>
          <p:nvPr/>
        </p:nvSpPr>
        <p:spPr>
          <a:xfrm>
            <a:off x="1487647" y="4587196"/>
            <a:ext cx="10123999" cy="76944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32"/>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bold" charset="0"/>
              </a:rPr>
              <a:t>Cost savings</a:t>
            </a:r>
            <a:br>
              <a:rPr kumimoji="0" lang="en-US" sz="1800" b="0" i="0" u="none" strike="noStrike" kern="1200" cap="none" spc="0" normalizeH="0" baseline="0" noProof="0" dirty="0">
                <a:ln>
                  <a:noFill/>
                </a:ln>
                <a:solidFill>
                  <a:prstClr val="white"/>
                </a:solidFill>
                <a:effectLst/>
                <a:uLnTx/>
                <a:uFillTx/>
                <a:latin typeface="Segoe UI"/>
                <a:ea typeface="+mn-ea"/>
                <a:cs typeface="Segoe UI Semibold" charset="0"/>
              </a:rPr>
            </a:br>
            <a:r>
              <a:rPr kumimoji="0" lang="en-US" sz="16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Take advantage of Windows and SQL Server Software Assurance benefits, Azure Hybrid Benefit, and extended security updates</a:t>
            </a:r>
            <a:endPar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sp>
        <p:nvSpPr>
          <p:cNvPr id="99" name="Text Placeholder 2">
            <a:extLst>
              <a:ext uri="{FF2B5EF4-FFF2-40B4-BE49-F238E27FC236}">
                <a16:creationId xmlns:a16="http://schemas.microsoft.com/office/drawing/2014/main" id="{A392BFF6-213A-4FD5-81CD-D22E64F1B8CD}"/>
              </a:ext>
            </a:extLst>
          </p:cNvPr>
          <p:cNvSpPr txBox="1">
            <a:spLocks/>
          </p:cNvSpPr>
          <p:nvPr/>
        </p:nvSpPr>
        <p:spPr>
          <a:xfrm>
            <a:off x="1487648" y="5549462"/>
            <a:ext cx="9591990" cy="769441"/>
          </a:xfrm>
          <a:prstGeom prst="rect">
            <a:avLst/>
          </a:prstGeom>
        </p:spPr>
        <p:txBody>
          <a:bodyPr wrap="square" lIns="0" tIns="0" rIns="0" b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032"/>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rgbClr val="50E6FF"/>
                </a:solidFill>
                <a:effectLst/>
                <a:uLnTx/>
                <a:uFillTx/>
                <a:latin typeface="Segoe UI Semibold"/>
                <a:ea typeface="+mn-ea"/>
                <a:cs typeface="Segoe UI Semibold" charset="0"/>
              </a:rPr>
              <a:t>Unlimited virtualization rights </a:t>
            </a:r>
            <a:br>
              <a:rPr kumimoji="0" lang="en-US" sz="1800" b="0" i="0" u="none" strike="noStrike" kern="1200" cap="none" spc="0" normalizeH="0" baseline="0" noProof="0" dirty="0">
                <a:ln>
                  <a:noFill/>
                </a:ln>
                <a:solidFill>
                  <a:prstClr val="white"/>
                </a:solidFill>
                <a:effectLst/>
                <a:uLnTx/>
                <a:uFillTx/>
                <a:latin typeface="Segoe UI"/>
                <a:ea typeface="+mn-ea"/>
                <a:cs typeface="Segoe UI Semibold" charset="0"/>
              </a:rPr>
            </a:br>
            <a:r>
              <a:rPr kumimoji="0" lang="en-US" sz="16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rPr>
              <a:t>Customers with Software Assurance have full control over virtualization when entire host is licensed with SQL Server Enterprise Edition and Windows Server Datacenter</a:t>
            </a:r>
            <a:endParaRPr kumimoji="0" lang="en-US" sz="1400" b="0" i="0" u="none" strike="noStrike" kern="1200" cap="none" spc="0" normalizeH="0" baseline="0" noProof="0" dirty="0">
              <a:ln>
                <a:noFill/>
              </a:ln>
              <a:solidFill>
                <a:prstClr val="white"/>
              </a:solidFill>
              <a:effectLst/>
              <a:uLnTx/>
              <a:uFillTx/>
              <a:latin typeface="Segoe UI"/>
              <a:ea typeface="+mn-ea"/>
              <a:cs typeface="Segoe UI" panose="020B0502040204020203" pitchFamily="34" charset="0"/>
            </a:endParaRPr>
          </a:p>
        </p:txBody>
      </p:sp>
    </p:spTree>
    <p:extLst>
      <p:ext uri="{BB962C8B-B14F-4D97-AF65-F5344CB8AC3E}">
        <p14:creationId xmlns:p14="http://schemas.microsoft.com/office/powerpoint/2010/main" val="1212153675"/>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85E9E3-3AC1-45C4-B835-106DFCE7A31D}"/>
              </a:ext>
            </a:extLst>
          </p:cNvPr>
          <p:cNvSpPr>
            <a:spLocks noGrp="1"/>
          </p:cNvSpPr>
          <p:nvPr>
            <p:ph type="title"/>
          </p:nvPr>
        </p:nvSpPr>
        <p:spPr>
          <a:xfrm>
            <a:off x="533400" y="2875002"/>
            <a:ext cx="4161981" cy="1107996"/>
          </a:xfrm>
        </p:spPr>
        <p:txBody>
          <a:bodyPr/>
          <a:lstStyle/>
          <a:p>
            <a:r>
              <a:rPr lang="en-US" dirty="0"/>
              <a:t>Migrate and modernize your data estate</a:t>
            </a:r>
          </a:p>
        </p:txBody>
      </p:sp>
      <p:pic>
        <p:nvPicPr>
          <p:cNvPr id="11" name="Picture Placeholder 10" descr="A picture containing building">
            <a:extLst>
              <a:ext uri="{FF2B5EF4-FFF2-40B4-BE49-F238E27FC236}">
                <a16:creationId xmlns:a16="http://schemas.microsoft.com/office/drawing/2014/main" id="{3F8FC836-F4C8-578F-5B35-2D828B76103B}"/>
              </a:ext>
            </a:extLst>
          </p:cNvPr>
          <p:cNvPicPr>
            <a:picLocks noGrp="1" noChangeAspect="1"/>
          </p:cNvPicPr>
          <p:nvPr>
            <p:ph type="pic" sz="quarter" idx="11"/>
          </p:nvPr>
        </p:nvPicPr>
        <p:blipFill>
          <a:blip r:embed="rId3" cstate="screen">
            <a:extLst>
              <a:ext uri="{28A0092B-C50C-407E-A947-70E740481C1C}">
                <a14:useLocalDpi xmlns:a14="http://schemas.microsoft.com/office/drawing/2010/main"/>
              </a:ext>
            </a:extLst>
          </a:blip>
          <a:srcRect/>
          <a:stretch>
            <a:fillRect/>
          </a:stretch>
        </p:blipFill>
        <p:spPr/>
      </p:pic>
      <p:pic>
        <p:nvPicPr>
          <p:cNvPr id="9" name="MS logo white - EMF" descr="Microsoft logo white text version">
            <a:extLst>
              <a:ext uri="{FF2B5EF4-FFF2-40B4-BE49-F238E27FC236}">
                <a16:creationId xmlns:a16="http://schemas.microsoft.com/office/drawing/2014/main" id="{30D1F19C-5F23-5920-8548-94CC895D45D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54585921"/>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86AD2-C464-49C4-96E8-076B19D0D81E}"/>
              </a:ext>
            </a:extLst>
          </p:cNvPr>
          <p:cNvSpPr>
            <a:spLocks noGrp="1"/>
          </p:cNvSpPr>
          <p:nvPr>
            <p:ph type="title"/>
          </p:nvPr>
        </p:nvSpPr>
        <p:spPr>
          <a:xfrm>
            <a:off x="588263" y="457200"/>
            <a:ext cx="11018520" cy="1107996"/>
          </a:xfrm>
        </p:spPr>
        <p:txBody>
          <a:bodyPr/>
          <a:lstStyle/>
          <a:p>
            <a:r>
              <a:rPr lang="en-US" noProof="0" dirty="0"/>
              <a:t>SQL IaaS Agent Extension simplifies </a:t>
            </a:r>
            <a:r>
              <a:rPr lang="en-US" sz="3600" b="0" dirty="0">
                <a:ea typeface="Calibri" panose="020F0502020204030204" pitchFamily="34" charset="0"/>
                <a:cs typeface="Times New Roman" panose="02020603050405020304" pitchFamily="18" charset="0"/>
              </a:rPr>
              <a:t>security, high availability, and storage</a:t>
            </a:r>
            <a:endParaRPr lang="en-US" dirty="0"/>
          </a:p>
        </p:txBody>
      </p:sp>
      <p:sp>
        <p:nvSpPr>
          <p:cNvPr id="61" name="Rectangle: Rounded Corners 27" descr="IaaS++&#10;">
            <a:extLst>
              <a:ext uri="{FF2B5EF4-FFF2-40B4-BE49-F238E27FC236}">
                <a16:creationId xmlns:a16="http://schemas.microsoft.com/office/drawing/2014/main" id="{4BB052FE-0D30-4841-9162-CBA03104BCA3}"/>
              </a:ext>
            </a:extLst>
          </p:cNvPr>
          <p:cNvSpPr/>
          <p:nvPr/>
        </p:nvSpPr>
        <p:spPr bwMode="auto">
          <a:xfrm>
            <a:off x="581780" y="5545715"/>
            <a:ext cx="925262" cy="276999"/>
          </a:xfrm>
          <a:prstGeom prst="rect">
            <a:avLst/>
          </a:prstGeom>
          <a:noFill/>
          <a:ln>
            <a:noFill/>
          </a:ln>
          <a:effectLst/>
        </p:spPr>
        <p:style>
          <a:lnRef idx="2">
            <a:schemeClr val="accent6"/>
          </a:lnRef>
          <a:fillRef idx="1">
            <a:schemeClr val="lt1"/>
          </a:fillRef>
          <a:effectRef idx="0">
            <a:schemeClr val="accent6"/>
          </a:effectRef>
          <a:fontRef idx="minor">
            <a:schemeClr val="dk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13874" rtl="0" eaLnBrk="1" fontAlgn="auto" latinLnBrk="0" hangingPunct="1">
              <a:lnSpc>
                <a:spcPct val="100000"/>
              </a:lnSpc>
              <a:spcBef>
                <a:spcPts val="0"/>
              </a:spcBef>
              <a:spcAft>
                <a:spcPts val="2400"/>
              </a:spcAft>
              <a:buClrTx/>
              <a:buSzTx/>
              <a:buFontTx/>
              <a:buNone/>
              <a:tabLst/>
              <a:defRPr/>
            </a:pPr>
            <a:r>
              <a:rPr kumimoji="0" lang="en-US" sz="1800" b="1" i="0" u="none" strike="noStrike" kern="0" cap="none" spc="0" normalizeH="0" baseline="0" noProof="0" dirty="0">
                <a:ln w="0"/>
                <a:solidFill>
                  <a:prstClr val="white"/>
                </a:solidFill>
                <a:effectLst/>
                <a:uLnTx/>
                <a:uFillTx/>
                <a:latin typeface="Segoe UI Semibold" charset="0"/>
                <a:ea typeface="+mn-ea"/>
                <a:cs typeface="Segoe UI Semibold" charset="0"/>
              </a:rPr>
              <a:t>IaaS++</a:t>
            </a:r>
          </a:p>
        </p:txBody>
      </p:sp>
      <p:sp>
        <p:nvSpPr>
          <p:cNvPr id="10" name="TextBox 9">
            <a:extLst>
              <a:ext uri="{FF2B5EF4-FFF2-40B4-BE49-F238E27FC236}">
                <a16:creationId xmlns:a16="http://schemas.microsoft.com/office/drawing/2014/main" id="{20598F49-0E24-4273-9B5E-5558F7D12FC2}"/>
              </a:ext>
            </a:extLst>
          </p:cNvPr>
          <p:cNvSpPr txBox="1"/>
          <p:nvPr/>
        </p:nvSpPr>
        <p:spPr>
          <a:xfrm>
            <a:off x="2259620" y="3264583"/>
            <a:ext cx="1479249" cy="592470"/>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300"/>
              </a:spcBef>
              <a:spcAft>
                <a:spcPts val="3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Optimize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cost</a:t>
            </a:r>
          </a:p>
        </p:txBody>
      </p:sp>
      <p:sp>
        <p:nvSpPr>
          <p:cNvPr id="4" name="TextBox 3">
            <a:extLst>
              <a:ext uri="{FF2B5EF4-FFF2-40B4-BE49-F238E27FC236}">
                <a16:creationId xmlns:a16="http://schemas.microsoft.com/office/drawing/2014/main" id="{439C73A6-CF92-474E-B924-DC6AC88342EF}"/>
              </a:ext>
            </a:extLst>
          </p:cNvPr>
          <p:cNvSpPr txBox="1"/>
          <p:nvPr/>
        </p:nvSpPr>
        <p:spPr>
          <a:xfrm>
            <a:off x="1964730" y="4048876"/>
            <a:ext cx="2069029" cy="923330"/>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300"/>
              </a:spcBef>
              <a:spcAft>
                <a:spcPts val="30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See all your SQL Server on Azure VMs in one location, convert between license types, and save by paying only for what you use</a:t>
            </a:r>
            <a:endParaRPr kumimoji="0" lang="en-US" sz="1200" b="0" i="0" u="none" strike="noStrike" kern="1200" cap="none" spc="0" normalizeH="0" baseline="0" noProof="0" dirty="0">
              <a:ln>
                <a:noFill/>
              </a:ln>
              <a:solidFill>
                <a:prstClr val="white"/>
              </a:solidFill>
              <a:effectLst/>
              <a:uLnTx/>
              <a:uFillTx/>
              <a:latin typeface="Segoe UI"/>
              <a:ea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6293DF61-C965-4CEF-BC37-FBB620F78A14}"/>
              </a:ext>
            </a:extLst>
          </p:cNvPr>
          <p:cNvSpPr txBox="1"/>
          <p:nvPr/>
        </p:nvSpPr>
        <p:spPr>
          <a:xfrm>
            <a:off x="4444106" y="3256743"/>
            <a:ext cx="1694384" cy="553998"/>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300"/>
              </a:spcBef>
              <a:spcAft>
                <a:spcPts val="3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Enhance security</a:t>
            </a:r>
            <a:endParaRPr kumimoji="0" lang="en-US" sz="1800" b="1" i="0" u="none" strike="noStrike" kern="1200" cap="none" spc="0" normalizeH="0" baseline="0" noProof="0" dirty="0">
              <a:ln>
                <a:noFill/>
              </a:ln>
              <a:solidFill>
                <a:srgbClr val="50E6FF"/>
              </a:solidFill>
              <a:effectLst/>
              <a:uLnTx/>
              <a:uFillTx/>
              <a:latin typeface="Segoe UI"/>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ACCF3E8-3D7C-4BC6-AF96-95CDAAA3CEA6}"/>
              </a:ext>
            </a:extLst>
          </p:cNvPr>
          <p:cNvSpPr txBox="1"/>
          <p:nvPr/>
        </p:nvSpPr>
        <p:spPr>
          <a:xfrm>
            <a:off x="4444106" y="4048876"/>
            <a:ext cx="1734894" cy="923330"/>
          </a:xfrm>
          <a:prstGeom prst="rect">
            <a:avLst/>
          </a:prstGeom>
          <a:noFill/>
        </p:spPr>
        <p:txBody>
          <a:bodyPr wrap="square" lIns="0" tIns="0" rIns="0" bIns="0" rtlCol="0">
            <a:spAutoFit/>
          </a:bodyPr>
          <a:lstStyle/>
          <a:p>
            <a:pPr marL="0" marR="0" lvl="0" indent="0" algn="ctr" defTabSz="914016" rtl="0" eaLnBrk="1" fontAlgn="auto" latinLnBrk="0" hangingPunct="1">
              <a:lnSpc>
                <a:spcPct val="100000"/>
              </a:lnSpc>
              <a:spcBef>
                <a:spcPts val="0"/>
              </a:spcBef>
              <a:spcAft>
                <a:spcPts val="0"/>
              </a:spcAft>
              <a:buClrTx/>
              <a:buSzPct val="90000"/>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Manage security patching and easily implement encryption features for better security and compliance</a:t>
            </a:r>
          </a:p>
        </p:txBody>
      </p:sp>
      <p:sp>
        <p:nvSpPr>
          <p:cNvPr id="11" name="TextBox 10">
            <a:extLst>
              <a:ext uri="{FF2B5EF4-FFF2-40B4-BE49-F238E27FC236}">
                <a16:creationId xmlns:a16="http://schemas.microsoft.com/office/drawing/2014/main" id="{CC399180-A5B3-47FD-9E3E-8C7449116E09}"/>
              </a:ext>
            </a:extLst>
          </p:cNvPr>
          <p:cNvSpPr txBox="1"/>
          <p:nvPr/>
        </p:nvSpPr>
        <p:spPr>
          <a:xfrm>
            <a:off x="6905290" y="3283919"/>
            <a:ext cx="1602107" cy="553998"/>
          </a:xfrm>
          <a:prstGeom prst="rect">
            <a:avLst/>
          </a:prstGeom>
          <a:noFill/>
          <a:ln>
            <a:noFill/>
          </a:ln>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Boost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uptime</a:t>
            </a:r>
          </a:p>
        </p:txBody>
      </p:sp>
      <p:sp>
        <p:nvSpPr>
          <p:cNvPr id="5" name="TextBox 4">
            <a:extLst>
              <a:ext uri="{FF2B5EF4-FFF2-40B4-BE49-F238E27FC236}">
                <a16:creationId xmlns:a16="http://schemas.microsoft.com/office/drawing/2014/main" id="{73C25722-6A1A-4908-AB1C-197477919936}"/>
              </a:ext>
            </a:extLst>
          </p:cNvPr>
          <p:cNvSpPr txBox="1"/>
          <p:nvPr/>
        </p:nvSpPr>
        <p:spPr>
          <a:xfrm>
            <a:off x="6539793" y="4076052"/>
            <a:ext cx="2333100" cy="923330"/>
          </a:xfrm>
          <a:prstGeom prst="rect">
            <a:avLst/>
          </a:prstGeom>
          <a:noFill/>
        </p:spPr>
        <p:txBody>
          <a:bodyPr wrap="square" lIns="0" tIns="0" rIns="0" bIns="0" rtlCol="0">
            <a:spAutoFit/>
          </a:bodyPr>
          <a:lstStyle/>
          <a:p>
            <a:pPr marL="18288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Automate backup, easily configure high availability, and take advantage of HA/DR license benefits to enhance business continuity</a:t>
            </a:r>
          </a:p>
        </p:txBody>
      </p:sp>
      <p:sp>
        <p:nvSpPr>
          <p:cNvPr id="8" name="TextBox 7">
            <a:extLst>
              <a:ext uri="{FF2B5EF4-FFF2-40B4-BE49-F238E27FC236}">
                <a16:creationId xmlns:a16="http://schemas.microsoft.com/office/drawing/2014/main" id="{8684DD2E-30D6-4B92-A2CB-9B24BF2B480E}"/>
              </a:ext>
            </a:extLst>
          </p:cNvPr>
          <p:cNvSpPr txBox="1"/>
          <p:nvPr/>
        </p:nvSpPr>
        <p:spPr>
          <a:xfrm>
            <a:off x="9448886" y="3255381"/>
            <a:ext cx="1602107" cy="553998"/>
          </a:xfrm>
          <a:prstGeom prst="rect">
            <a:avLst/>
          </a:prstGeom>
          <a:noFill/>
          <a:ln>
            <a:noFill/>
          </a:ln>
        </p:spPr>
        <p:txBody>
          <a:bodyPr wrap="square" lIns="0" tIns="0" rIns="0" bIns="0" rtlCol="0">
            <a:spAutoFit/>
          </a:bodyPr>
          <a:lstStyle/>
          <a:p>
            <a:pPr marL="0" marR="0" lvl="0" indent="0" algn="ctr" defTabSz="914049" rtl="0" eaLnBrk="1" fontAlgn="auto" latinLnBrk="0" hangingPunct="1">
              <a:lnSpc>
                <a:spcPct val="100000"/>
              </a:lnSpc>
              <a:spcBef>
                <a:spcPts val="0"/>
              </a:spcBef>
              <a:spcAft>
                <a:spcPts val="2400"/>
              </a:spcAft>
              <a:buClrTx/>
              <a:buSzTx/>
              <a:buFontTx/>
              <a:buNone/>
              <a:tabLst/>
              <a:defRPr/>
            </a:pPr>
            <a:r>
              <a:rPr kumimoji="0" lang="en-US" sz="1800" b="1" i="0" u="none" strike="noStrike" kern="1200" cap="none" spc="0" normalizeH="0" baseline="0" noProof="0" dirty="0">
                <a:ln>
                  <a:noFill/>
                </a:ln>
                <a:solidFill>
                  <a:srgbClr val="50E6FF"/>
                </a:solidFill>
                <a:effectLst/>
                <a:uLnTx/>
                <a:uFillTx/>
                <a:latin typeface="Segoe UI"/>
                <a:ea typeface="+mn-ea"/>
                <a:cs typeface="+mn-cs"/>
              </a:rPr>
              <a:t>Simplify management</a:t>
            </a:r>
          </a:p>
        </p:txBody>
      </p:sp>
      <p:sp>
        <p:nvSpPr>
          <p:cNvPr id="7" name="TextBox 6">
            <a:extLst>
              <a:ext uri="{FF2B5EF4-FFF2-40B4-BE49-F238E27FC236}">
                <a16:creationId xmlns:a16="http://schemas.microsoft.com/office/drawing/2014/main" id="{1D42956B-B693-49DB-8318-D5B015C459A6}"/>
              </a:ext>
            </a:extLst>
          </p:cNvPr>
          <p:cNvSpPr txBox="1"/>
          <p:nvPr/>
        </p:nvSpPr>
        <p:spPr>
          <a:xfrm>
            <a:off x="9122225" y="4047514"/>
            <a:ext cx="2255428" cy="923330"/>
          </a:xfrm>
          <a:prstGeom prst="rect">
            <a:avLst/>
          </a:prstGeom>
          <a:noFill/>
        </p:spPr>
        <p:txBody>
          <a:bodyPr wrap="square" lIns="0" tIns="0" rIns="0" bIns="0" rtlCol="0">
            <a:spAutoFit/>
          </a:bodyPr>
          <a:lstStyle/>
          <a:p>
            <a:pPr marL="18288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Automatically implement storage best practices and configure your storage settings more optimally for SQL Server</a:t>
            </a:r>
          </a:p>
        </p:txBody>
      </p:sp>
      <p:sp>
        <p:nvSpPr>
          <p:cNvPr id="71" name="TextBox 70">
            <a:extLst>
              <a:ext uri="{FF2B5EF4-FFF2-40B4-BE49-F238E27FC236}">
                <a16:creationId xmlns:a16="http://schemas.microsoft.com/office/drawing/2014/main" id="{FC8C60ED-A267-4895-B727-D1CB00F6CA17}"/>
              </a:ext>
            </a:extLst>
          </p:cNvPr>
          <p:cNvSpPr txBox="1"/>
          <p:nvPr/>
        </p:nvSpPr>
        <p:spPr>
          <a:xfrm>
            <a:off x="2479635" y="6102653"/>
            <a:ext cx="9127148" cy="184666"/>
          </a:xfrm>
          <a:prstGeom prst="rect">
            <a:avLst/>
          </a:prstGeom>
          <a:noFill/>
          <a:ln>
            <a:noFill/>
          </a:ln>
        </p:spPr>
        <p:txBody>
          <a:bodyPr wrap="squar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white"/>
                </a:solidFill>
                <a:effectLst/>
                <a:uLnTx/>
                <a:uFillTx/>
                <a:latin typeface="Segoe UI"/>
                <a:ea typeface="+mn-ea"/>
                <a:cs typeface="+mn-cs"/>
              </a:rPr>
              <a:t> Learn more </a:t>
            </a:r>
            <a:r>
              <a:rPr kumimoji="0" lang="en-US" sz="1200" b="0" i="0" u="none" strike="noStrike" kern="1200" cap="none" spc="0" normalizeH="0" baseline="0" noProof="0" dirty="0">
                <a:ln>
                  <a:noFill/>
                </a:ln>
                <a:solidFill>
                  <a:srgbClr val="50E6FF"/>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aka.ms/sqlvm_rp_documentation</a:t>
            </a:r>
            <a:endParaRPr kumimoji="0" lang="en-US" sz="1200" b="0" i="0" u="sng" strike="noStrike" kern="1200" cap="none" spc="0" normalizeH="0" baseline="0" noProof="0" dirty="0">
              <a:ln>
                <a:noFill/>
              </a:ln>
              <a:solidFill>
                <a:srgbClr val="50E6FF"/>
              </a:solidFill>
              <a:effectLst/>
              <a:uLnTx/>
              <a:uFillTx/>
              <a:latin typeface="Segoe UI"/>
              <a:ea typeface="+mn-ea"/>
              <a:cs typeface="+mn-cs"/>
            </a:endParaRPr>
          </a:p>
        </p:txBody>
      </p:sp>
      <p:grpSp>
        <p:nvGrpSpPr>
          <p:cNvPr id="63" name="Group 102">
            <a:extLst>
              <a:ext uri="{FF2B5EF4-FFF2-40B4-BE49-F238E27FC236}">
                <a16:creationId xmlns:a16="http://schemas.microsoft.com/office/drawing/2014/main" id="{4009EB33-1B3E-45C7-AC42-1D5516E6D5C5}"/>
              </a:ext>
              <a:ext uri="{C183D7F6-B498-43B3-948B-1728B52AA6E4}">
                <adec:decorative xmlns:adec="http://schemas.microsoft.com/office/drawing/2017/decorative" val="1"/>
              </a:ext>
            </a:extLst>
          </p:cNvPr>
          <p:cNvGrpSpPr>
            <a:grpSpLocks noChangeAspect="1"/>
          </p:cNvGrpSpPr>
          <p:nvPr/>
        </p:nvGrpSpPr>
        <p:grpSpPr bwMode="auto">
          <a:xfrm>
            <a:off x="588263" y="2025650"/>
            <a:ext cx="731520" cy="731520"/>
            <a:chOff x="410" y="2781"/>
            <a:chExt cx="312" cy="312"/>
          </a:xfrm>
          <a:solidFill>
            <a:schemeClr val="accent3"/>
          </a:solidFill>
        </p:grpSpPr>
        <p:sp>
          <p:nvSpPr>
            <p:cNvPr id="64" name="Freeform 103">
              <a:extLst>
                <a:ext uri="{FF2B5EF4-FFF2-40B4-BE49-F238E27FC236}">
                  <a16:creationId xmlns:a16="http://schemas.microsoft.com/office/drawing/2014/main" id="{56107636-65F0-4441-9ADE-5528E922713F}"/>
                </a:ext>
              </a:extLst>
            </p:cNvPr>
            <p:cNvSpPr>
              <a:spLocks noEditPoints="1"/>
            </p:cNvSpPr>
            <p:nvPr/>
          </p:nvSpPr>
          <p:spPr bwMode="auto">
            <a:xfrm>
              <a:off x="527" y="2863"/>
              <a:ext cx="78" cy="148"/>
            </a:xfrm>
            <a:custGeom>
              <a:avLst/>
              <a:gdLst>
                <a:gd name="T0" fmla="*/ 342 w 342"/>
                <a:gd name="T1" fmla="*/ 435 h 651"/>
                <a:gd name="T2" fmla="*/ 304 w 342"/>
                <a:gd name="T3" fmla="*/ 529 h 651"/>
                <a:gd name="T4" fmla="*/ 196 w 342"/>
                <a:gd name="T5" fmla="*/ 574 h 651"/>
                <a:gd name="T6" fmla="*/ 196 w 342"/>
                <a:gd name="T7" fmla="*/ 651 h 651"/>
                <a:gd name="T8" fmla="*/ 144 w 342"/>
                <a:gd name="T9" fmla="*/ 651 h 651"/>
                <a:gd name="T10" fmla="*/ 144 w 342"/>
                <a:gd name="T11" fmla="*/ 576 h 651"/>
                <a:gd name="T12" fmla="*/ 10 w 342"/>
                <a:gd name="T13" fmla="*/ 543 h 651"/>
                <a:gd name="T14" fmla="*/ 10 w 342"/>
                <a:gd name="T15" fmla="*/ 444 h 651"/>
                <a:gd name="T16" fmla="*/ 71 w 342"/>
                <a:gd name="T17" fmla="*/ 475 h 651"/>
                <a:gd name="T18" fmla="*/ 144 w 342"/>
                <a:gd name="T19" fmla="*/ 492 h 651"/>
                <a:gd name="T20" fmla="*/ 144 w 342"/>
                <a:gd name="T21" fmla="*/ 362 h 651"/>
                <a:gd name="T22" fmla="*/ 33 w 342"/>
                <a:gd name="T23" fmla="*/ 299 h 651"/>
                <a:gd name="T24" fmla="*/ 0 w 342"/>
                <a:gd name="T25" fmla="*/ 207 h 651"/>
                <a:gd name="T26" fmla="*/ 40 w 342"/>
                <a:gd name="T27" fmla="*/ 112 h 651"/>
                <a:gd name="T28" fmla="*/ 144 w 342"/>
                <a:gd name="T29" fmla="*/ 67 h 651"/>
                <a:gd name="T30" fmla="*/ 144 w 342"/>
                <a:gd name="T31" fmla="*/ 0 h 651"/>
                <a:gd name="T32" fmla="*/ 196 w 342"/>
                <a:gd name="T33" fmla="*/ 0 h 651"/>
                <a:gd name="T34" fmla="*/ 196 w 342"/>
                <a:gd name="T35" fmla="*/ 65 h 651"/>
                <a:gd name="T36" fmla="*/ 308 w 342"/>
                <a:gd name="T37" fmla="*/ 89 h 651"/>
                <a:gd name="T38" fmla="*/ 308 w 342"/>
                <a:gd name="T39" fmla="*/ 185 h 651"/>
                <a:gd name="T40" fmla="*/ 196 w 342"/>
                <a:gd name="T41" fmla="*/ 148 h 651"/>
                <a:gd name="T42" fmla="*/ 196 w 342"/>
                <a:gd name="T43" fmla="*/ 283 h 651"/>
                <a:gd name="T44" fmla="*/ 308 w 342"/>
                <a:gd name="T45" fmla="*/ 347 h 651"/>
                <a:gd name="T46" fmla="*/ 342 w 342"/>
                <a:gd name="T47" fmla="*/ 435 h 651"/>
                <a:gd name="T48" fmla="*/ 144 w 342"/>
                <a:gd name="T49" fmla="*/ 262 h 651"/>
                <a:gd name="T50" fmla="*/ 144 w 342"/>
                <a:gd name="T51" fmla="*/ 150 h 651"/>
                <a:gd name="T52" fmla="*/ 95 w 342"/>
                <a:gd name="T53" fmla="*/ 201 h 651"/>
                <a:gd name="T54" fmla="*/ 144 w 342"/>
                <a:gd name="T55" fmla="*/ 262 h 651"/>
                <a:gd name="T56" fmla="*/ 247 w 342"/>
                <a:gd name="T57" fmla="*/ 440 h 651"/>
                <a:gd name="T58" fmla="*/ 196 w 342"/>
                <a:gd name="T59" fmla="*/ 383 h 651"/>
                <a:gd name="T60" fmla="*/ 196 w 342"/>
                <a:gd name="T61" fmla="*/ 490 h 651"/>
                <a:gd name="T62" fmla="*/ 247 w 342"/>
                <a:gd name="T63" fmla="*/ 440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2" h="651">
                  <a:moveTo>
                    <a:pt x="342" y="435"/>
                  </a:moveTo>
                  <a:cubicBezTo>
                    <a:pt x="342" y="474"/>
                    <a:pt x="329" y="506"/>
                    <a:pt x="304" y="529"/>
                  </a:cubicBezTo>
                  <a:cubicBezTo>
                    <a:pt x="280" y="553"/>
                    <a:pt x="244" y="568"/>
                    <a:pt x="196" y="574"/>
                  </a:cubicBezTo>
                  <a:cubicBezTo>
                    <a:pt x="196" y="651"/>
                    <a:pt x="196" y="651"/>
                    <a:pt x="196" y="651"/>
                  </a:cubicBezTo>
                  <a:cubicBezTo>
                    <a:pt x="144" y="651"/>
                    <a:pt x="144" y="651"/>
                    <a:pt x="144" y="651"/>
                  </a:cubicBezTo>
                  <a:cubicBezTo>
                    <a:pt x="144" y="576"/>
                    <a:pt x="144" y="576"/>
                    <a:pt x="144" y="576"/>
                  </a:cubicBezTo>
                  <a:cubicBezTo>
                    <a:pt x="95" y="575"/>
                    <a:pt x="51" y="564"/>
                    <a:pt x="10" y="543"/>
                  </a:cubicBezTo>
                  <a:cubicBezTo>
                    <a:pt x="10" y="444"/>
                    <a:pt x="10" y="444"/>
                    <a:pt x="10" y="444"/>
                  </a:cubicBezTo>
                  <a:cubicBezTo>
                    <a:pt x="23" y="455"/>
                    <a:pt x="43" y="465"/>
                    <a:pt x="71" y="475"/>
                  </a:cubicBezTo>
                  <a:cubicBezTo>
                    <a:pt x="99" y="485"/>
                    <a:pt x="124" y="490"/>
                    <a:pt x="144" y="492"/>
                  </a:cubicBezTo>
                  <a:cubicBezTo>
                    <a:pt x="144" y="362"/>
                    <a:pt x="144" y="362"/>
                    <a:pt x="144" y="362"/>
                  </a:cubicBezTo>
                  <a:cubicBezTo>
                    <a:pt x="92" y="343"/>
                    <a:pt x="55" y="322"/>
                    <a:pt x="33" y="299"/>
                  </a:cubicBezTo>
                  <a:cubicBezTo>
                    <a:pt x="11" y="275"/>
                    <a:pt x="0" y="245"/>
                    <a:pt x="0" y="207"/>
                  </a:cubicBezTo>
                  <a:cubicBezTo>
                    <a:pt x="0" y="170"/>
                    <a:pt x="14" y="138"/>
                    <a:pt x="40" y="112"/>
                  </a:cubicBezTo>
                  <a:cubicBezTo>
                    <a:pt x="67" y="86"/>
                    <a:pt x="102" y="71"/>
                    <a:pt x="144" y="67"/>
                  </a:cubicBezTo>
                  <a:cubicBezTo>
                    <a:pt x="144" y="0"/>
                    <a:pt x="144" y="0"/>
                    <a:pt x="144" y="0"/>
                  </a:cubicBezTo>
                  <a:cubicBezTo>
                    <a:pt x="196" y="0"/>
                    <a:pt x="196" y="0"/>
                    <a:pt x="196" y="0"/>
                  </a:cubicBezTo>
                  <a:cubicBezTo>
                    <a:pt x="196" y="65"/>
                    <a:pt x="196" y="65"/>
                    <a:pt x="196" y="65"/>
                  </a:cubicBezTo>
                  <a:cubicBezTo>
                    <a:pt x="246" y="67"/>
                    <a:pt x="284" y="76"/>
                    <a:pt x="308" y="89"/>
                  </a:cubicBezTo>
                  <a:cubicBezTo>
                    <a:pt x="308" y="185"/>
                    <a:pt x="308" y="185"/>
                    <a:pt x="308" y="185"/>
                  </a:cubicBezTo>
                  <a:cubicBezTo>
                    <a:pt x="275" y="165"/>
                    <a:pt x="238" y="153"/>
                    <a:pt x="196" y="148"/>
                  </a:cubicBezTo>
                  <a:cubicBezTo>
                    <a:pt x="196" y="283"/>
                    <a:pt x="196" y="283"/>
                    <a:pt x="196" y="283"/>
                  </a:cubicBezTo>
                  <a:cubicBezTo>
                    <a:pt x="249" y="302"/>
                    <a:pt x="286" y="323"/>
                    <a:pt x="308" y="347"/>
                  </a:cubicBezTo>
                  <a:cubicBezTo>
                    <a:pt x="331" y="371"/>
                    <a:pt x="342" y="400"/>
                    <a:pt x="342" y="435"/>
                  </a:cubicBezTo>
                  <a:close/>
                  <a:moveTo>
                    <a:pt x="144" y="262"/>
                  </a:moveTo>
                  <a:cubicBezTo>
                    <a:pt x="144" y="150"/>
                    <a:pt x="144" y="150"/>
                    <a:pt x="144" y="150"/>
                  </a:cubicBezTo>
                  <a:cubicBezTo>
                    <a:pt x="111" y="156"/>
                    <a:pt x="95" y="173"/>
                    <a:pt x="95" y="201"/>
                  </a:cubicBezTo>
                  <a:cubicBezTo>
                    <a:pt x="95" y="226"/>
                    <a:pt x="111" y="247"/>
                    <a:pt x="144" y="262"/>
                  </a:cubicBezTo>
                  <a:close/>
                  <a:moveTo>
                    <a:pt x="247" y="440"/>
                  </a:moveTo>
                  <a:cubicBezTo>
                    <a:pt x="247" y="417"/>
                    <a:pt x="230" y="398"/>
                    <a:pt x="196" y="383"/>
                  </a:cubicBezTo>
                  <a:cubicBezTo>
                    <a:pt x="196" y="490"/>
                    <a:pt x="196" y="490"/>
                    <a:pt x="196" y="490"/>
                  </a:cubicBezTo>
                  <a:cubicBezTo>
                    <a:pt x="230" y="485"/>
                    <a:pt x="247" y="468"/>
                    <a:pt x="247" y="4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6" name="Freeform 104">
              <a:extLst>
                <a:ext uri="{FF2B5EF4-FFF2-40B4-BE49-F238E27FC236}">
                  <a16:creationId xmlns:a16="http://schemas.microsoft.com/office/drawing/2014/main" id="{C68A18EC-7E66-419D-B880-EBC6628CCE6D}"/>
                </a:ext>
              </a:extLst>
            </p:cNvPr>
            <p:cNvSpPr>
              <a:spLocks/>
            </p:cNvSpPr>
            <p:nvPr/>
          </p:nvSpPr>
          <p:spPr bwMode="auto">
            <a:xfrm>
              <a:off x="410" y="2781"/>
              <a:ext cx="312" cy="312"/>
            </a:xfrm>
            <a:custGeom>
              <a:avLst/>
              <a:gdLst>
                <a:gd name="T0" fmla="*/ 682 w 1364"/>
                <a:gd name="T1" fmla="*/ 1365 h 1365"/>
                <a:gd name="T2" fmla="*/ 0 w 1364"/>
                <a:gd name="T3" fmla="*/ 683 h 1365"/>
                <a:gd name="T4" fmla="*/ 682 w 1364"/>
                <a:gd name="T5" fmla="*/ 0 h 1365"/>
                <a:gd name="T6" fmla="*/ 1280 w 1364"/>
                <a:gd name="T7" fmla="*/ 353 h 1365"/>
                <a:gd name="T8" fmla="*/ 1311 w 1364"/>
                <a:gd name="T9" fmla="*/ 409 h 1365"/>
                <a:gd name="T10" fmla="*/ 1199 w 1364"/>
                <a:gd name="T11" fmla="*/ 471 h 1365"/>
                <a:gd name="T12" fmla="*/ 1168 w 1364"/>
                <a:gd name="T13" fmla="*/ 415 h 1365"/>
                <a:gd name="T14" fmla="*/ 682 w 1364"/>
                <a:gd name="T15" fmla="*/ 128 h 1365"/>
                <a:gd name="T16" fmla="*/ 128 w 1364"/>
                <a:gd name="T17" fmla="*/ 683 h 1365"/>
                <a:gd name="T18" fmla="*/ 682 w 1364"/>
                <a:gd name="T19" fmla="*/ 1237 h 1365"/>
                <a:gd name="T20" fmla="*/ 1236 w 1364"/>
                <a:gd name="T21" fmla="*/ 683 h 1365"/>
                <a:gd name="T22" fmla="*/ 1236 w 1364"/>
                <a:gd name="T23" fmla="*/ 683 h 1365"/>
                <a:gd name="T24" fmla="*/ 1364 w 1364"/>
                <a:gd name="T25" fmla="*/ 683 h 1365"/>
                <a:gd name="T26" fmla="*/ 1364 w 1364"/>
                <a:gd name="T27" fmla="*/ 683 h 1365"/>
                <a:gd name="T28" fmla="*/ 682 w 1364"/>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4" h="1365">
                  <a:moveTo>
                    <a:pt x="682" y="1365"/>
                  </a:moveTo>
                  <a:cubicBezTo>
                    <a:pt x="306" y="1365"/>
                    <a:pt x="0" y="1059"/>
                    <a:pt x="0" y="683"/>
                  </a:cubicBezTo>
                  <a:cubicBezTo>
                    <a:pt x="0" y="306"/>
                    <a:pt x="306" y="0"/>
                    <a:pt x="682" y="0"/>
                  </a:cubicBezTo>
                  <a:cubicBezTo>
                    <a:pt x="930" y="0"/>
                    <a:pt x="1159" y="135"/>
                    <a:pt x="1280" y="353"/>
                  </a:cubicBezTo>
                  <a:cubicBezTo>
                    <a:pt x="1311" y="409"/>
                    <a:pt x="1311" y="409"/>
                    <a:pt x="1311" y="409"/>
                  </a:cubicBezTo>
                  <a:cubicBezTo>
                    <a:pt x="1199" y="471"/>
                    <a:pt x="1199" y="471"/>
                    <a:pt x="1199" y="471"/>
                  </a:cubicBezTo>
                  <a:cubicBezTo>
                    <a:pt x="1168" y="415"/>
                    <a:pt x="1168" y="415"/>
                    <a:pt x="1168" y="415"/>
                  </a:cubicBezTo>
                  <a:cubicBezTo>
                    <a:pt x="1070" y="238"/>
                    <a:pt x="884" y="128"/>
                    <a:pt x="682" y="128"/>
                  </a:cubicBezTo>
                  <a:cubicBezTo>
                    <a:pt x="376" y="128"/>
                    <a:pt x="128" y="377"/>
                    <a:pt x="128" y="683"/>
                  </a:cubicBezTo>
                  <a:cubicBezTo>
                    <a:pt x="128" y="988"/>
                    <a:pt x="376" y="1237"/>
                    <a:pt x="682" y="1237"/>
                  </a:cubicBezTo>
                  <a:cubicBezTo>
                    <a:pt x="988" y="1237"/>
                    <a:pt x="1236" y="988"/>
                    <a:pt x="1236" y="683"/>
                  </a:cubicBezTo>
                  <a:cubicBezTo>
                    <a:pt x="1236" y="683"/>
                    <a:pt x="1236" y="683"/>
                    <a:pt x="1236" y="683"/>
                  </a:cubicBezTo>
                  <a:cubicBezTo>
                    <a:pt x="1364" y="683"/>
                    <a:pt x="1364" y="683"/>
                    <a:pt x="1364" y="683"/>
                  </a:cubicBezTo>
                  <a:cubicBezTo>
                    <a:pt x="1364" y="683"/>
                    <a:pt x="1364" y="683"/>
                    <a:pt x="1364" y="683"/>
                  </a:cubicBezTo>
                  <a:cubicBezTo>
                    <a:pt x="1364" y="1059"/>
                    <a:pt x="1058" y="1365"/>
                    <a:pt x="682" y="1365"/>
                  </a:cubicBezTo>
                  <a:close/>
                </a:path>
              </a:pathLst>
            </a:custGeom>
            <a:solidFill>
              <a:schemeClr val="bg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68" name="Freeform 105">
              <a:extLst>
                <a:ext uri="{FF2B5EF4-FFF2-40B4-BE49-F238E27FC236}">
                  <a16:creationId xmlns:a16="http://schemas.microsoft.com/office/drawing/2014/main" id="{734AE3F9-E798-4999-9731-EFB11212047F}"/>
                </a:ext>
              </a:extLst>
            </p:cNvPr>
            <p:cNvSpPr>
              <a:spLocks/>
            </p:cNvSpPr>
            <p:nvPr/>
          </p:nvSpPr>
          <p:spPr bwMode="auto">
            <a:xfrm>
              <a:off x="634" y="2811"/>
              <a:ext cx="88" cy="87"/>
            </a:xfrm>
            <a:custGeom>
              <a:avLst/>
              <a:gdLst>
                <a:gd name="T0" fmla="*/ 0 w 88"/>
                <a:gd name="T1" fmla="*/ 87 h 87"/>
                <a:gd name="T2" fmla="*/ 0 w 88"/>
                <a:gd name="T3" fmla="*/ 58 h 87"/>
                <a:gd name="T4" fmla="*/ 59 w 88"/>
                <a:gd name="T5" fmla="*/ 58 h 87"/>
                <a:gd name="T6" fmla="*/ 59 w 88"/>
                <a:gd name="T7" fmla="*/ 0 h 87"/>
                <a:gd name="T8" fmla="*/ 88 w 88"/>
                <a:gd name="T9" fmla="*/ 0 h 87"/>
                <a:gd name="T10" fmla="*/ 88 w 88"/>
                <a:gd name="T11" fmla="*/ 87 h 87"/>
                <a:gd name="T12" fmla="*/ 0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0" y="87"/>
                  </a:moveTo>
                  <a:lnTo>
                    <a:pt x="0" y="58"/>
                  </a:lnTo>
                  <a:lnTo>
                    <a:pt x="59" y="58"/>
                  </a:lnTo>
                  <a:lnTo>
                    <a:pt x="59" y="0"/>
                  </a:lnTo>
                  <a:lnTo>
                    <a:pt x="88" y="0"/>
                  </a:lnTo>
                  <a:lnTo>
                    <a:pt x="88" y="87"/>
                  </a:lnTo>
                  <a:lnTo>
                    <a:pt x="0" y="87"/>
                  </a:lnTo>
                  <a:close/>
                </a:path>
              </a:pathLst>
            </a:custGeom>
            <a:solidFill>
              <a:schemeClr val="bg2">
                <a:lumMod val="85000"/>
                <a:lumOff val="1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70" name="Group 69">
            <a:extLst>
              <a:ext uri="{FF2B5EF4-FFF2-40B4-BE49-F238E27FC236}">
                <a16:creationId xmlns:a16="http://schemas.microsoft.com/office/drawing/2014/main" id="{107447DE-E1FA-4BF3-9F1D-EAA2D19D52E5}"/>
              </a:ext>
              <a:ext uri="{C183D7F6-B498-43B3-948B-1728B52AA6E4}">
                <adec:decorative xmlns:adec="http://schemas.microsoft.com/office/drawing/2017/decorative" val="1"/>
              </a:ext>
            </a:extLst>
          </p:cNvPr>
          <p:cNvGrpSpPr>
            <a:grpSpLocks noChangeAspect="1"/>
          </p:cNvGrpSpPr>
          <p:nvPr/>
        </p:nvGrpSpPr>
        <p:grpSpPr>
          <a:xfrm>
            <a:off x="620326" y="3368020"/>
            <a:ext cx="641268" cy="665018"/>
            <a:chOff x="1270666" y="3632508"/>
            <a:chExt cx="378419" cy="392434"/>
          </a:xfrm>
        </p:grpSpPr>
        <p:sp>
          <p:nvSpPr>
            <p:cNvPr id="72" name="Freeform: Shape 71">
              <a:extLst>
                <a:ext uri="{FF2B5EF4-FFF2-40B4-BE49-F238E27FC236}">
                  <a16:creationId xmlns:a16="http://schemas.microsoft.com/office/drawing/2014/main" id="{D97DEB6F-4672-414B-8BBE-F32ABF2220CA}"/>
                </a:ext>
              </a:extLst>
            </p:cNvPr>
            <p:cNvSpPr/>
            <p:nvPr/>
          </p:nvSpPr>
          <p:spPr>
            <a:xfrm>
              <a:off x="1270666" y="3632508"/>
              <a:ext cx="378419" cy="391497"/>
            </a:xfrm>
            <a:custGeom>
              <a:avLst/>
              <a:gdLst>
                <a:gd name="connsiteX0" fmla="*/ 320315 w 378419"/>
                <a:gd name="connsiteY0" fmla="*/ 78135 h 391497"/>
                <a:gd name="connsiteX1" fmla="*/ 322269 w 378419"/>
                <a:gd name="connsiteY1" fmla="*/ 79845 h 391497"/>
                <a:gd name="connsiteX2" fmla="*/ 326910 w 378419"/>
                <a:gd name="connsiteY2" fmla="*/ 79845 h 391497"/>
                <a:gd name="connsiteX3" fmla="*/ 344986 w 378419"/>
                <a:gd name="connsiteY3" fmla="*/ 64701 h 391497"/>
                <a:gd name="connsiteX4" fmla="*/ 377717 w 378419"/>
                <a:gd name="connsiteY4" fmla="*/ 10717 h 391497"/>
                <a:gd name="connsiteX5" fmla="*/ 377717 w 378419"/>
                <a:gd name="connsiteY5" fmla="*/ 6565 h 391497"/>
                <a:gd name="connsiteX6" fmla="*/ 372099 w 378419"/>
                <a:gd name="connsiteY6" fmla="*/ 702 h 391497"/>
                <a:gd name="connsiteX7" fmla="*/ 367947 w 378419"/>
                <a:gd name="connsiteY7" fmla="*/ 702 h 391497"/>
                <a:gd name="connsiteX8" fmla="*/ 316406 w 378419"/>
                <a:gd name="connsiteY8" fmla="*/ 35633 h 391497"/>
                <a:gd name="connsiteX9" fmla="*/ 301750 w 378419"/>
                <a:gd name="connsiteY9" fmla="*/ 54441 h 391497"/>
                <a:gd name="connsiteX10" fmla="*/ 301750 w 378419"/>
                <a:gd name="connsiteY10" fmla="*/ 58838 h 391497"/>
                <a:gd name="connsiteX11" fmla="*/ 303704 w 378419"/>
                <a:gd name="connsiteY11" fmla="*/ 60792 h 391497"/>
                <a:gd name="connsiteX12" fmla="*/ 197204 w 378419"/>
                <a:gd name="connsiteY12" fmla="*/ 171690 h 391497"/>
                <a:gd name="connsiteX13" fmla="*/ 175219 w 378419"/>
                <a:gd name="connsiteY13" fmla="*/ 147263 h 391497"/>
                <a:gd name="connsiteX14" fmla="*/ 150793 w 378419"/>
                <a:gd name="connsiteY14" fmla="*/ 171690 h 391497"/>
                <a:gd name="connsiteX15" fmla="*/ 140289 w 378419"/>
                <a:gd name="connsiteY15" fmla="*/ 208574 h 391497"/>
                <a:gd name="connsiteX16" fmla="*/ 106824 w 378419"/>
                <a:gd name="connsiteY16" fmla="*/ 220788 h 391497"/>
                <a:gd name="connsiteX17" fmla="*/ 2034 w 378419"/>
                <a:gd name="connsiteY17" fmla="*/ 327044 h 391497"/>
                <a:gd name="connsiteX18" fmla="*/ 1832 w 378419"/>
                <a:gd name="connsiteY18" fmla="*/ 336368 h 391497"/>
                <a:gd name="connsiteX19" fmla="*/ 2034 w 378419"/>
                <a:gd name="connsiteY19" fmla="*/ 336571 h 391497"/>
                <a:gd name="connsiteX20" fmla="*/ 52841 w 378419"/>
                <a:gd name="connsiteY20" fmla="*/ 389332 h 391497"/>
                <a:gd name="connsiteX21" fmla="*/ 62157 w 378419"/>
                <a:gd name="connsiteY21" fmla="*/ 389787 h 391497"/>
                <a:gd name="connsiteX22" fmla="*/ 62612 w 378419"/>
                <a:gd name="connsiteY22" fmla="*/ 389332 h 391497"/>
                <a:gd name="connsiteX23" fmla="*/ 164716 w 378419"/>
                <a:gd name="connsiteY23" fmla="*/ 282832 h 391497"/>
                <a:gd name="connsiteX24" fmla="*/ 176929 w 378419"/>
                <a:gd name="connsiteY24" fmla="*/ 247657 h 391497"/>
                <a:gd name="connsiteX25" fmla="*/ 210394 w 378419"/>
                <a:gd name="connsiteY25" fmla="*/ 235444 h 391497"/>
                <a:gd name="connsiteX26" fmla="*/ 234821 w 378419"/>
                <a:gd name="connsiteY26" fmla="*/ 211017 h 391497"/>
                <a:gd name="connsiteX27" fmla="*/ 213570 w 378419"/>
                <a:gd name="connsiteY27" fmla="*/ 187323 h 391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8419" h="391497">
                  <a:moveTo>
                    <a:pt x="320315" y="78135"/>
                  </a:moveTo>
                  <a:lnTo>
                    <a:pt x="322269" y="79845"/>
                  </a:lnTo>
                  <a:cubicBezTo>
                    <a:pt x="323578" y="81056"/>
                    <a:pt x="325600" y="81056"/>
                    <a:pt x="326910" y="79845"/>
                  </a:cubicBezTo>
                  <a:lnTo>
                    <a:pt x="344986" y="64701"/>
                  </a:lnTo>
                  <a:lnTo>
                    <a:pt x="377717" y="10717"/>
                  </a:lnTo>
                  <a:cubicBezTo>
                    <a:pt x="378653" y="9492"/>
                    <a:pt x="378653" y="7791"/>
                    <a:pt x="377717" y="6565"/>
                  </a:cubicBezTo>
                  <a:lnTo>
                    <a:pt x="372099" y="702"/>
                  </a:lnTo>
                  <a:cubicBezTo>
                    <a:pt x="370873" y="-234"/>
                    <a:pt x="369173" y="-234"/>
                    <a:pt x="367947" y="702"/>
                  </a:cubicBezTo>
                  <a:lnTo>
                    <a:pt x="316406" y="35633"/>
                  </a:lnTo>
                  <a:lnTo>
                    <a:pt x="301750" y="54441"/>
                  </a:lnTo>
                  <a:cubicBezTo>
                    <a:pt x="300683" y="55713"/>
                    <a:pt x="300683" y="57567"/>
                    <a:pt x="301750" y="58838"/>
                  </a:cubicBezTo>
                  <a:lnTo>
                    <a:pt x="303704" y="60792"/>
                  </a:lnTo>
                  <a:lnTo>
                    <a:pt x="197204" y="171690"/>
                  </a:lnTo>
                  <a:lnTo>
                    <a:pt x="175219" y="147263"/>
                  </a:lnTo>
                  <a:lnTo>
                    <a:pt x="150793" y="171690"/>
                  </a:lnTo>
                  <a:cubicBezTo>
                    <a:pt x="153084" y="184942"/>
                    <a:pt x="149218" y="198517"/>
                    <a:pt x="140289" y="208574"/>
                  </a:cubicBezTo>
                  <a:cubicBezTo>
                    <a:pt x="131817" y="217894"/>
                    <a:pt x="119308" y="222459"/>
                    <a:pt x="106824" y="220788"/>
                  </a:cubicBezTo>
                  <a:lnTo>
                    <a:pt x="2034" y="327044"/>
                  </a:lnTo>
                  <a:cubicBezTo>
                    <a:pt x="-597" y="329563"/>
                    <a:pt x="-687" y="333740"/>
                    <a:pt x="1832" y="336368"/>
                  </a:cubicBezTo>
                  <a:cubicBezTo>
                    <a:pt x="1898" y="336439"/>
                    <a:pt x="1965" y="336505"/>
                    <a:pt x="2034" y="336571"/>
                  </a:cubicBezTo>
                  <a:lnTo>
                    <a:pt x="52841" y="389332"/>
                  </a:lnTo>
                  <a:cubicBezTo>
                    <a:pt x="55288" y="392032"/>
                    <a:pt x="59459" y="392234"/>
                    <a:pt x="62157" y="389787"/>
                  </a:cubicBezTo>
                  <a:cubicBezTo>
                    <a:pt x="62316" y="389643"/>
                    <a:pt x="62468" y="389491"/>
                    <a:pt x="62612" y="389332"/>
                  </a:cubicBezTo>
                  <a:lnTo>
                    <a:pt x="164716" y="282832"/>
                  </a:lnTo>
                  <a:cubicBezTo>
                    <a:pt x="163086" y="269844"/>
                    <a:pt x="167601" y="256839"/>
                    <a:pt x="176929" y="247657"/>
                  </a:cubicBezTo>
                  <a:cubicBezTo>
                    <a:pt x="185472" y="238443"/>
                    <a:pt x="197924" y="233900"/>
                    <a:pt x="210394" y="235444"/>
                  </a:cubicBezTo>
                  <a:lnTo>
                    <a:pt x="234821" y="211017"/>
                  </a:lnTo>
                  <a:lnTo>
                    <a:pt x="213570" y="187323"/>
                  </a:lnTo>
                  <a:close/>
                </a:path>
              </a:pathLst>
            </a:custGeom>
            <a:solidFill>
              <a:schemeClr val="bg2">
                <a:lumMod val="85000"/>
                <a:lumOff val="15000"/>
              </a:schemeClr>
            </a:solidFill>
            <a:ln w="243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4B8E5E1B-72C8-46B8-82BC-C419F640469E}"/>
                </a:ext>
              </a:extLst>
            </p:cNvPr>
            <p:cNvSpPr>
              <a:spLocks noChangeAspect="1"/>
            </p:cNvSpPr>
            <p:nvPr/>
          </p:nvSpPr>
          <p:spPr>
            <a:xfrm>
              <a:off x="1273338" y="3635516"/>
              <a:ext cx="372366" cy="389426"/>
            </a:xfrm>
            <a:custGeom>
              <a:avLst/>
              <a:gdLst>
                <a:gd name="connsiteX0" fmla="*/ 359900 w 372366"/>
                <a:gd name="connsiteY0" fmla="*/ 316952 h 389426"/>
                <a:gd name="connsiteX1" fmla="*/ 335474 w 372366"/>
                <a:gd name="connsiteY1" fmla="*/ 290815 h 389426"/>
                <a:gd name="connsiteX2" fmla="*/ 172303 w 372366"/>
                <a:gd name="connsiteY2" fmla="*/ 123492 h 389426"/>
                <a:gd name="connsiteX3" fmla="*/ 172303 w 372366"/>
                <a:gd name="connsiteY3" fmla="*/ 123492 h 389426"/>
                <a:gd name="connsiteX4" fmla="*/ 164242 w 372366"/>
                <a:gd name="connsiteY4" fmla="*/ 114698 h 389426"/>
                <a:gd name="connsiteX5" fmla="*/ 142991 w 372366"/>
                <a:gd name="connsiteY5" fmla="*/ 25785 h 389426"/>
                <a:gd name="connsiteX6" fmla="*/ 67512 w 372366"/>
                <a:gd name="connsiteY6" fmla="*/ 1358 h 389426"/>
                <a:gd name="connsiteX7" fmla="*/ 64849 w 372366"/>
                <a:gd name="connsiteY7" fmla="*/ 5803 h 389426"/>
                <a:gd name="connsiteX8" fmla="*/ 65558 w 372366"/>
                <a:gd name="connsiteY8" fmla="*/ 7220 h 389426"/>
                <a:gd name="connsiteX9" fmla="*/ 108060 w 372366"/>
                <a:gd name="connsiteY9" fmla="*/ 50456 h 389426"/>
                <a:gd name="connsiteX10" fmla="*/ 108060 w 372366"/>
                <a:gd name="connsiteY10" fmla="*/ 53876 h 389426"/>
                <a:gd name="connsiteX11" fmla="*/ 97801 w 372366"/>
                <a:gd name="connsiteY11" fmla="*/ 98088 h 389426"/>
                <a:gd name="connsiteX12" fmla="*/ 95358 w 372366"/>
                <a:gd name="connsiteY12" fmla="*/ 100531 h 389426"/>
                <a:gd name="connsiteX13" fmla="*/ 51879 w 372366"/>
                <a:gd name="connsiteY13" fmla="*/ 112500 h 389426"/>
                <a:gd name="connsiteX14" fmla="*/ 48459 w 372366"/>
                <a:gd name="connsiteY14" fmla="*/ 112500 h 389426"/>
                <a:gd name="connsiteX15" fmla="*/ 7178 w 372366"/>
                <a:gd name="connsiteY15" fmla="*/ 68776 h 389426"/>
                <a:gd name="connsiteX16" fmla="*/ 2342 w 372366"/>
                <a:gd name="connsiteY16" fmla="*/ 68716 h 389426"/>
                <a:gd name="connsiteX17" fmla="*/ 1315 w 372366"/>
                <a:gd name="connsiteY17" fmla="*/ 70974 h 389426"/>
                <a:gd name="connsiteX18" fmla="*/ 25742 w 372366"/>
                <a:gd name="connsiteY18" fmla="*/ 148651 h 389426"/>
                <a:gd name="connsiteX19" fmla="*/ 108060 w 372366"/>
                <a:gd name="connsiteY19" fmla="*/ 170636 h 389426"/>
                <a:gd name="connsiteX20" fmla="*/ 109526 w 372366"/>
                <a:gd name="connsiteY20" fmla="*/ 172345 h 389426"/>
                <a:gd name="connsiteX21" fmla="*/ 118808 w 372366"/>
                <a:gd name="connsiteY21" fmla="*/ 181872 h 389426"/>
                <a:gd name="connsiteX22" fmla="*/ 118808 w 372366"/>
                <a:gd name="connsiteY22" fmla="*/ 181872 h 389426"/>
                <a:gd name="connsiteX23" fmla="*/ 304696 w 372366"/>
                <a:gd name="connsiteY23" fmla="*/ 377286 h 389426"/>
                <a:gd name="connsiteX24" fmla="*/ 358923 w 372366"/>
                <a:gd name="connsiteY24" fmla="*/ 379240 h 389426"/>
                <a:gd name="connsiteX25" fmla="*/ 360878 w 372366"/>
                <a:gd name="connsiteY25" fmla="*/ 377286 h 389426"/>
                <a:gd name="connsiteX26" fmla="*/ 372358 w 372366"/>
                <a:gd name="connsiteY26" fmla="*/ 347974 h 389426"/>
                <a:gd name="connsiteX27" fmla="*/ 359900 w 372366"/>
                <a:gd name="connsiteY27" fmla="*/ 316952 h 38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2366" h="389426">
                  <a:moveTo>
                    <a:pt x="359900" y="316952"/>
                  </a:moveTo>
                  <a:lnTo>
                    <a:pt x="335474" y="290815"/>
                  </a:lnTo>
                  <a:lnTo>
                    <a:pt x="172303" y="123492"/>
                  </a:lnTo>
                  <a:lnTo>
                    <a:pt x="172303" y="123492"/>
                  </a:lnTo>
                  <a:lnTo>
                    <a:pt x="164242" y="114698"/>
                  </a:lnTo>
                  <a:cubicBezTo>
                    <a:pt x="173668" y="83396"/>
                    <a:pt x="165553" y="49442"/>
                    <a:pt x="142991" y="25785"/>
                  </a:cubicBezTo>
                  <a:cubicBezTo>
                    <a:pt x="123524" y="5492"/>
                    <a:pt x="95176" y="-3682"/>
                    <a:pt x="67512" y="1358"/>
                  </a:cubicBezTo>
                  <a:cubicBezTo>
                    <a:pt x="65549" y="1850"/>
                    <a:pt x="64357" y="3841"/>
                    <a:pt x="64849" y="5803"/>
                  </a:cubicBezTo>
                  <a:cubicBezTo>
                    <a:pt x="64979" y="6322"/>
                    <a:pt x="65221" y="6805"/>
                    <a:pt x="65558" y="7220"/>
                  </a:cubicBezTo>
                  <a:lnTo>
                    <a:pt x="108060" y="50456"/>
                  </a:lnTo>
                  <a:cubicBezTo>
                    <a:pt x="108625" y="51526"/>
                    <a:pt x="108625" y="52806"/>
                    <a:pt x="108060" y="53876"/>
                  </a:cubicBezTo>
                  <a:lnTo>
                    <a:pt x="97801" y="98088"/>
                  </a:lnTo>
                  <a:cubicBezTo>
                    <a:pt x="97488" y="99284"/>
                    <a:pt x="96554" y="100218"/>
                    <a:pt x="95358" y="100531"/>
                  </a:cubicBezTo>
                  <a:lnTo>
                    <a:pt x="51879" y="112500"/>
                  </a:lnTo>
                  <a:cubicBezTo>
                    <a:pt x="50821" y="113111"/>
                    <a:pt x="49517" y="113111"/>
                    <a:pt x="48459" y="112500"/>
                  </a:cubicBezTo>
                  <a:lnTo>
                    <a:pt x="7178" y="68776"/>
                  </a:lnTo>
                  <a:cubicBezTo>
                    <a:pt x="5859" y="67424"/>
                    <a:pt x="3694" y="67397"/>
                    <a:pt x="2342" y="68716"/>
                  </a:cubicBezTo>
                  <a:cubicBezTo>
                    <a:pt x="1729" y="69314"/>
                    <a:pt x="1363" y="70120"/>
                    <a:pt x="1315" y="70974"/>
                  </a:cubicBezTo>
                  <a:cubicBezTo>
                    <a:pt x="-3616" y="99295"/>
                    <a:pt x="5489" y="128250"/>
                    <a:pt x="25742" y="148651"/>
                  </a:cubicBezTo>
                  <a:cubicBezTo>
                    <a:pt x="46960" y="170714"/>
                    <a:pt x="78668" y="179183"/>
                    <a:pt x="108060" y="170636"/>
                  </a:cubicBezTo>
                  <a:lnTo>
                    <a:pt x="109526" y="172345"/>
                  </a:lnTo>
                  <a:lnTo>
                    <a:pt x="118808" y="181872"/>
                  </a:lnTo>
                  <a:lnTo>
                    <a:pt x="118808" y="181872"/>
                  </a:lnTo>
                  <a:lnTo>
                    <a:pt x="304696" y="377286"/>
                  </a:lnTo>
                  <a:cubicBezTo>
                    <a:pt x="319186" y="392680"/>
                    <a:pt x="343364" y="393549"/>
                    <a:pt x="358923" y="379240"/>
                  </a:cubicBezTo>
                  <a:lnTo>
                    <a:pt x="360878" y="377286"/>
                  </a:lnTo>
                  <a:cubicBezTo>
                    <a:pt x="368450" y="369430"/>
                    <a:pt x="372580" y="358883"/>
                    <a:pt x="372358" y="347974"/>
                  </a:cubicBezTo>
                  <a:cubicBezTo>
                    <a:pt x="372324" y="336420"/>
                    <a:pt x="367866" y="325321"/>
                    <a:pt x="359900" y="316952"/>
                  </a:cubicBezTo>
                  <a:close/>
                </a:path>
              </a:pathLst>
            </a:custGeom>
            <a:solidFill>
              <a:schemeClr val="accent3"/>
            </a:solidFill>
            <a:ln w="2434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18" name="Group 90">
            <a:extLst>
              <a:ext uri="{FF2B5EF4-FFF2-40B4-BE49-F238E27FC236}">
                <a16:creationId xmlns:a16="http://schemas.microsoft.com/office/drawing/2014/main" id="{D8C08461-A64F-4D6A-A100-47FEE27E88CB}"/>
              </a:ext>
              <a:ext uri="{C183D7F6-B498-43B3-948B-1728B52AA6E4}">
                <adec:decorative xmlns:adec="http://schemas.microsoft.com/office/drawing/2017/decorative" val="1"/>
              </a:ext>
            </a:extLst>
          </p:cNvPr>
          <p:cNvGrpSpPr>
            <a:grpSpLocks noChangeAspect="1"/>
          </p:cNvGrpSpPr>
          <p:nvPr/>
        </p:nvGrpSpPr>
        <p:grpSpPr bwMode="auto">
          <a:xfrm>
            <a:off x="7363443" y="2498310"/>
            <a:ext cx="685800" cy="677119"/>
            <a:chOff x="410" y="2783"/>
            <a:chExt cx="316" cy="312"/>
          </a:xfrm>
        </p:grpSpPr>
        <p:sp>
          <p:nvSpPr>
            <p:cNvPr id="119" name="Freeform 91">
              <a:extLst>
                <a:ext uri="{FF2B5EF4-FFF2-40B4-BE49-F238E27FC236}">
                  <a16:creationId xmlns:a16="http://schemas.microsoft.com/office/drawing/2014/main" id="{77DC85FA-08DA-4CFB-A5D6-AE19DE55B9C6}"/>
                </a:ext>
              </a:extLst>
            </p:cNvPr>
            <p:cNvSpPr>
              <a:spLocks noEditPoints="1"/>
            </p:cNvSpPr>
            <p:nvPr/>
          </p:nvSpPr>
          <p:spPr bwMode="auto">
            <a:xfrm>
              <a:off x="494" y="2793"/>
              <a:ext cx="232" cy="204"/>
            </a:xfrm>
            <a:custGeom>
              <a:avLst/>
              <a:gdLst>
                <a:gd name="T0" fmla="*/ 507 w 1015"/>
                <a:gd name="T1" fmla="*/ 128 h 896"/>
                <a:gd name="T2" fmla="*/ 626 w 1015"/>
                <a:gd name="T3" fmla="*/ 151 h 896"/>
                <a:gd name="T4" fmla="*/ 801 w 1015"/>
                <a:gd name="T5" fmla="*/ 322 h 896"/>
                <a:gd name="T6" fmla="*/ 804 w 1015"/>
                <a:gd name="T7" fmla="*/ 567 h 896"/>
                <a:gd name="T8" fmla="*/ 685 w 1015"/>
                <a:gd name="T9" fmla="*/ 714 h 896"/>
                <a:gd name="T10" fmla="*/ 600 w 1015"/>
                <a:gd name="T11" fmla="*/ 754 h 896"/>
                <a:gd name="T12" fmla="*/ 507 w 1015"/>
                <a:gd name="T13" fmla="*/ 768 h 896"/>
                <a:gd name="T14" fmla="*/ 389 w 1015"/>
                <a:gd name="T15" fmla="*/ 745 h 896"/>
                <a:gd name="T16" fmla="*/ 213 w 1015"/>
                <a:gd name="T17" fmla="*/ 575 h 896"/>
                <a:gd name="T18" fmla="*/ 210 w 1015"/>
                <a:gd name="T19" fmla="*/ 330 h 896"/>
                <a:gd name="T20" fmla="*/ 330 w 1015"/>
                <a:gd name="T21" fmla="*/ 182 h 896"/>
                <a:gd name="T22" fmla="*/ 414 w 1015"/>
                <a:gd name="T23" fmla="*/ 142 h 896"/>
                <a:gd name="T24" fmla="*/ 507 w 1015"/>
                <a:gd name="T25" fmla="*/ 128 h 896"/>
                <a:gd name="T26" fmla="*/ 507 w 1015"/>
                <a:gd name="T27" fmla="*/ 128 h 896"/>
                <a:gd name="T28" fmla="*/ 507 w 1015"/>
                <a:gd name="T29" fmla="*/ 128 h 896"/>
                <a:gd name="T30" fmla="*/ 507 w 1015"/>
                <a:gd name="T31" fmla="*/ 0 h 896"/>
                <a:gd name="T32" fmla="*/ 91 w 1015"/>
                <a:gd name="T33" fmla="*/ 282 h 896"/>
                <a:gd name="T34" fmla="*/ 341 w 1015"/>
                <a:gd name="T35" fmla="*/ 864 h 896"/>
                <a:gd name="T36" fmla="*/ 507 w 1015"/>
                <a:gd name="T37" fmla="*/ 896 h 896"/>
                <a:gd name="T38" fmla="*/ 923 w 1015"/>
                <a:gd name="T39" fmla="*/ 614 h 896"/>
                <a:gd name="T40" fmla="*/ 673 w 1015"/>
                <a:gd name="T41" fmla="*/ 32 h 896"/>
                <a:gd name="T42" fmla="*/ 507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0" name="Freeform 92">
              <a:extLst>
                <a:ext uri="{FF2B5EF4-FFF2-40B4-BE49-F238E27FC236}">
                  <a16:creationId xmlns:a16="http://schemas.microsoft.com/office/drawing/2014/main" id="{39EB3AE5-6647-4C9A-B6DD-291EB498D02B}"/>
                </a:ext>
              </a:extLst>
            </p:cNvPr>
            <p:cNvSpPr>
              <a:spLocks/>
            </p:cNvSpPr>
            <p:nvPr/>
          </p:nvSpPr>
          <p:spPr bwMode="auto">
            <a:xfrm>
              <a:off x="634" y="2783"/>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1" name="Freeform 93">
              <a:extLst>
                <a:ext uri="{FF2B5EF4-FFF2-40B4-BE49-F238E27FC236}">
                  <a16:creationId xmlns:a16="http://schemas.microsoft.com/office/drawing/2014/main" id="{750EDB17-3E08-4354-A88C-ED5190EE31D8}"/>
                </a:ext>
              </a:extLst>
            </p:cNvPr>
            <p:cNvSpPr>
              <a:spLocks/>
            </p:cNvSpPr>
            <p:nvPr/>
          </p:nvSpPr>
          <p:spPr bwMode="auto">
            <a:xfrm>
              <a:off x="555" y="2980"/>
              <a:ext cx="31" cy="27"/>
            </a:xfrm>
            <a:custGeom>
              <a:avLst/>
              <a:gdLst>
                <a:gd name="T0" fmla="*/ 24 w 31"/>
                <a:gd name="T1" fmla="*/ 27 h 27"/>
                <a:gd name="T2" fmla="*/ 0 w 31"/>
                <a:gd name="T3" fmla="*/ 18 h 27"/>
                <a:gd name="T4" fmla="*/ 7 w 31"/>
                <a:gd name="T5" fmla="*/ 0 h 27"/>
                <a:gd name="T6" fmla="*/ 31 w 31"/>
                <a:gd name="T7" fmla="*/ 9 h 27"/>
                <a:gd name="T8" fmla="*/ 24 w 31"/>
                <a:gd name="T9" fmla="*/ 27 h 27"/>
              </a:gdLst>
              <a:ahLst/>
              <a:cxnLst>
                <a:cxn ang="0">
                  <a:pos x="T0" y="T1"/>
                </a:cxn>
                <a:cxn ang="0">
                  <a:pos x="T2" y="T3"/>
                </a:cxn>
                <a:cxn ang="0">
                  <a:pos x="T4" y="T5"/>
                </a:cxn>
                <a:cxn ang="0">
                  <a:pos x="T6" y="T7"/>
                </a:cxn>
                <a:cxn ang="0">
                  <a:pos x="T8" y="T9"/>
                </a:cxn>
              </a:cxnLst>
              <a:rect l="0" t="0" r="r" b="b"/>
              <a:pathLst>
                <a:path w="31" h="27">
                  <a:moveTo>
                    <a:pt x="24" y="27"/>
                  </a:moveTo>
                  <a:lnTo>
                    <a:pt x="0" y="18"/>
                  </a:lnTo>
                  <a:lnTo>
                    <a:pt x="7" y="0"/>
                  </a:lnTo>
                  <a:lnTo>
                    <a:pt x="31" y="9"/>
                  </a:lnTo>
                  <a:lnTo>
                    <a:pt x="24" y="2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2" name="Freeform 94">
              <a:extLst>
                <a:ext uri="{FF2B5EF4-FFF2-40B4-BE49-F238E27FC236}">
                  <a16:creationId xmlns:a16="http://schemas.microsoft.com/office/drawing/2014/main" id="{5F47C8EB-C995-4B10-83D6-B8D9A544BE11}"/>
                </a:ext>
              </a:extLst>
            </p:cNvPr>
            <p:cNvSpPr>
              <a:spLocks/>
            </p:cNvSpPr>
            <p:nvPr/>
          </p:nvSpPr>
          <p:spPr bwMode="auto">
            <a:xfrm>
              <a:off x="695" y="2919"/>
              <a:ext cx="27" cy="31"/>
            </a:xfrm>
            <a:custGeom>
              <a:avLst/>
              <a:gdLst>
                <a:gd name="T0" fmla="*/ 27 w 27"/>
                <a:gd name="T1" fmla="*/ 7 h 31"/>
                <a:gd name="T2" fmla="*/ 17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7"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3" name="Freeform 95">
              <a:extLst>
                <a:ext uri="{FF2B5EF4-FFF2-40B4-BE49-F238E27FC236}">
                  <a16:creationId xmlns:a16="http://schemas.microsoft.com/office/drawing/2014/main" id="{7AF03BB0-C1CA-407C-B265-AD33F2227243}"/>
                </a:ext>
              </a:extLst>
            </p:cNvPr>
            <p:cNvSpPr>
              <a:spLocks/>
            </p:cNvSpPr>
            <p:nvPr/>
          </p:nvSpPr>
          <p:spPr bwMode="auto">
            <a:xfrm>
              <a:off x="498" y="2840"/>
              <a:ext cx="27" cy="31"/>
            </a:xfrm>
            <a:custGeom>
              <a:avLst/>
              <a:gdLst>
                <a:gd name="T0" fmla="*/ 27 w 27"/>
                <a:gd name="T1" fmla="*/ 7 h 31"/>
                <a:gd name="T2" fmla="*/ 18 w 27"/>
                <a:gd name="T3" fmla="*/ 31 h 31"/>
                <a:gd name="T4" fmla="*/ 0 w 27"/>
                <a:gd name="T5" fmla="*/ 24 h 31"/>
                <a:gd name="T6" fmla="*/ 9 w 27"/>
                <a:gd name="T7" fmla="*/ 0 h 31"/>
                <a:gd name="T8" fmla="*/ 27 w 27"/>
                <a:gd name="T9" fmla="*/ 7 h 31"/>
              </a:gdLst>
              <a:ahLst/>
              <a:cxnLst>
                <a:cxn ang="0">
                  <a:pos x="T0" y="T1"/>
                </a:cxn>
                <a:cxn ang="0">
                  <a:pos x="T2" y="T3"/>
                </a:cxn>
                <a:cxn ang="0">
                  <a:pos x="T4" y="T5"/>
                </a:cxn>
                <a:cxn ang="0">
                  <a:pos x="T6" y="T7"/>
                </a:cxn>
                <a:cxn ang="0">
                  <a:pos x="T8" y="T9"/>
                </a:cxn>
              </a:cxnLst>
              <a:rect l="0" t="0" r="r" b="b"/>
              <a:pathLst>
                <a:path w="27" h="31">
                  <a:moveTo>
                    <a:pt x="27" y="7"/>
                  </a:moveTo>
                  <a:lnTo>
                    <a:pt x="18" y="31"/>
                  </a:lnTo>
                  <a:lnTo>
                    <a:pt x="0" y="24"/>
                  </a:lnTo>
                  <a:lnTo>
                    <a:pt x="9" y="0"/>
                  </a:lnTo>
                  <a:lnTo>
                    <a:pt x="27" y="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4" name="Freeform 96">
              <a:extLst>
                <a:ext uri="{FF2B5EF4-FFF2-40B4-BE49-F238E27FC236}">
                  <a16:creationId xmlns:a16="http://schemas.microsoft.com/office/drawing/2014/main" id="{98E5558E-0178-4FEE-8290-7650D78BEEE4}"/>
                </a:ext>
              </a:extLst>
            </p:cNvPr>
            <p:cNvSpPr>
              <a:spLocks/>
            </p:cNvSpPr>
            <p:nvPr/>
          </p:nvSpPr>
          <p:spPr bwMode="auto">
            <a:xfrm>
              <a:off x="498" y="2921"/>
              <a:ext cx="28" cy="32"/>
            </a:xfrm>
            <a:custGeom>
              <a:avLst/>
              <a:gdLst>
                <a:gd name="T0" fmla="*/ 18 w 28"/>
                <a:gd name="T1" fmla="*/ 0 h 32"/>
                <a:gd name="T2" fmla="*/ 28 w 28"/>
                <a:gd name="T3" fmla="*/ 24 h 32"/>
                <a:gd name="T4" fmla="*/ 11 w 28"/>
                <a:gd name="T5" fmla="*/ 32 h 32"/>
                <a:gd name="T6" fmla="*/ 0 w 28"/>
                <a:gd name="T7" fmla="*/ 8 h 32"/>
                <a:gd name="T8" fmla="*/ 18 w 28"/>
                <a:gd name="T9" fmla="*/ 0 h 32"/>
              </a:gdLst>
              <a:ahLst/>
              <a:cxnLst>
                <a:cxn ang="0">
                  <a:pos x="T0" y="T1"/>
                </a:cxn>
                <a:cxn ang="0">
                  <a:pos x="T2" y="T3"/>
                </a:cxn>
                <a:cxn ang="0">
                  <a:pos x="T4" y="T5"/>
                </a:cxn>
                <a:cxn ang="0">
                  <a:pos x="T6" y="T7"/>
                </a:cxn>
                <a:cxn ang="0">
                  <a:pos x="T8" y="T9"/>
                </a:cxn>
              </a:cxnLst>
              <a:rect l="0" t="0" r="r" b="b"/>
              <a:pathLst>
                <a:path w="28" h="32">
                  <a:moveTo>
                    <a:pt x="18" y="0"/>
                  </a:moveTo>
                  <a:lnTo>
                    <a:pt x="28" y="24"/>
                  </a:lnTo>
                  <a:lnTo>
                    <a:pt x="11" y="32"/>
                  </a:lnTo>
                  <a:lnTo>
                    <a:pt x="0" y="8"/>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5" name="Freeform 97">
              <a:extLst>
                <a:ext uri="{FF2B5EF4-FFF2-40B4-BE49-F238E27FC236}">
                  <a16:creationId xmlns:a16="http://schemas.microsoft.com/office/drawing/2014/main" id="{23AB3262-81AB-4F83-B3EC-299C1F8E68FE}"/>
                </a:ext>
              </a:extLst>
            </p:cNvPr>
            <p:cNvSpPr>
              <a:spLocks/>
            </p:cNvSpPr>
            <p:nvPr/>
          </p:nvSpPr>
          <p:spPr bwMode="auto">
            <a:xfrm>
              <a:off x="693" y="2838"/>
              <a:ext cx="28" cy="31"/>
            </a:xfrm>
            <a:custGeom>
              <a:avLst/>
              <a:gdLst>
                <a:gd name="T0" fmla="*/ 18 w 28"/>
                <a:gd name="T1" fmla="*/ 0 h 31"/>
                <a:gd name="T2" fmla="*/ 28 w 28"/>
                <a:gd name="T3" fmla="*/ 23 h 31"/>
                <a:gd name="T4" fmla="*/ 11 w 28"/>
                <a:gd name="T5" fmla="*/ 31 h 31"/>
                <a:gd name="T6" fmla="*/ 0 w 28"/>
                <a:gd name="T7" fmla="*/ 7 h 31"/>
                <a:gd name="T8" fmla="*/ 18 w 28"/>
                <a:gd name="T9" fmla="*/ 0 h 31"/>
              </a:gdLst>
              <a:ahLst/>
              <a:cxnLst>
                <a:cxn ang="0">
                  <a:pos x="T0" y="T1"/>
                </a:cxn>
                <a:cxn ang="0">
                  <a:pos x="T2" y="T3"/>
                </a:cxn>
                <a:cxn ang="0">
                  <a:pos x="T4" y="T5"/>
                </a:cxn>
                <a:cxn ang="0">
                  <a:pos x="T6" y="T7"/>
                </a:cxn>
                <a:cxn ang="0">
                  <a:pos x="T8" y="T9"/>
                </a:cxn>
              </a:cxnLst>
              <a:rect l="0" t="0" r="r" b="b"/>
              <a:pathLst>
                <a:path w="28" h="31">
                  <a:moveTo>
                    <a:pt x="18" y="0"/>
                  </a:moveTo>
                  <a:lnTo>
                    <a:pt x="28" y="23"/>
                  </a:lnTo>
                  <a:lnTo>
                    <a:pt x="11" y="31"/>
                  </a:lnTo>
                  <a:lnTo>
                    <a:pt x="0" y="7"/>
                  </a:lnTo>
                  <a:lnTo>
                    <a:pt x="18"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6" name="Freeform 98">
              <a:extLst>
                <a:ext uri="{FF2B5EF4-FFF2-40B4-BE49-F238E27FC236}">
                  <a16:creationId xmlns:a16="http://schemas.microsoft.com/office/drawing/2014/main" id="{7D221D8A-8BA1-409A-9D09-843A7938B0C6}"/>
                </a:ext>
              </a:extLst>
            </p:cNvPr>
            <p:cNvSpPr>
              <a:spLocks/>
            </p:cNvSpPr>
            <p:nvPr/>
          </p:nvSpPr>
          <p:spPr bwMode="auto">
            <a:xfrm>
              <a:off x="636" y="2978"/>
              <a:ext cx="31" cy="28"/>
            </a:xfrm>
            <a:custGeom>
              <a:avLst/>
              <a:gdLst>
                <a:gd name="T0" fmla="*/ 0 w 31"/>
                <a:gd name="T1" fmla="*/ 11 h 28"/>
                <a:gd name="T2" fmla="*/ 24 w 31"/>
                <a:gd name="T3" fmla="*/ 0 h 28"/>
                <a:gd name="T4" fmla="*/ 31 w 31"/>
                <a:gd name="T5" fmla="*/ 18 h 28"/>
                <a:gd name="T6" fmla="*/ 8 w 31"/>
                <a:gd name="T7" fmla="*/ 28 h 28"/>
                <a:gd name="T8" fmla="*/ 0 w 31"/>
                <a:gd name="T9" fmla="*/ 11 h 28"/>
              </a:gdLst>
              <a:ahLst/>
              <a:cxnLst>
                <a:cxn ang="0">
                  <a:pos x="T0" y="T1"/>
                </a:cxn>
                <a:cxn ang="0">
                  <a:pos x="T2" y="T3"/>
                </a:cxn>
                <a:cxn ang="0">
                  <a:pos x="T4" y="T5"/>
                </a:cxn>
                <a:cxn ang="0">
                  <a:pos x="T6" y="T7"/>
                </a:cxn>
                <a:cxn ang="0">
                  <a:pos x="T8" y="T9"/>
                </a:cxn>
              </a:cxnLst>
              <a:rect l="0" t="0" r="r" b="b"/>
              <a:pathLst>
                <a:path w="31" h="28">
                  <a:moveTo>
                    <a:pt x="0" y="11"/>
                  </a:moveTo>
                  <a:lnTo>
                    <a:pt x="24" y="0"/>
                  </a:lnTo>
                  <a:lnTo>
                    <a:pt x="31" y="18"/>
                  </a:lnTo>
                  <a:lnTo>
                    <a:pt x="8" y="28"/>
                  </a:lnTo>
                  <a:lnTo>
                    <a:pt x="0" y="1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7" name="Freeform 99">
              <a:extLst>
                <a:ext uri="{FF2B5EF4-FFF2-40B4-BE49-F238E27FC236}">
                  <a16:creationId xmlns:a16="http://schemas.microsoft.com/office/drawing/2014/main" id="{8F74BA47-F7B0-4146-91C2-CFCBDB47DC85}"/>
                </a:ext>
              </a:extLst>
            </p:cNvPr>
            <p:cNvSpPr>
              <a:spLocks/>
            </p:cNvSpPr>
            <p:nvPr/>
          </p:nvSpPr>
          <p:spPr bwMode="auto">
            <a:xfrm>
              <a:off x="552" y="2784"/>
              <a:ext cx="32" cy="28"/>
            </a:xfrm>
            <a:custGeom>
              <a:avLst/>
              <a:gdLst>
                <a:gd name="T0" fmla="*/ 0 w 32"/>
                <a:gd name="T1" fmla="*/ 10 h 28"/>
                <a:gd name="T2" fmla="*/ 24 w 32"/>
                <a:gd name="T3" fmla="*/ 0 h 28"/>
                <a:gd name="T4" fmla="*/ 32 w 32"/>
                <a:gd name="T5" fmla="*/ 18 h 28"/>
                <a:gd name="T6" fmla="*/ 8 w 32"/>
                <a:gd name="T7" fmla="*/ 28 h 28"/>
                <a:gd name="T8" fmla="*/ 0 w 32"/>
                <a:gd name="T9" fmla="*/ 10 h 28"/>
              </a:gdLst>
              <a:ahLst/>
              <a:cxnLst>
                <a:cxn ang="0">
                  <a:pos x="T0" y="T1"/>
                </a:cxn>
                <a:cxn ang="0">
                  <a:pos x="T2" y="T3"/>
                </a:cxn>
                <a:cxn ang="0">
                  <a:pos x="T4" y="T5"/>
                </a:cxn>
                <a:cxn ang="0">
                  <a:pos x="T6" y="T7"/>
                </a:cxn>
                <a:cxn ang="0">
                  <a:pos x="T8" y="T9"/>
                </a:cxn>
              </a:cxnLst>
              <a:rect l="0" t="0" r="r" b="b"/>
              <a:pathLst>
                <a:path w="32" h="28">
                  <a:moveTo>
                    <a:pt x="0" y="10"/>
                  </a:moveTo>
                  <a:lnTo>
                    <a:pt x="24" y="0"/>
                  </a:lnTo>
                  <a:lnTo>
                    <a:pt x="32" y="18"/>
                  </a:lnTo>
                  <a:lnTo>
                    <a:pt x="8" y="28"/>
                  </a:lnTo>
                  <a:lnTo>
                    <a:pt x="0"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8" name="Freeform 100">
              <a:extLst>
                <a:ext uri="{FF2B5EF4-FFF2-40B4-BE49-F238E27FC236}">
                  <a16:creationId xmlns:a16="http://schemas.microsoft.com/office/drawing/2014/main" id="{ED2B2BFA-8FFC-49A1-A5A1-FE3E0E6DD649}"/>
                </a:ext>
              </a:extLst>
            </p:cNvPr>
            <p:cNvSpPr>
              <a:spLocks noEditPoints="1"/>
            </p:cNvSpPr>
            <p:nvPr/>
          </p:nvSpPr>
          <p:spPr bwMode="auto">
            <a:xfrm>
              <a:off x="419" y="2969"/>
              <a:ext cx="118" cy="117"/>
            </a:xfrm>
            <a:custGeom>
              <a:avLst/>
              <a:gdLst>
                <a:gd name="T0" fmla="*/ 258 w 516"/>
                <a:gd name="T1" fmla="*/ 128 h 512"/>
                <a:gd name="T2" fmla="*/ 348 w 516"/>
                <a:gd name="T3" fmla="*/ 165 h 512"/>
                <a:gd name="T4" fmla="*/ 386 w 516"/>
                <a:gd name="T5" fmla="*/ 254 h 512"/>
                <a:gd name="T6" fmla="*/ 350 w 516"/>
                <a:gd name="T7" fmla="*/ 345 h 512"/>
                <a:gd name="T8" fmla="*/ 260 w 516"/>
                <a:gd name="T9" fmla="*/ 384 h 512"/>
                <a:gd name="T10" fmla="*/ 258 w 516"/>
                <a:gd name="T11" fmla="*/ 384 h 512"/>
                <a:gd name="T12" fmla="*/ 168 w 516"/>
                <a:gd name="T13" fmla="*/ 347 h 512"/>
                <a:gd name="T14" fmla="*/ 130 w 516"/>
                <a:gd name="T15" fmla="*/ 258 h 512"/>
                <a:gd name="T16" fmla="*/ 166 w 516"/>
                <a:gd name="T17" fmla="*/ 167 h 512"/>
                <a:gd name="T18" fmla="*/ 256 w 516"/>
                <a:gd name="T19" fmla="*/ 128 h 512"/>
                <a:gd name="T20" fmla="*/ 258 w 516"/>
                <a:gd name="T21" fmla="*/ 128 h 512"/>
                <a:gd name="T22" fmla="*/ 258 w 516"/>
                <a:gd name="T23" fmla="*/ 128 h 512"/>
                <a:gd name="T24" fmla="*/ 258 w 516"/>
                <a:gd name="T25" fmla="*/ 128 h 512"/>
                <a:gd name="T26" fmla="*/ 258 w 516"/>
                <a:gd name="T27" fmla="*/ 0 h 512"/>
                <a:gd name="T28" fmla="*/ 255 w 516"/>
                <a:gd name="T29" fmla="*/ 0 h 512"/>
                <a:gd name="T30" fmla="*/ 2 w 516"/>
                <a:gd name="T31" fmla="*/ 259 h 512"/>
                <a:gd name="T32" fmla="*/ 258 w 516"/>
                <a:gd name="T33" fmla="*/ 512 h 512"/>
                <a:gd name="T34" fmla="*/ 261 w 516"/>
                <a:gd name="T35" fmla="*/ 512 h 512"/>
                <a:gd name="T36" fmla="*/ 514 w 516"/>
                <a:gd name="T37" fmla="*/ 253 h 512"/>
                <a:gd name="T38" fmla="*/ 258 w 516"/>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6" h="512">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29" name="Freeform 101">
              <a:extLst>
                <a:ext uri="{FF2B5EF4-FFF2-40B4-BE49-F238E27FC236}">
                  <a16:creationId xmlns:a16="http://schemas.microsoft.com/office/drawing/2014/main" id="{D26AE78C-4059-4786-9CD8-317731372481}"/>
                </a:ext>
              </a:extLst>
            </p:cNvPr>
            <p:cNvSpPr>
              <a:spLocks/>
            </p:cNvSpPr>
            <p:nvPr/>
          </p:nvSpPr>
          <p:spPr bwMode="auto">
            <a:xfrm>
              <a:off x="470" y="2959"/>
              <a:ext cx="14" cy="12"/>
            </a:xfrm>
            <a:custGeom>
              <a:avLst/>
              <a:gdLst>
                <a:gd name="T0" fmla="*/ 14 w 14"/>
                <a:gd name="T1" fmla="*/ 11 h 12"/>
                <a:gd name="T2" fmla="*/ 0 w 14"/>
                <a:gd name="T3" fmla="*/ 12 h 12"/>
                <a:gd name="T4" fmla="*/ 0 w 14"/>
                <a:gd name="T5" fmla="*/ 0 h 12"/>
                <a:gd name="T6" fmla="*/ 14 w 14"/>
                <a:gd name="T7" fmla="*/ 0 h 12"/>
                <a:gd name="T8" fmla="*/ 14 w 14"/>
                <a:gd name="T9" fmla="*/ 11 h 12"/>
              </a:gdLst>
              <a:ahLst/>
              <a:cxnLst>
                <a:cxn ang="0">
                  <a:pos x="T0" y="T1"/>
                </a:cxn>
                <a:cxn ang="0">
                  <a:pos x="T2" y="T3"/>
                </a:cxn>
                <a:cxn ang="0">
                  <a:pos x="T4" y="T5"/>
                </a:cxn>
                <a:cxn ang="0">
                  <a:pos x="T6" y="T7"/>
                </a:cxn>
                <a:cxn ang="0">
                  <a:pos x="T8" y="T9"/>
                </a:cxn>
              </a:cxnLst>
              <a:rect l="0" t="0" r="r" b="b"/>
              <a:pathLst>
                <a:path w="14" h="12">
                  <a:moveTo>
                    <a:pt x="14" y="11"/>
                  </a:moveTo>
                  <a:lnTo>
                    <a:pt x="0" y="12"/>
                  </a:lnTo>
                  <a:lnTo>
                    <a:pt x="0" y="0"/>
                  </a:lnTo>
                  <a:lnTo>
                    <a:pt x="14" y="0"/>
                  </a:lnTo>
                  <a:lnTo>
                    <a:pt x="14"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0" name="Rectangle 102">
              <a:extLst>
                <a:ext uri="{FF2B5EF4-FFF2-40B4-BE49-F238E27FC236}">
                  <a16:creationId xmlns:a16="http://schemas.microsoft.com/office/drawing/2014/main" id="{EF5F0E39-F6A7-432D-BF3C-406E559C0103}"/>
                </a:ext>
              </a:extLst>
            </p:cNvPr>
            <p:cNvSpPr>
              <a:spLocks noChangeArrowheads="1"/>
            </p:cNvSpPr>
            <p:nvPr/>
          </p:nvSpPr>
          <p:spPr bwMode="auto">
            <a:xfrm>
              <a:off x="472" y="3083"/>
              <a:ext cx="15"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1" name="Freeform 103">
              <a:extLst>
                <a:ext uri="{FF2B5EF4-FFF2-40B4-BE49-F238E27FC236}">
                  <a16:creationId xmlns:a16="http://schemas.microsoft.com/office/drawing/2014/main" id="{C760B478-039F-4D80-8419-94FD7F7803FE}"/>
                </a:ext>
              </a:extLst>
            </p:cNvPr>
            <p:cNvSpPr>
              <a:spLocks/>
            </p:cNvSpPr>
            <p:nvPr/>
          </p:nvSpPr>
          <p:spPr bwMode="auto">
            <a:xfrm>
              <a:off x="534" y="3020"/>
              <a:ext cx="13" cy="14"/>
            </a:xfrm>
            <a:custGeom>
              <a:avLst/>
              <a:gdLst>
                <a:gd name="T0" fmla="*/ 12 w 13"/>
                <a:gd name="T1" fmla="*/ 0 h 14"/>
                <a:gd name="T2" fmla="*/ 13 w 13"/>
                <a:gd name="T3" fmla="*/ 14 h 14"/>
                <a:gd name="T4" fmla="*/ 0 w 13"/>
                <a:gd name="T5" fmla="*/ 14 h 14"/>
                <a:gd name="T6" fmla="*/ 0 w 13"/>
                <a:gd name="T7" fmla="*/ 0 h 14"/>
                <a:gd name="T8" fmla="*/ 12 w 13"/>
                <a:gd name="T9" fmla="*/ 0 h 14"/>
              </a:gdLst>
              <a:ahLst/>
              <a:cxnLst>
                <a:cxn ang="0">
                  <a:pos x="T0" y="T1"/>
                </a:cxn>
                <a:cxn ang="0">
                  <a:pos x="T2" y="T3"/>
                </a:cxn>
                <a:cxn ang="0">
                  <a:pos x="T4" y="T5"/>
                </a:cxn>
                <a:cxn ang="0">
                  <a:pos x="T6" y="T7"/>
                </a:cxn>
                <a:cxn ang="0">
                  <a:pos x="T8" y="T9"/>
                </a:cxn>
              </a:cxnLst>
              <a:rect l="0" t="0" r="r" b="b"/>
              <a:pathLst>
                <a:path w="13" h="14">
                  <a:moveTo>
                    <a:pt x="12" y="0"/>
                  </a:moveTo>
                  <a:lnTo>
                    <a:pt x="13" y="14"/>
                  </a:lnTo>
                  <a:lnTo>
                    <a:pt x="0" y="14"/>
                  </a:lnTo>
                  <a:lnTo>
                    <a:pt x="0" y="0"/>
                  </a:lnTo>
                  <a:lnTo>
                    <a:pt x="1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2" name="Rectangle 104">
              <a:extLst>
                <a:ext uri="{FF2B5EF4-FFF2-40B4-BE49-F238E27FC236}">
                  <a16:creationId xmlns:a16="http://schemas.microsoft.com/office/drawing/2014/main" id="{D6DFAAA8-53D2-4150-9A38-B512110E3BBC}"/>
                </a:ext>
              </a:extLst>
            </p:cNvPr>
            <p:cNvSpPr>
              <a:spLocks noChangeArrowheads="1"/>
            </p:cNvSpPr>
            <p:nvPr/>
          </p:nvSpPr>
          <p:spPr bwMode="auto">
            <a:xfrm>
              <a:off x="410" y="3020"/>
              <a:ext cx="12" cy="14"/>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3" name="Freeform 105">
              <a:extLst>
                <a:ext uri="{FF2B5EF4-FFF2-40B4-BE49-F238E27FC236}">
                  <a16:creationId xmlns:a16="http://schemas.microsoft.com/office/drawing/2014/main" id="{F8ECCB24-5A58-4C5A-BEA4-4DB192DE9065}"/>
                </a:ext>
              </a:extLst>
            </p:cNvPr>
            <p:cNvSpPr>
              <a:spLocks/>
            </p:cNvSpPr>
            <p:nvPr/>
          </p:nvSpPr>
          <p:spPr bwMode="auto">
            <a:xfrm>
              <a:off x="425" y="3062"/>
              <a:ext cx="19" cy="18"/>
            </a:xfrm>
            <a:custGeom>
              <a:avLst/>
              <a:gdLst>
                <a:gd name="T0" fmla="*/ 8 w 19"/>
                <a:gd name="T1" fmla="*/ 0 h 18"/>
                <a:gd name="T2" fmla="*/ 19 w 19"/>
                <a:gd name="T3" fmla="*/ 10 h 18"/>
                <a:gd name="T4" fmla="*/ 11 w 19"/>
                <a:gd name="T5" fmla="*/ 18 h 18"/>
                <a:gd name="T6" fmla="*/ 0 w 19"/>
                <a:gd name="T7" fmla="*/ 8 h 18"/>
                <a:gd name="T8" fmla="*/ 8 w 19"/>
                <a:gd name="T9" fmla="*/ 0 h 18"/>
              </a:gdLst>
              <a:ahLst/>
              <a:cxnLst>
                <a:cxn ang="0">
                  <a:pos x="T0" y="T1"/>
                </a:cxn>
                <a:cxn ang="0">
                  <a:pos x="T2" y="T3"/>
                </a:cxn>
                <a:cxn ang="0">
                  <a:pos x="T4" y="T5"/>
                </a:cxn>
                <a:cxn ang="0">
                  <a:pos x="T6" y="T7"/>
                </a:cxn>
                <a:cxn ang="0">
                  <a:pos x="T8" y="T9"/>
                </a:cxn>
              </a:cxnLst>
              <a:rect l="0" t="0" r="r" b="b"/>
              <a:pathLst>
                <a:path w="19" h="18">
                  <a:moveTo>
                    <a:pt x="8" y="0"/>
                  </a:moveTo>
                  <a:lnTo>
                    <a:pt x="19" y="10"/>
                  </a:lnTo>
                  <a:lnTo>
                    <a:pt x="11"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4" name="Freeform 106">
              <a:extLst>
                <a:ext uri="{FF2B5EF4-FFF2-40B4-BE49-F238E27FC236}">
                  <a16:creationId xmlns:a16="http://schemas.microsoft.com/office/drawing/2014/main" id="{CD37706C-D21C-4C9B-9A6F-31CD07E0A36B}"/>
                </a:ext>
              </a:extLst>
            </p:cNvPr>
            <p:cNvSpPr>
              <a:spLocks/>
            </p:cNvSpPr>
            <p:nvPr/>
          </p:nvSpPr>
          <p:spPr bwMode="auto">
            <a:xfrm>
              <a:off x="513" y="2974"/>
              <a:ext cx="18" cy="18"/>
            </a:xfrm>
            <a:custGeom>
              <a:avLst/>
              <a:gdLst>
                <a:gd name="T0" fmla="*/ 8 w 18"/>
                <a:gd name="T1" fmla="*/ 0 h 18"/>
                <a:gd name="T2" fmla="*/ 18 w 18"/>
                <a:gd name="T3" fmla="*/ 10 h 18"/>
                <a:gd name="T4" fmla="*/ 10 w 18"/>
                <a:gd name="T5" fmla="*/ 18 h 18"/>
                <a:gd name="T6" fmla="*/ 0 w 18"/>
                <a:gd name="T7" fmla="*/ 8 h 18"/>
                <a:gd name="T8" fmla="*/ 8 w 18"/>
                <a:gd name="T9" fmla="*/ 0 h 18"/>
              </a:gdLst>
              <a:ahLst/>
              <a:cxnLst>
                <a:cxn ang="0">
                  <a:pos x="T0" y="T1"/>
                </a:cxn>
                <a:cxn ang="0">
                  <a:pos x="T2" y="T3"/>
                </a:cxn>
                <a:cxn ang="0">
                  <a:pos x="T4" y="T5"/>
                </a:cxn>
                <a:cxn ang="0">
                  <a:pos x="T6" y="T7"/>
                </a:cxn>
                <a:cxn ang="0">
                  <a:pos x="T8" y="T9"/>
                </a:cxn>
              </a:cxnLst>
              <a:rect l="0" t="0" r="r" b="b"/>
              <a:pathLst>
                <a:path w="18" h="18">
                  <a:moveTo>
                    <a:pt x="8" y="0"/>
                  </a:moveTo>
                  <a:lnTo>
                    <a:pt x="18" y="10"/>
                  </a:lnTo>
                  <a:lnTo>
                    <a:pt x="10" y="18"/>
                  </a:lnTo>
                  <a:lnTo>
                    <a:pt x="0" y="8"/>
                  </a:lnTo>
                  <a:lnTo>
                    <a:pt x="8"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5" name="Freeform 107">
              <a:extLst>
                <a:ext uri="{FF2B5EF4-FFF2-40B4-BE49-F238E27FC236}">
                  <a16:creationId xmlns:a16="http://schemas.microsoft.com/office/drawing/2014/main" id="{70C04482-EE1B-40C8-B606-DE97CEA84492}"/>
                </a:ext>
              </a:extLst>
            </p:cNvPr>
            <p:cNvSpPr>
              <a:spLocks/>
            </p:cNvSpPr>
            <p:nvPr/>
          </p:nvSpPr>
          <p:spPr bwMode="auto">
            <a:xfrm>
              <a:off x="514" y="3061"/>
              <a:ext cx="19" cy="18"/>
            </a:xfrm>
            <a:custGeom>
              <a:avLst/>
              <a:gdLst>
                <a:gd name="T0" fmla="*/ 0 w 19"/>
                <a:gd name="T1" fmla="*/ 10 h 18"/>
                <a:gd name="T2" fmla="*/ 10 w 19"/>
                <a:gd name="T3" fmla="*/ 0 h 18"/>
                <a:gd name="T4" fmla="*/ 19 w 19"/>
                <a:gd name="T5" fmla="*/ 8 h 18"/>
                <a:gd name="T6" fmla="*/ 8 w 19"/>
                <a:gd name="T7" fmla="*/ 18 h 18"/>
                <a:gd name="T8" fmla="*/ 0 w 19"/>
                <a:gd name="T9" fmla="*/ 10 h 18"/>
              </a:gdLst>
              <a:ahLst/>
              <a:cxnLst>
                <a:cxn ang="0">
                  <a:pos x="T0" y="T1"/>
                </a:cxn>
                <a:cxn ang="0">
                  <a:pos x="T2" y="T3"/>
                </a:cxn>
                <a:cxn ang="0">
                  <a:pos x="T4" y="T5"/>
                </a:cxn>
                <a:cxn ang="0">
                  <a:pos x="T6" y="T7"/>
                </a:cxn>
                <a:cxn ang="0">
                  <a:pos x="T8" y="T9"/>
                </a:cxn>
              </a:cxnLst>
              <a:rect l="0" t="0" r="r" b="b"/>
              <a:pathLst>
                <a:path w="19" h="18">
                  <a:moveTo>
                    <a:pt x="0" y="10"/>
                  </a:moveTo>
                  <a:lnTo>
                    <a:pt x="10" y="0"/>
                  </a:lnTo>
                  <a:lnTo>
                    <a:pt x="19" y="8"/>
                  </a:lnTo>
                  <a:lnTo>
                    <a:pt x="8" y="18"/>
                  </a:lnTo>
                  <a:lnTo>
                    <a:pt x="0"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6" name="Freeform 108">
              <a:extLst>
                <a:ext uri="{FF2B5EF4-FFF2-40B4-BE49-F238E27FC236}">
                  <a16:creationId xmlns:a16="http://schemas.microsoft.com/office/drawing/2014/main" id="{2D45694C-D48B-4FE6-9736-F4ED4AD90838}"/>
                </a:ext>
              </a:extLst>
            </p:cNvPr>
            <p:cNvSpPr>
              <a:spLocks/>
            </p:cNvSpPr>
            <p:nvPr/>
          </p:nvSpPr>
          <p:spPr bwMode="auto">
            <a:xfrm>
              <a:off x="424" y="2975"/>
              <a:ext cx="19" cy="18"/>
            </a:xfrm>
            <a:custGeom>
              <a:avLst/>
              <a:gdLst>
                <a:gd name="T0" fmla="*/ 0 w 19"/>
                <a:gd name="T1" fmla="*/ 11 h 18"/>
                <a:gd name="T2" fmla="*/ 11 w 19"/>
                <a:gd name="T3" fmla="*/ 0 h 18"/>
                <a:gd name="T4" fmla="*/ 19 w 19"/>
                <a:gd name="T5" fmla="*/ 8 h 18"/>
                <a:gd name="T6" fmla="*/ 8 w 19"/>
                <a:gd name="T7" fmla="*/ 18 h 18"/>
                <a:gd name="T8" fmla="*/ 0 w 19"/>
                <a:gd name="T9" fmla="*/ 11 h 18"/>
              </a:gdLst>
              <a:ahLst/>
              <a:cxnLst>
                <a:cxn ang="0">
                  <a:pos x="T0" y="T1"/>
                </a:cxn>
                <a:cxn ang="0">
                  <a:pos x="T2" y="T3"/>
                </a:cxn>
                <a:cxn ang="0">
                  <a:pos x="T4" y="T5"/>
                </a:cxn>
                <a:cxn ang="0">
                  <a:pos x="T6" y="T7"/>
                </a:cxn>
                <a:cxn ang="0">
                  <a:pos x="T8" y="T9"/>
                </a:cxn>
              </a:cxnLst>
              <a:rect l="0" t="0" r="r" b="b"/>
              <a:pathLst>
                <a:path w="19" h="18">
                  <a:moveTo>
                    <a:pt x="0" y="11"/>
                  </a:moveTo>
                  <a:lnTo>
                    <a:pt x="11" y="0"/>
                  </a:lnTo>
                  <a:lnTo>
                    <a:pt x="19" y="8"/>
                  </a:lnTo>
                  <a:lnTo>
                    <a:pt x="8" y="18"/>
                  </a:lnTo>
                  <a:lnTo>
                    <a:pt x="0" y="11"/>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37" name="Group 386">
            <a:extLst>
              <a:ext uri="{FF2B5EF4-FFF2-40B4-BE49-F238E27FC236}">
                <a16:creationId xmlns:a16="http://schemas.microsoft.com/office/drawing/2014/main" id="{300B6215-54DB-49A2-8F1F-1FBF9B2F4FAE}"/>
              </a:ext>
              <a:ext uri="{C183D7F6-B498-43B3-948B-1728B52AA6E4}">
                <adec:decorative xmlns:adec="http://schemas.microsoft.com/office/drawing/2017/decorative" val="1"/>
              </a:ext>
            </a:extLst>
          </p:cNvPr>
          <p:cNvGrpSpPr>
            <a:grpSpLocks noChangeAspect="1"/>
          </p:cNvGrpSpPr>
          <p:nvPr/>
        </p:nvGrpSpPr>
        <p:grpSpPr bwMode="auto">
          <a:xfrm>
            <a:off x="9907039" y="2664334"/>
            <a:ext cx="685800" cy="514350"/>
            <a:chOff x="7014" y="2816"/>
            <a:chExt cx="312" cy="234"/>
          </a:xfrm>
        </p:grpSpPr>
        <p:sp>
          <p:nvSpPr>
            <p:cNvPr id="138" name="AutoShape 385">
              <a:extLst>
                <a:ext uri="{FF2B5EF4-FFF2-40B4-BE49-F238E27FC236}">
                  <a16:creationId xmlns:a16="http://schemas.microsoft.com/office/drawing/2014/main" id="{CBA68DD0-5EA0-4A1D-92F7-65D8B1ABDFFE}"/>
                </a:ext>
              </a:extLst>
            </p:cNvPr>
            <p:cNvSpPr>
              <a:spLocks noChangeAspect="1" noChangeArrowheads="1" noTextEdit="1"/>
            </p:cNvSpPr>
            <p:nvPr/>
          </p:nvSpPr>
          <p:spPr bwMode="auto">
            <a:xfrm>
              <a:off x="7014"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39" name="Rectangle 387">
              <a:extLst>
                <a:ext uri="{FF2B5EF4-FFF2-40B4-BE49-F238E27FC236}">
                  <a16:creationId xmlns:a16="http://schemas.microsoft.com/office/drawing/2014/main" id="{E6F93F52-23CC-4941-A3B4-345702FBD1FE}"/>
                </a:ext>
              </a:extLst>
            </p:cNvPr>
            <p:cNvSpPr>
              <a:spLocks noChangeArrowheads="1"/>
            </p:cNvSpPr>
            <p:nvPr/>
          </p:nvSpPr>
          <p:spPr bwMode="auto">
            <a:xfrm>
              <a:off x="7014" y="2816"/>
              <a:ext cx="312" cy="23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0" name="Rectangle 388">
              <a:extLst>
                <a:ext uri="{FF2B5EF4-FFF2-40B4-BE49-F238E27FC236}">
                  <a16:creationId xmlns:a16="http://schemas.microsoft.com/office/drawing/2014/main" id="{1978FC13-FA3D-470F-8C44-CE82A48E95CE}"/>
                </a:ext>
              </a:extLst>
            </p:cNvPr>
            <p:cNvSpPr>
              <a:spLocks noChangeArrowheads="1"/>
            </p:cNvSpPr>
            <p:nvPr/>
          </p:nvSpPr>
          <p:spPr bwMode="auto">
            <a:xfrm>
              <a:off x="7014"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1" name="Oval 389">
              <a:extLst>
                <a:ext uri="{FF2B5EF4-FFF2-40B4-BE49-F238E27FC236}">
                  <a16:creationId xmlns:a16="http://schemas.microsoft.com/office/drawing/2014/main" id="{CEDD5DE3-69C8-4EFB-A2A0-614FB68E7CEF}"/>
                </a:ext>
              </a:extLst>
            </p:cNvPr>
            <p:cNvSpPr>
              <a:spLocks noChangeArrowheads="1"/>
            </p:cNvSpPr>
            <p:nvPr/>
          </p:nvSpPr>
          <p:spPr bwMode="auto">
            <a:xfrm>
              <a:off x="7025" y="2826"/>
              <a:ext cx="9"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2" name="Oval 390">
              <a:extLst>
                <a:ext uri="{FF2B5EF4-FFF2-40B4-BE49-F238E27FC236}">
                  <a16:creationId xmlns:a16="http://schemas.microsoft.com/office/drawing/2014/main" id="{2636A075-58C5-4F59-860E-393ED6A324DC}"/>
                </a:ext>
              </a:extLst>
            </p:cNvPr>
            <p:cNvSpPr>
              <a:spLocks noChangeArrowheads="1"/>
            </p:cNvSpPr>
            <p:nvPr/>
          </p:nvSpPr>
          <p:spPr bwMode="auto">
            <a:xfrm>
              <a:off x="7039"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3" name="Oval 391">
              <a:extLst>
                <a:ext uri="{FF2B5EF4-FFF2-40B4-BE49-F238E27FC236}">
                  <a16:creationId xmlns:a16="http://schemas.microsoft.com/office/drawing/2014/main" id="{DCB7C4EE-C848-48A5-8B32-91DAEF489F84}"/>
                </a:ext>
              </a:extLst>
            </p:cNvPr>
            <p:cNvSpPr>
              <a:spLocks noChangeArrowheads="1"/>
            </p:cNvSpPr>
            <p:nvPr/>
          </p:nvSpPr>
          <p:spPr bwMode="auto">
            <a:xfrm>
              <a:off x="7054" y="2826"/>
              <a:ext cx="10" cy="1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4" name="Rectangle 392">
              <a:extLst>
                <a:ext uri="{FF2B5EF4-FFF2-40B4-BE49-F238E27FC236}">
                  <a16:creationId xmlns:a16="http://schemas.microsoft.com/office/drawing/2014/main" id="{333ACFF1-FEF3-479B-892B-6CFA3C0B316C}"/>
                </a:ext>
              </a:extLst>
            </p:cNvPr>
            <p:cNvSpPr>
              <a:spLocks noChangeArrowheads="1"/>
            </p:cNvSpPr>
            <p:nvPr/>
          </p:nvSpPr>
          <p:spPr bwMode="auto">
            <a:xfrm>
              <a:off x="7073" y="2884"/>
              <a:ext cx="48"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5" name="Rectangle 393">
              <a:extLst>
                <a:ext uri="{FF2B5EF4-FFF2-40B4-BE49-F238E27FC236}">
                  <a16:creationId xmlns:a16="http://schemas.microsoft.com/office/drawing/2014/main" id="{A1E79608-38D2-45A3-863A-4D09809F506D}"/>
                </a:ext>
              </a:extLst>
            </p:cNvPr>
            <p:cNvSpPr>
              <a:spLocks noChangeArrowheads="1"/>
            </p:cNvSpPr>
            <p:nvPr/>
          </p:nvSpPr>
          <p:spPr bwMode="auto">
            <a:xfrm>
              <a:off x="7146" y="2884"/>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6" name="Rectangle 394">
              <a:extLst>
                <a:ext uri="{FF2B5EF4-FFF2-40B4-BE49-F238E27FC236}">
                  <a16:creationId xmlns:a16="http://schemas.microsoft.com/office/drawing/2014/main" id="{C82508CD-2829-438D-B703-3FB14A65A77C}"/>
                </a:ext>
              </a:extLst>
            </p:cNvPr>
            <p:cNvSpPr>
              <a:spLocks noChangeArrowheads="1"/>
            </p:cNvSpPr>
            <p:nvPr/>
          </p:nvSpPr>
          <p:spPr bwMode="auto">
            <a:xfrm>
              <a:off x="7219" y="2884"/>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7" name="Rectangle 395">
              <a:extLst>
                <a:ext uri="{FF2B5EF4-FFF2-40B4-BE49-F238E27FC236}">
                  <a16:creationId xmlns:a16="http://schemas.microsoft.com/office/drawing/2014/main" id="{ADB52431-163D-4DEF-92D5-E5F8177EC14B}"/>
                </a:ext>
              </a:extLst>
            </p:cNvPr>
            <p:cNvSpPr>
              <a:spLocks noChangeArrowheads="1"/>
            </p:cNvSpPr>
            <p:nvPr/>
          </p:nvSpPr>
          <p:spPr bwMode="auto">
            <a:xfrm>
              <a:off x="7073" y="2962"/>
              <a:ext cx="48"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8" name="Rectangle 396">
              <a:extLst>
                <a:ext uri="{FF2B5EF4-FFF2-40B4-BE49-F238E27FC236}">
                  <a16:creationId xmlns:a16="http://schemas.microsoft.com/office/drawing/2014/main" id="{40BF9362-73D2-4864-BEE6-42E2088371BA}"/>
                </a:ext>
              </a:extLst>
            </p:cNvPr>
            <p:cNvSpPr>
              <a:spLocks noChangeArrowheads="1"/>
            </p:cNvSpPr>
            <p:nvPr/>
          </p:nvSpPr>
          <p:spPr bwMode="auto">
            <a:xfrm>
              <a:off x="7146" y="2962"/>
              <a:ext cx="49" cy="4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49" name="Rectangle 397">
              <a:extLst>
                <a:ext uri="{FF2B5EF4-FFF2-40B4-BE49-F238E27FC236}">
                  <a16:creationId xmlns:a16="http://schemas.microsoft.com/office/drawing/2014/main" id="{00806E13-2F88-40F6-AE45-81FF7C24CD4A}"/>
                </a:ext>
              </a:extLst>
            </p:cNvPr>
            <p:cNvSpPr>
              <a:spLocks noChangeArrowheads="1"/>
            </p:cNvSpPr>
            <p:nvPr/>
          </p:nvSpPr>
          <p:spPr bwMode="auto">
            <a:xfrm>
              <a:off x="7219" y="2962"/>
              <a:ext cx="49" cy="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50" name="Group 57">
            <a:extLst>
              <a:ext uri="{FF2B5EF4-FFF2-40B4-BE49-F238E27FC236}">
                <a16:creationId xmlns:a16="http://schemas.microsoft.com/office/drawing/2014/main" id="{16B9A71A-4594-4579-A5C3-A4B7D288E49B}"/>
              </a:ext>
              <a:ext uri="{C183D7F6-B498-43B3-948B-1728B52AA6E4}">
                <adec:decorative xmlns:adec="http://schemas.microsoft.com/office/drawing/2017/decorative" val="1"/>
              </a:ext>
            </a:extLst>
          </p:cNvPr>
          <p:cNvGrpSpPr>
            <a:grpSpLocks noChangeAspect="1"/>
          </p:cNvGrpSpPr>
          <p:nvPr/>
        </p:nvGrpSpPr>
        <p:grpSpPr bwMode="auto">
          <a:xfrm>
            <a:off x="2656344" y="2457153"/>
            <a:ext cx="685800" cy="670750"/>
            <a:chOff x="3404" y="2781"/>
            <a:chExt cx="319" cy="312"/>
          </a:xfrm>
        </p:grpSpPr>
        <p:sp>
          <p:nvSpPr>
            <p:cNvPr id="151" name="Freeform 58">
              <a:extLst>
                <a:ext uri="{FF2B5EF4-FFF2-40B4-BE49-F238E27FC236}">
                  <a16:creationId xmlns:a16="http://schemas.microsoft.com/office/drawing/2014/main" id="{585E19F8-1A5A-4830-9164-FA9C2A39ED49}"/>
                </a:ext>
              </a:extLst>
            </p:cNvPr>
            <p:cNvSpPr>
              <a:spLocks/>
            </p:cNvSpPr>
            <p:nvPr/>
          </p:nvSpPr>
          <p:spPr bwMode="auto">
            <a:xfrm>
              <a:off x="3433" y="2781"/>
              <a:ext cx="134" cy="92"/>
            </a:xfrm>
            <a:custGeom>
              <a:avLst/>
              <a:gdLst>
                <a:gd name="T0" fmla="*/ 588 w 590"/>
                <a:gd name="T1" fmla="*/ 128 h 404"/>
                <a:gd name="T2" fmla="*/ 590 w 590"/>
                <a:gd name="T3" fmla="*/ 128 h 404"/>
                <a:gd name="T4" fmla="*/ 590 w 590"/>
                <a:gd name="T5" fmla="*/ 0 h 404"/>
                <a:gd name="T6" fmla="*/ 0 w 590"/>
                <a:gd name="T7" fmla="*/ 341 h 404"/>
                <a:gd name="T8" fmla="*/ 109 w 590"/>
                <a:gd name="T9" fmla="*/ 404 h 404"/>
                <a:gd name="T10" fmla="*/ 588 w 590"/>
                <a:gd name="T11" fmla="*/ 128 h 404"/>
              </a:gdLst>
              <a:ahLst/>
              <a:cxnLst>
                <a:cxn ang="0">
                  <a:pos x="T0" y="T1"/>
                </a:cxn>
                <a:cxn ang="0">
                  <a:pos x="T2" y="T3"/>
                </a:cxn>
                <a:cxn ang="0">
                  <a:pos x="T4" y="T5"/>
                </a:cxn>
                <a:cxn ang="0">
                  <a:pos x="T6" y="T7"/>
                </a:cxn>
                <a:cxn ang="0">
                  <a:pos x="T8" y="T9"/>
                </a:cxn>
                <a:cxn ang="0">
                  <a:pos x="T10" y="T11"/>
                </a:cxn>
              </a:cxnLst>
              <a:rect l="0" t="0" r="r" b="b"/>
              <a:pathLst>
                <a:path w="590" h="404">
                  <a:moveTo>
                    <a:pt x="588" y="128"/>
                  </a:moveTo>
                  <a:cubicBezTo>
                    <a:pt x="589" y="128"/>
                    <a:pt x="589" y="128"/>
                    <a:pt x="590" y="128"/>
                  </a:cubicBezTo>
                  <a:cubicBezTo>
                    <a:pt x="590" y="0"/>
                    <a:pt x="590" y="0"/>
                    <a:pt x="590" y="0"/>
                  </a:cubicBezTo>
                  <a:cubicBezTo>
                    <a:pt x="339" y="0"/>
                    <a:pt x="125" y="124"/>
                    <a:pt x="0" y="341"/>
                  </a:cubicBezTo>
                  <a:cubicBezTo>
                    <a:pt x="109" y="404"/>
                    <a:pt x="109" y="404"/>
                    <a:pt x="109" y="404"/>
                  </a:cubicBezTo>
                  <a:cubicBezTo>
                    <a:pt x="205" y="239"/>
                    <a:pt x="384" y="128"/>
                    <a:pt x="588"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2" name="Freeform 59">
              <a:extLst>
                <a:ext uri="{FF2B5EF4-FFF2-40B4-BE49-F238E27FC236}">
                  <a16:creationId xmlns:a16="http://schemas.microsoft.com/office/drawing/2014/main" id="{CEABFDF8-B0C0-454D-BA69-F9CC6E51F66D}"/>
                </a:ext>
              </a:extLst>
            </p:cNvPr>
            <p:cNvSpPr>
              <a:spLocks/>
            </p:cNvSpPr>
            <p:nvPr/>
          </p:nvSpPr>
          <p:spPr bwMode="auto">
            <a:xfrm>
              <a:off x="3404" y="2859"/>
              <a:ext cx="53" cy="156"/>
            </a:xfrm>
            <a:custGeom>
              <a:avLst/>
              <a:gdLst>
                <a:gd name="T0" fmla="*/ 160 w 235"/>
                <a:gd name="T1" fmla="*/ 342 h 683"/>
                <a:gd name="T2" fmla="*/ 235 w 235"/>
                <a:gd name="T3" fmla="*/ 63 h 683"/>
                <a:gd name="T4" fmla="*/ 126 w 235"/>
                <a:gd name="T5" fmla="*/ 0 h 683"/>
                <a:gd name="T6" fmla="*/ 126 w 235"/>
                <a:gd name="T7" fmla="*/ 683 h 683"/>
                <a:gd name="T8" fmla="*/ 235 w 235"/>
                <a:gd name="T9" fmla="*/ 620 h 683"/>
                <a:gd name="T10" fmla="*/ 160 w 235"/>
                <a:gd name="T11" fmla="*/ 342 h 683"/>
              </a:gdLst>
              <a:ahLst/>
              <a:cxnLst>
                <a:cxn ang="0">
                  <a:pos x="T0" y="T1"/>
                </a:cxn>
                <a:cxn ang="0">
                  <a:pos x="T2" y="T3"/>
                </a:cxn>
                <a:cxn ang="0">
                  <a:pos x="T4" y="T5"/>
                </a:cxn>
                <a:cxn ang="0">
                  <a:pos x="T6" y="T7"/>
                </a:cxn>
                <a:cxn ang="0">
                  <a:pos x="T8" y="T9"/>
                </a:cxn>
                <a:cxn ang="0">
                  <a:pos x="T10" y="T11"/>
                </a:cxn>
              </a:cxnLst>
              <a:rect l="0" t="0" r="r" b="b"/>
              <a:pathLst>
                <a:path w="235" h="683">
                  <a:moveTo>
                    <a:pt x="160" y="342"/>
                  </a:moveTo>
                  <a:cubicBezTo>
                    <a:pt x="160" y="240"/>
                    <a:pt x="187" y="145"/>
                    <a:pt x="235" y="63"/>
                  </a:cubicBezTo>
                  <a:cubicBezTo>
                    <a:pt x="126" y="0"/>
                    <a:pt x="126" y="0"/>
                    <a:pt x="126" y="0"/>
                  </a:cubicBezTo>
                  <a:cubicBezTo>
                    <a:pt x="0" y="218"/>
                    <a:pt x="0" y="465"/>
                    <a:pt x="126" y="683"/>
                  </a:cubicBezTo>
                  <a:cubicBezTo>
                    <a:pt x="235" y="620"/>
                    <a:pt x="235" y="620"/>
                    <a:pt x="235" y="620"/>
                  </a:cubicBezTo>
                  <a:cubicBezTo>
                    <a:pt x="187" y="538"/>
                    <a:pt x="160" y="443"/>
                    <a:pt x="160" y="34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3" name="Freeform 60">
              <a:extLst>
                <a:ext uri="{FF2B5EF4-FFF2-40B4-BE49-F238E27FC236}">
                  <a16:creationId xmlns:a16="http://schemas.microsoft.com/office/drawing/2014/main" id="{DEAB8E63-BA40-4929-A8CF-B24E7DB41367}"/>
                </a:ext>
              </a:extLst>
            </p:cNvPr>
            <p:cNvSpPr>
              <a:spLocks/>
            </p:cNvSpPr>
            <p:nvPr/>
          </p:nvSpPr>
          <p:spPr bwMode="auto">
            <a:xfrm>
              <a:off x="3433" y="3001"/>
              <a:ext cx="134" cy="92"/>
            </a:xfrm>
            <a:custGeom>
              <a:avLst/>
              <a:gdLst>
                <a:gd name="T0" fmla="*/ 588 w 590"/>
                <a:gd name="T1" fmla="*/ 276 h 404"/>
                <a:gd name="T2" fmla="*/ 109 w 590"/>
                <a:gd name="T3" fmla="*/ 0 h 404"/>
                <a:gd name="T4" fmla="*/ 0 w 590"/>
                <a:gd name="T5" fmla="*/ 63 h 404"/>
                <a:gd name="T6" fmla="*/ 590 w 590"/>
                <a:gd name="T7" fmla="*/ 404 h 404"/>
                <a:gd name="T8" fmla="*/ 590 w 590"/>
                <a:gd name="T9" fmla="*/ 276 h 404"/>
                <a:gd name="T10" fmla="*/ 588 w 590"/>
                <a:gd name="T11" fmla="*/ 276 h 404"/>
              </a:gdLst>
              <a:ahLst/>
              <a:cxnLst>
                <a:cxn ang="0">
                  <a:pos x="T0" y="T1"/>
                </a:cxn>
                <a:cxn ang="0">
                  <a:pos x="T2" y="T3"/>
                </a:cxn>
                <a:cxn ang="0">
                  <a:pos x="T4" y="T5"/>
                </a:cxn>
                <a:cxn ang="0">
                  <a:pos x="T6" y="T7"/>
                </a:cxn>
                <a:cxn ang="0">
                  <a:pos x="T8" y="T9"/>
                </a:cxn>
                <a:cxn ang="0">
                  <a:pos x="T10" y="T11"/>
                </a:cxn>
              </a:cxnLst>
              <a:rect l="0" t="0" r="r" b="b"/>
              <a:pathLst>
                <a:path w="590" h="404">
                  <a:moveTo>
                    <a:pt x="588" y="276"/>
                  </a:moveTo>
                  <a:cubicBezTo>
                    <a:pt x="383" y="276"/>
                    <a:pt x="205" y="165"/>
                    <a:pt x="109" y="0"/>
                  </a:cubicBezTo>
                  <a:cubicBezTo>
                    <a:pt x="0" y="63"/>
                    <a:pt x="0" y="63"/>
                    <a:pt x="0" y="63"/>
                  </a:cubicBezTo>
                  <a:cubicBezTo>
                    <a:pt x="125" y="280"/>
                    <a:pt x="339" y="404"/>
                    <a:pt x="590" y="404"/>
                  </a:cubicBezTo>
                  <a:cubicBezTo>
                    <a:pt x="590" y="276"/>
                    <a:pt x="590" y="276"/>
                    <a:pt x="590" y="276"/>
                  </a:cubicBezTo>
                  <a:cubicBezTo>
                    <a:pt x="589" y="276"/>
                    <a:pt x="589" y="276"/>
                    <a:pt x="588" y="27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4" name="Freeform 61">
              <a:extLst>
                <a:ext uri="{FF2B5EF4-FFF2-40B4-BE49-F238E27FC236}">
                  <a16:creationId xmlns:a16="http://schemas.microsoft.com/office/drawing/2014/main" id="{050144B9-8CDC-4A11-B2BC-76CDD9CF7908}"/>
                </a:ext>
              </a:extLst>
            </p:cNvPr>
            <p:cNvSpPr>
              <a:spLocks/>
            </p:cNvSpPr>
            <p:nvPr/>
          </p:nvSpPr>
          <p:spPr bwMode="auto">
            <a:xfrm>
              <a:off x="3567" y="2781"/>
              <a:ext cx="156" cy="312"/>
            </a:xfrm>
            <a:custGeom>
              <a:avLst/>
              <a:gdLst>
                <a:gd name="T0" fmla="*/ 0 w 681"/>
                <a:gd name="T1" fmla="*/ 0 h 1365"/>
                <a:gd name="T2" fmla="*/ 0 w 681"/>
                <a:gd name="T3" fmla="*/ 128 h 1365"/>
                <a:gd name="T4" fmla="*/ 553 w 681"/>
                <a:gd name="T5" fmla="*/ 683 h 1365"/>
                <a:gd name="T6" fmla="*/ 0 w 681"/>
                <a:gd name="T7" fmla="*/ 1237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9"/>
                    <a:pt x="553" y="377"/>
                    <a:pt x="553" y="683"/>
                  </a:cubicBezTo>
                  <a:cubicBezTo>
                    <a:pt x="553" y="989"/>
                    <a:pt x="305" y="1237"/>
                    <a:pt x="0" y="1237"/>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5" name="Freeform 62">
              <a:extLst>
                <a:ext uri="{FF2B5EF4-FFF2-40B4-BE49-F238E27FC236}">
                  <a16:creationId xmlns:a16="http://schemas.microsoft.com/office/drawing/2014/main" id="{865362DF-AA9E-43B8-8709-BC16A1EEFDE6}"/>
                </a:ext>
              </a:extLst>
            </p:cNvPr>
            <p:cNvSpPr>
              <a:spLocks noEditPoints="1"/>
            </p:cNvSpPr>
            <p:nvPr/>
          </p:nvSpPr>
          <p:spPr bwMode="auto">
            <a:xfrm>
              <a:off x="3528" y="2863"/>
              <a:ext cx="78" cy="148"/>
            </a:xfrm>
            <a:custGeom>
              <a:avLst/>
              <a:gdLst>
                <a:gd name="T0" fmla="*/ 341 w 341"/>
                <a:gd name="T1" fmla="*/ 434 h 651"/>
                <a:gd name="T2" fmla="*/ 304 w 341"/>
                <a:gd name="T3" fmla="*/ 529 h 651"/>
                <a:gd name="T4" fmla="*/ 196 w 341"/>
                <a:gd name="T5" fmla="*/ 573 h 651"/>
                <a:gd name="T6" fmla="*/ 196 w 341"/>
                <a:gd name="T7" fmla="*/ 651 h 651"/>
                <a:gd name="T8" fmla="*/ 144 w 341"/>
                <a:gd name="T9" fmla="*/ 651 h 651"/>
                <a:gd name="T10" fmla="*/ 144 w 341"/>
                <a:gd name="T11" fmla="*/ 576 h 651"/>
                <a:gd name="T12" fmla="*/ 9 w 341"/>
                <a:gd name="T13" fmla="*/ 543 h 651"/>
                <a:gd name="T14" fmla="*/ 9 w 341"/>
                <a:gd name="T15" fmla="*/ 444 h 651"/>
                <a:gd name="T16" fmla="*/ 71 w 341"/>
                <a:gd name="T17" fmla="*/ 475 h 651"/>
                <a:gd name="T18" fmla="*/ 144 w 341"/>
                <a:gd name="T19" fmla="*/ 492 h 651"/>
                <a:gd name="T20" fmla="*/ 144 w 341"/>
                <a:gd name="T21" fmla="*/ 362 h 651"/>
                <a:gd name="T22" fmla="*/ 32 w 341"/>
                <a:gd name="T23" fmla="*/ 298 h 651"/>
                <a:gd name="T24" fmla="*/ 0 w 341"/>
                <a:gd name="T25" fmla="*/ 207 h 651"/>
                <a:gd name="T26" fmla="*/ 40 w 341"/>
                <a:gd name="T27" fmla="*/ 112 h 651"/>
                <a:gd name="T28" fmla="*/ 144 w 341"/>
                <a:gd name="T29" fmla="*/ 66 h 651"/>
                <a:gd name="T30" fmla="*/ 144 w 341"/>
                <a:gd name="T31" fmla="*/ 0 h 651"/>
                <a:gd name="T32" fmla="*/ 196 w 341"/>
                <a:gd name="T33" fmla="*/ 0 h 651"/>
                <a:gd name="T34" fmla="*/ 196 w 341"/>
                <a:gd name="T35" fmla="*/ 65 h 651"/>
                <a:gd name="T36" fmla="*/ 308 w 341"/>
                <a:gd name="T37" fmla="*/ 89 h 651"/>
                <a:gd name="T38" fmla="*/ 308 w 341"/>
                <a:gd name="T39" fmla="*/ 185 h 651"/>
                <a:gd name="T40" fmla="*/ 196 w 341"/>
                <a:gd name="T41" fmla="*/ 148 h 651"/>
                <a:gd name="T42" fmla="*/ 196 w 341"/>
                <a:gd name="T43" fmla="*/ 283 h 651"/>
                <a:gd name="T44" fmla="*/ 308 w 341"/>
                <a:gd name="T45" fmla="*/ 347 h 651"/>
                <a:gd name="T46" fmla="*/ 341 w 341"/>
                <a:gd name="T47" fmla="*/ 434 h 651"/>
                <a:gd name="T48" fmla="*/ 144 w 341"/>
                <a:gd name="T49" fmla="*/ 262 h 651"/>
                <a:gd name="T50" fmla="*/ 144 w 341"/>
                <a:gd name="T51" fmla="*/ 150 h 651"/>
                <a:gd name="T52" fmla="*/ 94 w 341"/>
                <a:gd name="T53" fmla="*/ 201 h 651"/>
                <a:gd name="T54" fmla="*/ 144 w 341"/>
                <a:gd name="T55" fmla="*/ 262 h 651"/>
                <a:gd name="T56" fmla="*/ 246 w 341"/>
                <a:gd name="T57" fmla="*/ 439 h 651"/>
                <a:gd name="T58" fmla="*/ 196 w 341"/>
                <a:gd name="T59" fmla="*/ 382 h 651"/>
                <a:gd name="T60" fmla="*/ 196 w 341"/>
                <a:gd name="T61" fmla="*/ 490 h 651"/>
                <a:gd name="T62" fmla="*/ 246 w 341"/>
                <a:gd name="T63" fmla="*/ 439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1">
                  <a:moveTo>
                    <a:pt x="341" y="434"/>
                  </a:moveTo>
                  <a:cubicBezTo>
                    <a:pt x="341" y="474"/>
                    <a:pt x="329" y="505"/>
                    <a:pt x="304" y="529"/>
                  </a:cubicBezTo>
                  <a:cubicBezTo>
                    <a:pt x="279" y="553"/>
                    <a:pt x="243" y="568"/>
                    <a:pt x="196" y="573"/>
                  </a:cubicBezTo>
                  <a:cubicBezTo>
                    <a:pt x="196" y="651"/>
                    <a:pt x="196" y="651"/>
                    <a:pt x="196" y="651"/>
                  </a:cubicBezTo>
                  <a:cubicBezTo>
                    <a:pt x="144" y="651"/>
                    <a:pt x="144" y="651"/>
                    <a:pt x="144" y="651"/>
                  </a:cubicBezTo>
                  <a:cubicBezTo>
                    <a:pt x="144" y="576"/>
                    <a:pt x="144" y="576"/>
                    <a:pt x="144" y="576"/>
                  </a:cubicBezTo>
                  <a:cubicBezTo>
                    <a:pt x="95" y="575"/>
                    <a:pt x="50" y="564"/>
                    <a:pt x="9" y="543"/>
                  </a:cubicBezTo>
                  <a:cubicBezTo>
                    <a:pt x="9" y="444"/>
                    <a:pt x="9" y="444"/>
                    <a:pt x="9" y="444"/>
                  </a:cubicBezTo>
                  <a:cubicBezTo>
                    <a:pt x="22" y="455"/>
                    <a:pt x="43" y="465"/>
                    <a:pt x="71" y="475"/>
                  </a:cubicBezTo>
                  <a:cubicBezTo>
                    <a:pt x="99" y="485"/>
                    <a:pt x="123" y="490"/>
                    <a:pt x="144" y="492"/>
                  </a:cubicBezTo>
                  <a:cubicBezTo>
                    <a:pt x="144" y="362"/>
                    <a:pt x="144" y="362"/>
                    <a:pt x="144" y="362"/>
                  </a:cubicBezTo>
                  <a:cubicBezTo>
                    <a:pt x="91" y="343"/>
                    <a:pt x="54" y="322"/>
                    <a:pt x="32" y="298"/>
                  </a:cubicBezTo>
                  <a:cubicBezTo>
                    <a:pt x="11" y="275"/>
                    <a:pt x="0" y="245"/>
                    <a:pt x="0" y="207"/>
                  </a:cubicBezTo>
                  <a:cubicBezTo>
                    <a:pt x="0" y="169"/>
                    <a:pt x="13" y="138"/>
                    <a:pt x="40" y="112"/>
                  </a:cubicBezTo>
                  <a:cubicBezTo>
                    <a:pt x="67" y="86"/>
                    <a:pt x="101" y="71"/>
                    <a:pt x="144" y="66"/>
                  </a:cubicBezTo>
                  <a:cubicBezTo>
                    <a:pt x="144" y="0"/>
                    <a:pt x="144" y="0"/>
                    <a:pt x="144" y="0"/>
                  </a:cubicBezTo>
                  <a:cubicBezTo>
                    <a:pt x="196" y="0"/>
                    <a:pt x="196" y="0"/>
                    <a:pt x="196" y="0"/>
                  </a:cubicBezTo>
                  <a:cubicBezTo>
                    <a:pt x="196" y="65"/>
                    <a:pt x="196" y="65"/>
                    <a:pt x="196" y="65"/>
                  </a:cubicBezTo>
                  <a:cubicBezTo>
                    <a:pt x="246" y="67"/>
                    <a:pt x="283" y="75"/>
                    <a:pt x="308" y="89"/>
                  </a:cubicBezTo>
                  <a:cubicBezTo>
                    <a:pt x="308" y="185"/>
                    <a:pt x="308" y="185"/>
                    <a:pt x="308" y="185"/>
                  </a:cubicBezTo>
                  <a:cubicBezTo>
                    <a:pt x="275" y="165"/>
                    <a:pt x="237" y="153"/>
                    <a:pt x="196" y="148"/>
                  </a:cubicBezTo>
                  <a:cubicBezTo>
                    <a:pt x="196" y="283"/>
                    <a:pt x="196" y="283"/>
                    <a:pt x="196" y="283"/>
                  </a:cubicBezTo>
                  <a:cubicBezTo>
                    <a:pt x="248" y="302"/>
                    <a:pt x="285" y="323"/>
                    <a:pt x="308" y="347"/>
                  </a:cubicBezTo>
                  <a:cubicBezTo>
                    <a:pt x="330" y="371"/>
                    <a:pt x="341" y="400"/>
                    <a:pt x="341" y="434"/>
                  </a:cubicBezTo>
                  <a:close/>
                  <a:moveTo>
                    <a:pt x="144" y="262"/>
                  </a:moveTo>
                  <a:cubicBezTo>
                    <a:pt x="144" y="150"/>
                    <a:pt x="144" y="150"/>
                    <a:pt x="144" y="150"/>
                  </a:cubicBezTo>
                  <a:cubicBezTo>
                    <a:pt x="111" y="156"/>
                    <a:pt x="94" y="173"/>
                    <a:pt x="94" y="201"/>
                  </a:cubicBezTo>
                  <a:cubicBezTo>
                    <a:pt x="94" y="226"/>
                    <a:pt x="111" y="246"/>
                    <a:pt x="144" y="262"/>
                  </a:cubicBezTo>
                  <a:close/>
                  <a:moveTo>
                    <a:pt x="246" y="439"/>
                  </a:moveTo>
                  <a:cubicBezTo>
                    <a:pt x="246" y="416"/>
                    <a:pt x="230" y="397"/>
                    <a:pt x="196" y="382"/>
                  </a:cubicBezTo>
                  <a:cubicBezTo>
                    <a:pt x="196" y="490"/>
                    <a:pt x="196" y="490"/>
                    <a:pt x="196" y="490"/>
                  </a:cubicBezTo>
                  <a:cubicBezTo>
                    <a:pt x="230" y="485"/>
                    <a:pt x="246" y="468"/>
                    <a:pt x="246" y="4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4" name="Group 83">
            <a:extLst>
              <a:ext uri="{FF2B5EF4-FFF2-40B4-BE49-F238E27FC236}">
                <a16:creationId xmlns:a16="http://schemas.microsoft.com/office/drawing/2014/main" id="{EBA36FC7-DC33-4CC8-94AB-9A672093474E}"/>
              </a:ext>
              <a:ext uri="{C183D7F6-B498-43B3-948B-1728B52AA6E4}">
                <adec:decorative xmlns:adec="http://schemas.microsoft.com/office/drawing/2017/decorative" val="1"/>
              </a:ext>
            </a:extLst>
          </p:cNvPr>
          <p:cNvGrpSpPr/>
          <p:nvPr/>
        </p:nvGrpSpPr>
        <p:grpSpPr>
          <a:xfrm>
            <a:off x="588263" y="4642300"/>
            <a:ext cx="731520" cy="715467"/>
            <a:chOff x="4232665" y="4044676"/>
            <a:chExt cx="731520" cy="715467"/>
          </a:xfrm>
        </p:grpSpPr>
        <p:grpSp>
          <p:nvGrpSpPr>
            <p:cNvPr id="85" name="Graphic 1">
              <a:extLst>
                <a:ext uri="{FF2B5EF4-FFF2-40B4-BE49-F238E27FC236}">
                  <a16:creationId xmlns:a16="http://schemas.microsoft.com/office/drawing/2014/main" id="{12C4F8DC-3F58-437D-BFF1-02E576AEA394}"/>
                </a:ext>
              </a:extLst>
            </p:cNvPr>
            <p:cNvGrpSpPr>
              <a:grpSpLocks noChangeAspect="1"/>
            </p:cNvGrpSpPr>
            <p:nvPr/>
          </p:nvGrpSpPr>
          <p:grpSpPr>
            <a:xfrm>
              <a:off x="4403362" y="4227783"/>
              <a:ext cx="390125" cy="252100"/>
              <a:chOff x="2988608" y="6890916"/>
              <a:chExt cx="312379" cy="201860"/>
            </a:xfrm>
            <a:solidFill>
              <a:schemeClr val="accent1"/>
            </a:solidFill>
          </p:grpSpPr>
          <p:sp>
            <p:nvSpPr>
              <p:cNvPr id="95" name="Freeform: Shape 94">
                <a:extLst>
                  <a:ext uri="{FF2B5EF4-FFF2-40B4-BE49-F238E27FC236}">
                    <a16:creationId xmlns:a16="http://schemas.microsoft.com/office/drawing/2014/main" id="{96FDA131-D021-4869-8AC4-BDD4C204C3A1}"/>
                  </a:ext>
                </a:extLst>
              </p:cNvPr>
              <p:cNvSpPr/>
              <p:nvPr/>
            </p:nvSpPr>
            <p:spPr>
              <a:xfrm>
                <a:off x="2988608" y="6932300"/>
                <a:ext cx="160166" cy="160167"/>
              </a:xfrm>
              <a:custGeom>
                <a:avLst/>
                <a:gdLst>
                  <a:gd name="connsiteX0" fmla="*/ 160167 w 160166"/>
                  <a:gd name="connsiteY0" fmla="*/ 152748 h 160167"/>
                  <a:gd name="connsiteX1" fmla="*/ 38989 w 160166"/>
                  <a:gd name="connsiteY1" fmla="*/ 31570 h 160167"/>
                  <a:gd name="connsiteX2" fmla="*/ 41462 w 160166"/>
                  <a:gd name="connsiteY2" fmla="*/ 17041 h 160167"/>
                  <a:gd name="connsiteX3" fmla="*/ 33734 w 160166"/>
                  <a:gd name="connsiteY3" fmla="*/ 4367 h 160167"/>
                  <a:gd name="connsiteX4" fmla="*/ 19514 w 160166"/>
                  <a:gd name="connsiteY4" fmla="*/ 39 h 160167"/>
                  <a:gd name="connsiteX5" fmla="*/ 6221 w 160166"/>
                  <a:gd name="connsiteY5" fmla="*/ 6221 h 160167"/>
                  <a:gd name="connsiteX6" fmla="*/ 39 w 160166"/>
                  <a:gd name="connsiteY6" fmla="*/ 19514 h 160167"/>
                  <a:gd name="connsiteX7" fmla="*/ 4367 w 160166"/>
                  <a:gd name="connsiteY7" fmla="*/ 33734 h 160167"/>
                  <a:gd name="connsiteX8" fmla="*/ 17041 w 160166"/>
                  <a:gd name="connsiteY8" fmla="*/ 41462 h 160167"/>
                  <a:gd name="connsiteX9" fmla="*/ 31570 w 160166"/>
                  <a:gd name="connsiteY9" fmla="*/ 38989 h 160167"/>
                  <a:gd name="connsiteX10" fmla="*/ 152748 w 160166"/>
                  <a:gd name="connsiteY10" fmla="*/ 160167 h 160167"/>
                  <a:gd name="connsiteX11" fmla="*/ 160167 w 160166"/>
                  <a:gd name="connsiteY11" fmla="*/ 152748 h 160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166" h="160167">
                    <a:moveTo>
                      <a:pt x="160167" y="152748"/>
                    </a:moveTo>
                    <a:lnTo>
                      <a:pt x="38989" y="31570"/>
                    </a:lnTo>
                    <a:cubicBezTo>
                      <a:pt x="41462" y="27242"/>
                      <a:pt x="42389" y="21987"/>
                      <a:pt x="41462" y="17041"/>
                    </a:cubicBezTo>
                    <a:cubicBezTo>
                      <a:pt x="40535" y="12095"/>
                      <a:pt x="37752" y="7458"/>
                      <a:pt x="33734" y="4367"/>
                    </a:cubicBezTo>
                    <a:cubicBezTo>
                      <a:pt x="29715" y="1275"/>
                      <a:pt x="24769" y="-270"/>
                      <a:pt x="19514" y="39"/>
                    </a:cubicBezTo>
                    <a:cubicBezTo>
                      <a:pt x="14568" y="348"/>
                      <a:pt x="9622" y="2512"/>
                      <a:pt x="6221" y="6221"/>
                    </a:cubicBezTo>
                    <a:cubicBezTo>
                      <a:pt x="2512" y="9931"/>
                      <a:pt x="348" y="14568"/>
                      <a:pt x="39" y="19514"/>
                    </a:cubicBezTo>
                    <a:cubicBezTo>
                      <a:pt x="-270" y="24460"/>
                      <a:pt x="1275" y="29715"/>
                      <a:pt x="4367" y="33734"/>
                    </a:cubicBezTo>
                    <a:cubicBezTo>
                      <a:pt x="7458" y="37752"/>
                      <a:pt x="11786" y="40535"/>
                      <a:pt x="17041" y="41462"/>
                    </a:cubicBezTo>
                    <a:cubicBezTo>
                      <a:pt x="21987" y="42389"/>
                      <a:pt x="27242" y="41462"/>
                      <a:pt x="31570" y="38989"/>
                    </a:cubicBezTo>
                    <a:lnTo>
                      <a:pt x="152748" y="160167"/>
                    </a:lnTo>
                    <a:lnTo>
                      <a:pt x="160167" y="152748"/>
                    </a:lnTo>
                    <a:close/>
                  </a:path>
                </a:pathLst>
              </a:custGeom>
              <a:solidFill>
                <a:schemeClr val="tx1"/>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59386E56-D59B-4BC5-B0F6-77453AFFBFC0}"/>
                  </a:ext>
                </a:extLst>
              </p:cNvPr>
              <p:cNvSpPr/>
              <p:nvPr/>
            </p:nvSpPr>
            <p:spPr>
              <a:xfrm>
                <a:off x="3141047" y="6932648"/>
                <a:ext cx="159940" cy="160128"/>
              </a:xfrm>
              <a:custGeom>
                <a:avLst/>
                <a:gdLst>
                  <a:gd name="connsiteX0" fmla="*/ 139417 w 159940"/>
                  <a:gd name="connsiteY0" fmla="*/ 0 h 160128"/>
                  <a:gd name="connsiteX1" fmla="*/ 128907 w 159940"/>
                  <a:gd name="connsiteY1" fmla="*/ 2782 h 160128"/>
                  <a:gd name="connsiteX2" fmla="*/ 121178 w 159940"/>
                  <a:gd name="connsiteY2" fmla="*/ 10510 h 160128"/>
                  <a:gd name="connsiteX3" fmla="*/ 118396 w 159940"/>
                  <a:gd name="connsiteY3" fmla="*/ 21021 h 160128"/>
                  <a:gd name="connsiteX4" fmla="*/ 121178 w 159940"/>
                  <a:gd name="connsiteY4" fmla="*/ 31531 h 160128"/>
                  <a:gd name="connsiteX5" fmla="*/ 0 w 159940"/>
                  <a:gd name="connsiteY5" fmla="*/ 152709 h 160128"/>
                  <a:gd name="connsiteX6" fmla="*/ 7419 w 159940"/>
                  <a:gd name="connsiteY6" fmla="*/ 160128 h 160128"/>
                  <a:gd name="connsiteX7" fmla="*/ 128597 w 159940"/>
                  <a:gd name="connsiteY7" fmla="*/ 38950 h 160128"/>
                  <a:gd name="connsiteX8" fmla="*/ 137562 w 159940"/>
                  <a:gd name="connsiteY8" fmla="*/ 41732 h 160128"/>
                  <a:gd name="connsiteX9" fmla="*/ 146836 w 159940"/>
                  <a:gd name="connsiteY9" fmla="*/ 40187 h 160128"/>
                  <a:gd name="connsiteX10" fmla="*/ 154564 w 159940"/>
                  <a:gd name="connsiteY10" fmla="*/ 34622 h 160128"/>
                  <a:gd name="connsiteX11" fmla="*/ 159201 w 159940"/>
                  <a:gd name="connsiteY11" fmla="*/ 26276 h 160128"/>
                  <a:gd name="connsiteX12" fmla="*/ 159510 w 159940"/>
                  <a:gd name="connsiteY12" fmla="*/ 16693 h 160128"/>
                  <a:gd name="connsiteX13" fmla="*/ 155491 w 159940"/>
                  <a:gd name="connsiteY13" fmla="*/ 8037 h 160128"/>
                  <a:gd name="connsiteX14" fmla="*/ 148072 w 159940"/>
                  <a:gd name="connsiteY14" fmla="*/ 2164 h 160128"/>
                  <a:gd name="connsiteX15" fmla="*/ 139417 w 159940"/>
                  <a:gd name="connsiteY15" fmla="*/ 0 h 160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9940" h="160128">
                    <a:moveTo>
                      <a:pt x="139417" y="0"/>
                    </a:moveTo>
                    <a:cubicBezTo>
                      <a:pt x="135707" y="0"/>
                      <a:pt x="131998" y="927"/>
                      <a:pt x="128907" y="2782"/>
                    </a:cubicBezTo>
                    <a:cubicBezTo>
                      <a:pt x="125815" y="4637"/>
                      <a:pt x="123033" y="7419"/>
                      <a:pt x="121178" y="10510"/>
                    </a:cubicBezTo>
                    <a:cubicBezTo>
                      <a:pt x="119323" y="13602"/>
                      <a:pt x="118396" y="17311"/>
                      <a:pt x="118396" y="21021"/>
                    </a:cubicBezTo>
                    <a:cubicBezTo>
                      <a:pt x="118396" y="24730"/>
                      <a:pt x="119323" y="28440"/>
                      <a:pt x="121178" y="31531"/>
                    </a:cubicBezTo>
                    <a:lnTo>
                      <a:pt x="0" y="152709"/>
                    </a:lnTo>
                    <a:lnTo>
                      <a:pt x="7419" y="160128"/>
                    </a:lnTo>
                    <a:lnTo>
                      <a:pt x="128597" y="38950"/>
                    </a:lnTo>
                    <a:cubicBezTo>
                      <a:pt x="131379" y="40496"/>
                      <a:pt x="134471" y="41423"/>
                      <a:pt x="137562" y="41732"/>
                    </a:cubicBezTo>
                    <a:cubicBezTo>
                      <a:pt x="140653" y="42041"/>
                      <a:pt x="144053" y="41423"/>
                      <a:pt x="146836" y="40187"/>
                    </a:cubicBezTo>
                    <a:cubicBezTo>
                      <a:pt x="149927" y="38950"/>
                      <a:pt x="152400" y="37095"/>
                      <a:pt x="154564" y="34622"/>
                    </a:cubicBezTo>
                    <a:cubicBezTo>
                      <a:pt x="156728" y="32149"/>
                      <a:pt x="158274" y="29367"/>
                      <a:pt x="159201" y="26276"/>
                    </a:cubicBezTo>
                    <a:cubicBezTo>
                      <a:pt x="160128" y="23185"/>
                      <a:pt x="160128" y="20093"/>
                      <a:pt x="159510" y="16693"/>
                    </a:cubicBezTo>
                    <a:cubicBezTo>
                      <a:pt x="158892" y="13602"/>
                      <a:pt x="157655" y="10510"/>
                      <a:pt x="155491" y="8037"/>
                    </a:cubicBezTo>
                    <a:cubicBezTo>
                      <a:pt x="153637" y="5564"/>
                      <a:pt x="151164" y="3400"/>
                      <a:pt x="148072" y="2164"/>
                    </a:cubicBezTo>
                    <a:cubicBezTo>
                      <a:pt x="145599" y="618"/>
                      <a:pt x="142508" y="0"/>
                      <a:pt x="139417" y="0"/>
                    </a:cubicBezTo>
                    <a:close/>
                  </a:path>
                </a:pathLst>
              </a:custGeom>
              <a:solidFill>
                <a:schemeClr val="accent1"/>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8A5840C2-3E85-4347-A925-47ECBEF15F7B}"/>
                  </a:ext>
                </a:extLst>
              </p:cNvPr>
              <p:cNvSpPr/>
              <p:nvPr/>
            </p:nvSpPr>
            <p:spPr>
              <a:xfrm>
                <a:off x="3139810" y="6931720"/>
                <a:ext cx="10510" cy="157036"/>
              </a:xfrm>
              <a:custGeom>
                <a:avLst/>
                <a:gdLst>
                  <a:gd name="connsiteX0" fmla="*/ 10510 w 10510"/>
                  <a:gd name="connsiteY0" fmla="*/ 0 h 157036"/>
                  <a:gd name="connsiteX1" fmla="*/ 0 w 10510"/>
                  <a:gd name="connsiteY1" fmla="*/ 0 h 157036"/>
                  <a:gd name="connsiteX2" fmla="*/ 0 w 10510"/>
                  <a:gd name="connsiteY2" fmla="*/ 157037 h 157036"/>
                  <a:gd name="connsiteX3" fmla="*/ 10510 w 10510"/>
                  <a:gd name="connsiteY3" fmla="*/ 157037 h 157036"/>
                  <a:gd name="connsiteX4" fmla="*/ 10510 w 10510"/>
                  <a:gd name="connsiteY4" fmla="*/ 0 h 1570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10" h="157036">
                    <a:moveTo>
                      <a:pt x="10510" y="0"/>
                    </a:moveTo>
                    <a:lnTo>
                      <a:pt x="0" y="0"/>
                    </a:lnTo>
                    <a:lnTo>
                      <a:pt x="0" y="157037"/>
                    </a:lnTo>
                    <a:lnTo>
                      <a:pt x="10510" y="157037"/>
                    </a:lnTo>
                    <a:lnTo>
                      <a:pt x="10510" y="0"/>
                    </a:lnTo>
                    <a:close/>
                  </a:path>
                </a:pathLst>
              </a:custGeom>
              <a:solidFill>
                <a:srgbClr val="0078D4"/>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63DFBC85-C7C8-4AB3-B909-4EF99C2C13A2}"/>
                  </a:ext>
                </a:extLst>
              </p:cNvPr>
              <p:cNvSpPr/>
              <p:nvPr/>
            </p:nvSpPr>
            <p:spPr>
              <a:xfrm>
                <a:off x="3124354" y="6890916"/>
                <a:ext cx="41423" cy="41423"/>
              </a:xfrm>
              <a:custGeom>
                <a:avLst/>
                <a:gdLst>
                  <a:gd name="connsiteX0" fmla="*/ 20712 w 41423"/>
                  <a:gd name="connsiteY0" fmla="*/ 41423 h 41423"/>
                  <a:gd name="connsiteX1" fmla="*/ 41423 w 41423"/>
                  <a:gd name="connsiteY1" fmla="*/ 20712 h 41423"/>
                  <a:gd name="connsiteX2" fmla="*/ 20712 w 41423"/>
                  <a:gd name="connsiteY2" fmla="*/ 0 h 41423"/>
                  <a:gd name="connsiteX3" fmla="*/ 0 w 41423"/>
                  <a:gd name="connsiteY3" fmla="*/ 20712 h 41423"/>
                  <a:gd name="connsiteX4" fmla="*/ 20712 w 41423"/>
                  <a:gd name="connsiteY4" fmla="*/ 41423 h 4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23" h="41423">
                    <a:moveTo>
                      <a:pt x="20712" y="41423"/>
                    </a:moveTo>
                    <a:cubicBezTo>
                      <a:pt x="32149" y="41423"/>
                      <a:pt x="41423" y="32149"/>
                      <a:pt x="41423" y="20712"/>
                    </a:cubicBezTo>
                    <a:cubicBezTo>
                      <a:pt x="41423" y="9274"/>
                      <a:pt x="32149" y="0"/>
                      <a:pt x="20712" y="0"/>
                    </a:cubicBezTo>
                    <a:cubicBezTo>
                      <a:pt x="9274" y="0"/>
                      <a:pt x="0" y="9274"/>
                      <a:pt x="0" y="20712"/>
                    </a:cubicBezTo>
                    <a:cubicBezTo>
                      <a:pt x="0" y="32149"/>
                      <a:pt x="9274" y="41423"/>
                      <a:pt x="20712" y="41423"/>
                    </a:cubicBezTo>
                    <a:close/>
                  </a:path>
                </a:pathLst>
              </a:custGeom>
              <a:solidFill>
                <a:schemeClr val="accent1"/>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6" name="Group 85">
              <a:extLst>
                <a:ext uri="{FF2B5EF4-FFF2-40B4-BE49-F238E27FC236}">
                  <a16:creationId xmlns:a16="http://schemas.microsoft.com/office/drawing/2014/main" id="{58607398-26C6-49D9-8C31-72B7AF7FC66C}"/>
                </a:ext>
              </a:extLst>
            </p:cNvPr>
            <p:cNvGrpSpPr/>
            <p:nvPr/>
          </p:nvGrpSpPr>
          <p:grpSpPr>
            <a:xfrm>
              <a:off x="4453956" y="4342367"/>
              <a:ext cx="288939" cy="178868"/>
              <a:chOff x="6376325" y="4286869"/>
              <a:chExt cx="288939" cy="178868"/>
            </a:xfrm>
          </p:grpSpPr>
          <p:sp>
            <p:nvSpPr>
              <p:cNvPr id="92" name="Oval 87">
                <a:extLst>
                  <a:ext uri="{FF2B5EF4-FFF2-40B4-BE49-F238E27FC236}">
                    <a16:creationId xmlns:a16="http://schemas.microsoft.com/office/drawing/2014/main" id="{A1C88763-FD7E-4870-AC18-9E7A29FE49F7}"/>
                  </a:ext>
                </a:extLst>
              </p:cNvPr>
              <p:cNvSpPr>
                <a:spLocks noChangeArrowheads="1"/>
              </p:cNvSpPr>
              <p:nvPr/>
            </p:nvSpPr>
            <p:spPr bwMode="auto">
              <a:xfrm>
                <a:off x="6396964" y="4286869"/>
                <a:ext cx="178867" cy="17886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3" name="Freeform 88">
                <a:extLst>
                  <a:ext uri="{FF2B5EF4-FFF2-40B4-BE49-F238E27FC236}">
                    <a16:creationId xmlns:a16="http://schemas.microsoft.com/office/drawing/2014/main" id="{5B8AF207-6AB0-439C-A202-D46B8804B766}"/>
                  </a:ext>
                </a:extLst>
              </p:cNvPr>
              <p:cNvSpPr>
                <a:spLocks/>
              </p:cNvSpPr>
              <p:nvPr/>
            </p:nvSpPr>
            <p:spPr bwMode="auto">
              <a:xfrm>
                <a:off x="6376325" y="4399235"/>
                <a:ext cx="288939" cy="66502"/>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4" name="Oval 89">
                <a:extLst>
                  <a:ext uri="{FF2B5EF4-FFF2-40B4-BE49-F238E27FC236}">
                    <a16:creationId xmlns:a16="http://schemas.microsoft.com/office/drawing/2014/main" id="{1C4F70E7-20FC-4862-8182-AB6C3B3CB111}"/>
                  </a:ext>
                </a:extLst>
              </p:cNvPr>
              <p:cNvSpPr>
                <a:spLocks noChangeArrowheads="1"/>
              </p:cNvSpPr>
              <p:nvPr/>
            </p:nvSpPr>
            <p:spPr bwMode="auto">
              <a:xfrm>
                <a:off x="6527674" y="4325853"/>
                <a:ext cx="116951" cy="1169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87" name="Group 184">
              <a:extLst>
                <a:ext uri="{FF2B5EF4-FFF2-40B4-BE49-F238E27FC236}">
                  <a16:creationId xmlns:a16="http://schemas.microsoft.com/office/drawing/2014/main" id="{D876A665-424F-4EEB-81EC-0786A842FBDB}"/>
                </a:ext>
              </a:extLst>
            </p:cNvPr>
            <p:cNvGrpSpPr>
              <a:grpSpLocks noChangeAspect="1"/>
            </p:cNvGrpSpPr>
            <p:nvPr/>
          </p:nvGrpSpPr>
          <p:grpSpPr bwMode="auto">
            <a:xfrm>
              <a:off x="4232665" y="4044676"/>
              <a:ext cx="731520" cy="715467"/>
              <a:chOff x="2197" y="2783"/>
              <a:chExt cx="319" cy="312"/>
            </a:xfrm>
          </p:grpSpPr>
          <p:sp>
            <p:nvSpPr>
              <p:cNvPr id="88" name="Freeform 185">
                <a:extLst>
                  <a:ext uri="{FF2B5EF4-FFF2-40B4-BE49-F238E27FC236}">
                    <a16:creationId xmlns:a16="http://schemas.microsoft.com/office/drawing/2014/main" id="{2BE9AC6F-1D3E-4849-A01D-76BFA21079C3}"/>
                  </a:ext>
                </a:extLst>
              </p:cNvPr>
              <p:cNvSpPr>
                <a:spLocks/>
              </p:cNvSpPr>
              <p:nvPr/>
            </p:nvSpPr>
            <p:spPr bwMode="auto">
              <a:xfrm>
                <a:off x="2226" y="2783"/>
                <a:ext cx="134" cy="93"/>
              </a:xfrm>
              <a:custGeom>
                <a:avLst/>
                <a:gdLst>
                  <a:gd name="T0" fmla="*/ 590 w 590"/>
                  <a:gd name="T1" fmla="*/ 128 h 405"/>
                  <a:gd name="T2" fmla="*/ 590 w 590"/>
                  <a:gd name="T3" fmla="*/ 0 h 405"/>
                  <a:gd name="T4" fmla="*/ 0 w 590"/>
                  <a:gd name="T5" fmla="*/ 341 h 405"/>
                  <a:gd name="T6" fmla="*/ 111 w 590"/>
                  <a:gd name="T7" fmla="*/ 405 h 405"/>
                  <a:gd name="T8" fmla="*/ 590 w 590"/>
                  <a:gd name="T9" fmla="*/ 128 h 405"/>
                </a:gdLst>
                <a:ahLst/>
                <a:cxnLst>
                  <a:cxn ang="0">
                    <a:pos x="T0" y="T1"/>
                  </a:cxn>
                  <a:cxn ang="0">
                    <a:pos x="T2" y="T3"/>
                  </a:cxn>
                  <a:cxn ang="0">
                    <a:pos x="T4" y="T5"/>
                  </a:cxn>
                  <a:cxn ang="0">
                    <a:pos x="T6" y="T7"/>
                  </a:cxn>
                  <a:cxn ang="0">
                    <a:pos x="T8" y="T9"/>
                  </a:cxn>
                </a:cxnLst>
                <a:rect l="0" t="0" r="r" b="b"/>
                <a:pathLst>
                  <a:path w="590" h="405">
                    <a:moveTo>
                      <a:pt x="590" y="128"/>
                    </a:moveTo>
                    <a:cubicBezTo>
                      <a:pt x="590" y="0"/>
                      <a:pt x="590" y="0"/>
                      <a:pt x="590" y="0"/>
                    </a:cubicBezTo>
                    <a:cubicBezTo>
                      <a:pt x="339" y="0"/>
                      <a:pt x="125" y="124"/>
                      <a:pt x="0" y="341"/>
                    </a:cubicBezTo>
                    <a:cubicBezTo>
                      <a:pt x="111" y="405"/>
                      <a:pt x="111" y="405"/>
                      <a:pt x="111" y="405"/>
                    </a:cubicBezTo>
                    <a:cubicBezTo>
                      <a:pt x="206" y="240"/>
                      <a:pt x="385" y="128"/>
                      <a:pt x="590" y="1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89" name="Freeform 186">
                <a:extLst>
                  <a:ext uri="{FF2B5EF4-FFF2-40B4-BE49-F238E27FC236}">
                    <a16:creationId xmlns:a16="http://schemas.microsoft.com/office/drawing/2014/main" id="{323E7737-26F2-4BF8-A76F-DAE96CB883C4}"/>
                  </a:ext>
                </a:extLst>
              </p:cNvPr>
              <p:cNvSpPr>
                <a:spLocks/>
              </p:cNvSpPr>
              <p:nvPr/>
            </p:nvSpPr>
            <p:spPr bwMode="auto">
              <a:xfrm>
                <a:off x="2197" y="2861"/>
                <a:ext cx="54" cy="156"/>
              </a:xfrm>
              <a:custGeom>
                <a:avLst/>
                <a:gdLst>
                  <a:gd name="T0" fmla="*/ 164 w 239"/>
                  <a:gd name="T1" fmla="*/ 339 h 683"/>
                  <a:gd name="T2" fmla="*/ 237 w 239"/>
                  <a:gd name="T3" fmla="*/ 64 h 683"/>
                  <a:gd name="T4" fmla="*/ 126 w 239"/>
                  <a:gd name="T5" fmla="*/ 0 h 683"/>
                  <a:gd name="T6" fmla="*/ 126 w 239"/>
                  <a:gd name="T7" fmla="*/ 683 h 683"/>
                  <a:gd name="T8" fmla="*/ 239 w 239"/>
                  <a:gd name="T9" fmla="*/ 617 h 683"/>
                  <a:gd name="T10" fmla="*/ 164 w 239"/>
                  <a:gd name="T11" fmla="*/ 339 h 683"/>
                </a:gdLst>
                <a:ahLst/>
                <a:cxnLst>
                  <a:cxn ang="0">
                    <a:pos x="T0" y="T1"/>
                  </a:cxn>
                  <a:cxn ang="0">
                    <a:pos x="T2" y="T3"/>
                  </a:cxn>
                  <a:cxn ang="0">
                    <a:pos x="T4" y="T5"/>
                  </a:cxn>
                  <a:cxn ang="0">
                    <a:pos x="T6" y="T7"/>
                  </a:cxn>
                  <a:cxn ang="0">
                    <a:pos x="T8" y="T9"/>
                  </a:cxn>
                  <a:cxn ang="0">
                    <a:pos x="T10" y="T11"/>
                  </a:cxn>
                </a:cxnLst>
                <a:rect l="0" t="0" r="r" b="b"/>
                <a:pathLst>
                  <a:path w="239" h="683">
                    <a:moveTo>
                      <a:pt x="164" y="339"/>
                    </a:moveTo>
                    <a:cubicBezTo>
                      <a:pt x="164" y="239"/>
                      <a:pt x="191" y="145"/>
                      <a:pt x="237" y="64"/>
                    </a:cubicBezTo>
                    <a:cubicBezTo>
                      <a:pt x="126" y="0"/>
                      <a:pt x="126" y="0"/>
                      <a:pt x="126" y="0"/>
                    </a:cubicBezTo>
                    <a:cubicBezTo>
                      <a:pt x="0" y="217"/>
                      <a:pt x="0" y="465"/>
                      <a:pt x="126" y="683"/>
                    </a:cubicBezTo>
                    <a:cubicBezTo>
                      <a:pt x="239" y="617"/>
                      <a:pt x="239" y="617"/>
                      <a:pt x="239" y="617"/>
                    </a:cubicBezTo>
                    <a:cubicBezTo>
                      <a:pt x="191" y="536"/>
                      <a:pt x="164" y="441"/>
                      <a:pt x="164" y="33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0" name="Freeform 187">
                <a:extLst>
                  <a:ext uri="{FF2B5EF4-FFF2-40B4-BE49-F238E27FC236}">
                    <a16:creationId xmlns:a16="http://schemas.microsoft.com/office/drawing/2014/main" id="{A9826B6B-BCBF-4EF0-8DD0-C567643FB932}"/>
                  </a:ext>
                </a:extLst>
              </p:cNvPr>
              <p:cNvSpPr>
                <a:spLocks/>
              </p:cNvSpPr>
              <p:nvPr/>
            </p:nvSpPr>
            <p:spPr bwMode="auto">
              <a:xfrm>
                <a:off x="2226" y="3002"/>
                <a:ext cx="134" cy="93"/>
              </a:xfrm>
              <a:custGeom>
                <a:avLst/>
                <a:gdLst>
                  <a:gd name="T0" fmla="*/ 113 w 590"/>
                  <a:gd name="T1" fmla="*/ 0 h 407"/>
                  <a:gd name="T2" fmla="*/ 0 w 590"/>
                  <a:gd name="T3" fmla="*/ 66 h 407"/>
                  <a:gd name="T4" fmla="*/ 590 w 590"/>
                  <a:gd name="T5" fmla="*/ 407 h 407"/>
                  <a:gd name="T6" fmla="*/ 590 w 590"/>
                  <a:gd name="T7" fmla="*/ 274 h 407"/>
                  <a:gd name="T8" fmla="*/ 113 w 590"/>
                  <a:gd name="T9" fmla="*/ 0 h 407"/>
                </a:gdLst>
                <a:ahLst/>
                <a:cxnLst>
                  <a:cxn ang="0">
                    <a:pos x="T0" y="T1"/>
                  </a:cxn>
                  <a:cxn ang="0">
                    <a:pos x="T2" y="T3"/>
                  </a:cxn>
                  <a:cxn ang="0">
                    <a:pos x="T4" y="T5"/>
                  </a:cxn>
                  <a:cxn ang="0">
                    <a:pos x="T6" y="T7"/>
                  </a:cxn>
                  <a:cxn ang="0">
                    <a:pos x="T8" y="T9"/>
                  </a:cxn>
                </a:cxnLst>
                <a:rect l="0" t="0" r="r" b="b"/>
                <a:pathLst>
                  <a:path w="590" h="407">
                    <a:moveTo>
                      <a:pt x="113" y="0"/>
                    </a:moveTo>
                    <a:cubicBezTo>
                      <a:pt x="0" y="66"/>
                      <a:pt x="0" y="66"/>
                      <a:pt x="0" y="66"/>
                    </a:cubicBezTo>
                    <a:cubicBezTo>
                      <a:pt x="125" y="283"/>
                      <a:pt x="339" y="407"/>
                      <a:pt x="590" y="407"/>
                    </a:cubicBezTo>
                    <a:cubicBezTo>
                      <a:pt x="590" y="274"/>
                      <a:pt x="590" y="274"/>
                      <a:pt x="590" y="274"/>
                    </a:cubicBezTo>
                    <a:cubicBezTo>
                      <a:pt x="386" y="274"/>
                      <a:pt x="209" y="164"/>
                      <a:pt x="11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1" name="Freeform 188">
                <a:extLst>
                  <a:ext uri="{FF2B5EF4-FFF2-40B4-BE49-F238E27FC236}">
                    <a16:creationId xmlns:a16="http://schemas.microsoft.com/office/drawing/2014/main" id="{95775BA7-CC23-4570-B370-0776E87B1A07}"/>
                  </a:ext>
                </a:extLst>
              </p:cNvPr>
              <p:cNvSpPr>
                <a:spLocks/>
              </p:cNvSpPr>
              <p:nvPr/>
            </p:nvSpPr>
            <p:spPr bwMode="auto">
              <a:xfrm>
                <a:off x="2360" y="2783"/>
                <a:ext cx="156" cy="312"/>
              </a:xfrm>
              <a:custGeom>
                <a:avLst/>
                <a:gdLst>
                  <a:gd name="T0" fmla="*/ 0 w 681"/>
                  <a:gd name="T1" fmla="*/ 0 h 1365"/>
                  <a:gd name="T2" fmla="*/ 0 w 681"/>
                  <a:gd name="T3" fmla="*/ 128 h 1365"/>
                  <a:gd name="T4" fmla="*/ 552 w 681"/>
                  <a:gd name="T5" fmla="*/ 680 h 1365"/>
                  <a:gd name="T6" fmla="*/ 0 w 681"/>
                  <a:gd name="T7" fmla="*/ 1232 h 1365"/>
                  <a:gd name="T8" fmla="*/ 0 w 681"/>
                  <a:gd name="T9" fmla="*/ 1365 h 1365"/>
                  <a:gd name="T10" fmla="*/ 681 w 681"/>
                  <a:gd name="T11" fmla="*/ 682 h 1365"/>
                  <a:gd name="T12" fmla="*/ 0 w 681"/>
                  <a:gd name="T13" fmla="*/ 0 h 1365"/>
                </a:gdLst>
                <a:ahLst/>
                <a:cxnLst>
                  <a:cxn ang="0">
                    <a:pos x="T0" y="T1"/>
                  </a:cxn>
                  <a:cxn ang="0">
                    <a:pos x="T2" y="T3"/>
                  </a:cxn>
                  <a:cxn ang="0">
                    <a:pos x="T4" y="T5"/>
                  </a:cxn>
                  <a:cxn ang="0">
                    <a:pos x="T6" y="T7"/>
                  </a:cxn>
                  <a:cxn ang="0">
                    <a:pos x="T8" y="T9"/>
                  </a:cxn>
                  <a:cxn ang="0">
                    <a:pos x="T10" y="T11"/>
                  </a:cxn>
                  <a:cxn ang="0">
                    <a:pos x="T12" y="T13"/>
                  </a:cxn>
                </a:cxnLst>
                <a:rect l="0" t="0" r="r" b="b"/>
                <a:pathLst>
                  <a:path w="681" h="1365">
                    <a:moveTo>
                      <a:pt x="0" y="0"/>
                    </a:moveTo>
                    <a:cubicBezTo>
                      <a:pt x="0" y="128"/>
                      <a:pt x="0" y="128"/>
                      <a:pt x="0" y="128"/>
                    </a:cubicBezTo>
                    <a:cubicBezTo>
                      <a:pt x="305" y="128"/>
                      <a:pt x="552" y="375"/>
                      <a:pt x="552" y="680"/>
                    </a:cubicBezTo>
                    <a:cubicBezTo>
                      <a:pt x="552" y="985"/>
                      <a:pt x="305" y="1232"/>
                      <a:pt x="0" y="1232"/>
                    </a:cubicBezTo>
                    <a:cubicBezTo>
                      <a:pt x="0" y="1365"/>
                      <a:pt x="0" y="1365"/>
                      <a:pt x="0" y="1365"/>
                    </a:cubicBezTo>
                    <a:cubicBezTo>
                      <a:pt x="376" y="1365"/>
                      <a:pt x="681" y="1059"/>
                      <a:pt x="681" y="682"/>
                    </a:cubicBezTo>
                    <a:cubicBezTo>
                      <a:pt x="681" y="305"/>
                      <a:pt x="376"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pic>
        <p:nvPicPr>
          <p:cNvPr id="6" name="Graphic 5">
            <a:extLst>
              <a:ext uri="{FF2B5EF4-FFF2-40B4-BE49-F238E27FC236}">
                <a16:creationId xmlns:a16="http://schemas.microsoft.com/office/drawing/2014/main" id="{E0436DC2-40D4-4754-83DD-D3785CBA173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940130" y="2540795"/>
            <a:ext cx="685800" cy="685800"/>
          </a:xfrm>
          <a:prstGeom prst="rect">
            <a:avLst/>
          </a:prstGeom>
        </p:spPr>
      </p:pic>
    </p:spTree>
    <p:extLst>
      <p:ext uri="{BB962C8B-B14F-4D97-AF65-F5344CB8AC3E}">
        <p14:creationId xmlns:p14="http://schemas.microsoft.com/office/powerpoint/2010/main" val="3786286673"/>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BE06-8BAC-4579-B5A1-3FA07C8C162F}"/>
              </a:ext>
            </a:extLst>
          </p:cNvPr>
          <p:cNvSpPr>
            <a:spLocks noGrp="1"/>
          </p:cNvSpPr>
          <p:nvPr>
            <p:ph type="title"/>
          </p:nvPr>
        </p:nvSpPr>
        <p:spPr>
          <a:xfrm>
            <a:off x="588263" y="457200"/>
            <a:ext cx="11018520" cy="553998"/>
          </a:xfrm>
        </p:spPr>
        <p:txBody>
          <a:bodyPr/>
          <a:lstStyle/>
          <a:p>
            <a:r>
              <a:rPr lang="en-US" dirty="0"/>
              <a:t>Azure takes the admin out of MySQL and PostgreSQL</a:t>
            </a:r>
          </a:p>
        </p:txBody>
      </p:sp>
      <p:sp>
        <p:nvSpPr>
          <p:cNvPr id="12" name="Text Placeholder 11">
            <a:extLst>
              <a:ext uri="{FF2B5EF4-FFF2-40B4-BE49-F238E27FC236}">
                <a16:creationId xmlns:a16="http://schemas.microsoft.com/office/drawing/2014/main" id="{841C2E85-9140-439E-B7DF-DFD6112587BD}"/>
              </a:ext>
            </a:extLst>
          </p:cNvPr>
          <p:cNvSpPr>
            <a:spLocks noGrp="1"/>
          </p:cNvSpPr>
          <p:nvPr>
            <p:ph type="body" sz="quarter" idx="10"/>
          </p:nvPr>
        </p:nvSpPr>
        <p:spPr>
          <a:xfrm>
            <a:off x="586390" y="1731186"/>
            <a:ext cx="4898137" cy="890180"/>
          </a:xfrm>
        </p:spPr>
        <p:txBody>
          <a:bodyPr vert="horz" wrap="square" lIns="0" tIns="0" rIns="0" bIns="0" rtlCol="0" anchor="t">
            <a:spAutoFit/>
          </a:bodyPr>
          <a:lstStyle/>
          <a:p>
            <a:r>
              <a:rPr lang="en-US" dirty="0">
                <a:cs typeface="Segoe UI"/>
              </a:rPr>
              <a:t>Azure Databases for PostgreSQL, MySQL and MariaDB are fully managed, enterprise-ready community databases-as-a-service. </a:t>
            </a:r>
            <a:endParaRPr lang="en-US" dirty="0"/>
          </a:p>
        </p:txBody>
      </p:sp>
      <p:sp>
        <p:nvSpPr>
          <p:cNvPr id="147" name="Rectangle 146" descr="Greater manageability and security&#10;Improved performance and intelligence &#10;Global scalability &#10;Built-in tools and resources">
            <a:extLst>
              <a:ext uri="{FF2B5EF4-FFF2-40B4-BE49-F238E27FC236}">
                <a16:creationId xmlns:a16="http://schemas.microsoft.com/office/drawing/2014/main" id="{E2DE905A-BA4F-47C7-9B3A-55A04642B50C}"/>
              </a:ext>
            </a:extLst>
          </p:cNvPr>
          <p:cNvSpPr/>
          <p:nvPr/>
        </p:nvSpPr>
        <p:spPr>
          <a:xfrm>
            <a:off x="891270" y="2853257"/>
            <a:ext cx="4178997" cy="1661993"/>
          </a:xfrm>
          <a:prstGeom prst="rect">
            <a:avLst/>
          </a:prstGeom>
        </p:spPr>
        <p:txBody>
          <a:bodyPr wrap="square">
            <a:spAutoFit/>
          </a:bodyPr>
          <a:lstStyle/>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Greater manageability and security</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Improved performance and intelligence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Global scalability </a:t>
            </a:r>
          </a:p>
          <a:p>
            <a:pPr marL="0" marR="0" lvl="0" indent="0" algn="l" defTabSz="914400" rtl="0" eaLnBrk="1" fontAlgn="auto" latinLnBrk="0" hangingPunct="1">
              <a:lnSpc>
                <a:spcPct val="100000"/>
              </a:lnSpc>
              <a:spcBef>
                <a:spcPts val="120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Built-in tools and resources</a:t>
            </a:r>
          </a:p>
        </p:txBody>
      </p:sp>
      <p:sp>
        <p:nvSpPr>
          <p:cNvPr id="216" name="Rectangle 215" descr="On-premises&#10;PostgreSQL, MySQL and MariaDB&#10;">
            <a:extLst>
              <a:ext uri="{FF2B5EF4-FFF2-40B4-BE49-F238E27FC236}">
                <a16:creationId xmlns:a16="http://schemas.microsoft.com/office/drawing/2014/main" id="{0A7D8BDC-7373-42BE-96EA-414BA6F88879}"/>
              </a:ext>
            </a:extLst>
          </p:cNvPr>
          <p:cNvSpPr/>
          <p:nvPr/>
        </p:nvSpPr>
        <p:spPr>
          <a:xfrm>
            <a:off x="5877640" y="5781260"/>
            <a:ext cx="1801276" cy="738799"/>
          </a:xfrm>
          <a:prstGeom prst="rect">
            <a:avLst/>
          </a:prstGeom>
          <a:noFill/>
          <a:ln w="9525" cap="flat" cmpd="sng" algn="ctr">
            <a:noFill/>
            <a:prstDash val="solid"/>
          </a:ln>
          <a:effectLst/>
        </p:spPr>
        <p:txBody>
          <a:bodyPr wrap="square" lIns="91321" tIns="45660" rIns="91321" bIns="4566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550" b="0" i="0" u="none" strike="noStrike" kern="1200" cap="none" spc="0" normalizeH="0" baseline="0" noProof="0" dirty="0">
                <a:ln>
                  <a:noFill/>
                </a:ln>
                <a:solidFill>
                  <a:prstClr val="white"/>
                </a:solidFill>
                <a:effectLst/>
                <a:uLnTx/>
                <a:uFillTx/>
                <a:latin typeface="Segoe UI Semibold"/>
                <a:ea typeface="Kozuka Gothic Pro R"/>
                <a:cs typeface="Segoe UI Semibold"/>
              </a:rPr>
              <a:t>On-premises</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Segoe UI"/>
                <a:ea typeface="Kozuka Gothic Pro R"/>
                <a:cs typeface="Segoe UI Semibold"/>
              </a:rPr>
              <a:t>PostgreSQL, MySQL and MariaDB</a:t>
            </a:r>
            <a:endParaRPr kumimoji="0" lang="en-US" sz="1350" b="0" i="0" u="none" strike="noStrike" kern="1200" cap="none" spc="0" normalizeH="0" baseline="0" noProof="0" dirty="0">
              <a:ln>
                <a:noFill/>
              </a:ln>
              <a:solidFill>
                <a:prstClr val="white"/>
              </a:solidFill>
              <a:effectLst/>
              <a:uLnTx/>
              <a:uFillTx/>
              <a:latin typeface="Segoe UI"/>
              <a:ea typeface="Kozuka Gothic Pro R" pitchFamily="34" charset="-128"/>
              <a:cs typeface="Segoe UI Semibold" panose="020B0702040204020203" pitchFamily="34" charset="0"/>
            </a:endParaRPr>
          </a:p>
        </p:txBody>
      </p:sp>
      <p:sp>
        <p:nvSpPr>
          <p:cNvPr id="180" name="Rectangle 179" descr="Applications&#10;">
            <a:extLst>
              <a:ext uri="{FF2B5EF4-FFF2-40B4-BE49-F238E27FC236}">
                <a16:creationId xmlns:a16="http://schemas.microsoft.com/office/drawing/2014/main" id="{D7B85F99-CB8F-405D-815B-E6E8A6AC8CE2}"/>
              </a:ext>
            </a:extLst>
          </p:cNvPr>
          <p:cNvSpPr>
            <a:spLocks/>
          </p:cNvSpPr>
          <p:nvPr/>
        </p:nvSpPr>
        <p:spPr>
          <a:xfrm>
            <a:off x="6013999" y="2225324"/>
            <a:ext cx="1609594"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Applications</a:t>
            </a:r>
          </a:p>
        </p:txBody>
      </p:sp>
      <p:sp>
        <p:nvSpPr>
          <p:cNvPr id="179" name="Rectangle 178" descr="Data">
            <a:extLst>
              <a:ext uri="{FF2B5EF4-FFF2-40B4-BE49-F238E27FC236}">
                <a16:creationId xmlns:a16="http://schemas.microsoft.com/office/drawing/2014/main" id="{7B461959-FDAB-4B66-8820-635CF20F99FF}"/>
              </a:ext>
            </a:extLst>
          </p:cNvPr>
          <p:cNvSpPr/>
          <p:nvPr/>
        </p:nvSpPr>
        <p:spPr>
          <a:xfrm>
            <a:off x="6013999" y="2656134"/>
            <a:ext cx="1609594"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a:t>
            </a:r>
          </a:p>
        </p:txBody>
      </p:sp>
      <p:sp>
        <p:nvSpPr>
          <p:cNvPr id="181" name="Rectangle 180" descr="High availability /DR/Backups&#10;">
            <a:extLst>
              <a:ext uri="{FF2B5EF4-FFF2-40B4-BE49-F238E27FC236}">
                <a16:creationId xmlns:a16="http://schemas.microsoft.com/office/drawing/2014/main" id="{22EE4F34-E2A4-4C7D-BF78-3B4C588FC5C6}"/>
              </a:ext>
            </a:extLst>
          </p:cNvPr>
          <p:cNvSpPr/>
          <p:nvPr/>
        </p:nvSpPr>
        <p:spPr>
          <a:xfrm>
            <a:off x="6013999" y="3086944"/>
            <a:ext cx="1609594"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High availability /DR/Backups</a:t>
            </a:r>
          </a:p>
        </p:txBody>
      </p:sp>
      <p:sp>
        <p:nvSpPr>
          <p:cNvPr id="177" name="Rectangle 176" descr="Database provision/ Patch/Scaling&#10;">
            <a:extLst>
              <a:ext uri="{FF2B5EF4-FFF2-40B4-BE49-F238E27FC236}">
                <a16:creationId xmlns:a16="http://schemas.microsoft.com/office/drawing/2014/main" id="{50FA1B75-930F-46E9-9D5F-CF839BB00753}"/>
              </a:ext>
            </a:extLst>
          </p:cNvPr>
          <p:cNvSpPr/>
          <p:nvPr/>
        </p:nvSpPr>
        <p:spPr>
          <a:xfrm>
            <a:off x="6013999" y="3517754"/>
            <a:ext cx="1609594"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Database provision/ Patch/Scaling</a:t>
            </a:r>
          </a:p>
        </p:txBody>
      </p:sp>
      <p:sp>
        <p:nvSpPr>
          <p:cNvPr id="176" name="Rectangle 175" descr="O/S provision /patching&#10;">
            <a:extLst>
              <a:ext uri="{FF2B5EF4-FFF2-40B4-BE49-F238E27FC236}">
                <a16:creationId xmlns:a16="http://schemas.microsoft.com/office/drawing/2014/main" id="{136D8998-FBCE-4684-A9CC-16CA6AD0F4A1}"/>
              </a:ext>
            </a:extLst>
          </p:cNvPr>
          <p:cNvSpPr/>
          <p:nvPr/>
        </p:nvSpPr>
        <p:spPr>
          <a:xfrm>
            <a:off x="6013999" y="3948564"/>
            <a:ext cx="1609594"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O/S provision /patching</a:t>
            </a:r>
          </a:p>
        </p:txBody>
      </p:sp>
      <p:sp>
        <p:nvSpPr>
          <p:cNvPr id="178" name="Rectangle 177" descr="Virtualization&#10;">
            <a:extLst>
              <a:ext uri="{FF2B5EF4-FFF2-40B4-BE49-F238E27FC236}">
                <a16:creationId xmlns:a16="http://schemas.microsoft.com/office/drawing/2014/main" id="{6B8681BE-8445-4C57-82FD-AF3A0DA0074D}"/>
              </a:ext>
            </a:extLst>
          </p:cNvPr>
          <p:cNvSpPr/>
          <p:nvPr/>
        </p:nvSpPr>
        <p:spPr>
          <a:xfrm>
            <a:off x="6013999" y="4379374"/>
            <a:ext cx="1609594"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Virtualization</a:t>
            </a:r>
          </a:p>
        </p:txBody>
      </p:sp>
      <p:sp>
        <p:nvSpPr>
          <p:cNvPr id="175" name="Rectangle 174" descr="Hardware">
            <a:extLst>
              <a:ext uri="{FF2B5EF4-FFF2-40B4-BE49-F238E27FC236}">
                <a16:creationId xmlns:a16="http://schemas.microsoft.com/office/drawing/2014/main" id="{548B8654-05D8-4621-922D-549EA262EA3C}"/>
              </a:ext>
            </a:extLst>
          </p:cNvPr>
          <p:cNvSpPr/>
          <p:nvPr/>
        </p:nvSpPr>
        <p:spPr>
          <a:xfrm>
            <a:off x="6013999" y="4810184"/>
            <a:ext cx="1609594"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Hardware</a:t>
            </a:r>
          </a:p>
        </p:txBody>
      </p:sp>
      <p:sp>
        <p:nvSpPr>
          <p:cNvPr id="174" name="Rectangle 173" descr="Datacenter management&#10;">
            <a:extLst>
              <a:ext uri="{FF2B5EF4-FFF2-40B4-BE49-F238E27FC236}">
                <a16:creationId xmlns:a16="http://schemas.microsoft.com/office/drawing/2014/main" id="{7B9C74BC-9C09-4F9E-90C9-BEF4E5C7CD51}"/>
              </a:ext>
            </a:extLst>
          </p:cNvPr>
          <p:cNvSpPr/>
          <p:nvPr/>
        </p:nvSpPr>
        <p:spPr>
          <a:xfrm>
            <a:off x="6013999" y="5240994"/>
            <a:ext cx="1609594"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Datacenter management</a:t>
            </a:r>
          </a:p>
        </p:txBody>
      </p:sp>
      <p:sp>
        <p:nvSpPr>
          <p:cNvPr id="217" name="Rectangle 216" descr="IaaS&#10;Azure VMs with PostgreSQL, MySQL, and MariaDB&#10;">
            <a:extLst>
              <a:ext uri="{FF2B5EF4-FFF2-40B4-BE49-F238E27FC236}">
                <a16:creationId xmlns:a16="http://schemas.microsoft.com/office/drawing/2014/main" id="{F1FA6531-76CD-4225-A4EE-159649BB5EA1}"/>
              </a:ext>
            </a:extLst>
          </p:cNvPr>
          <p:cNvSpPr/>
          <p:nvPr/>
        </p:nvSpPr>
        <p:spPr>
          <a:xfrm>
            <a:off x="7941314" y="5781260"/>
            <a:ext cx="1801276" cy="1112748"/>
          </a:xfrm>
          <a:prstGeom prst="rect">
            <a:avLst/>
          </a:prstGeom>
          <a:noFill/>
          <a:ln w="9525" cap="flat" cmpd="sng" algn="ctr">
            <a:noFill/>
            <a:prstDash val="solid"/>
          </a:ln>
          <a:effectLst/>
        </p:spPr>
        <p:txBody>
          <a:bodyPr wrap="square" lIns="91321" tIns="45660" rIns="91321" bIns="4566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550" b="0" i="0" u="none" strike="noStrike" kern="1200" cap="none" spc="0" normalizeH="0" baseline="0" noProof="0" dirty="0">
                <a:ln>
                  <a:noFill/>
                </a:ln>
                <a:solidFill>
                  <a:prstClr val="white"/>
                </a:solidFill>
                <a:effectLst/>
                <a:uLnTx/>
                <a:uFillTx/>
                <a:latin typeface="Segoe UI Semibold"/>
                <a:ea typeface="Kozuka Gothic Pro R"/>
                <a:cs typeface="Segoe UI Semibold"/>
              </a:rPr>
              <a:t>IaaS</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Segoe UI"/>
                <a:ea typeface="Kozuka Gothic Pro R"/>
                <a:cs typeface="Segoe UI Semibold"/>
              </a:rPr>
              <a:t>Azure VMs </a:t>
            </a:r>
            <a:br>
              <a:rPr kumimoji="0" lang="en-US" sz="1350" b="0" i="0" u="none" strike="noStrike" kern="1200" cap="none" spc="0" normalizeH="0" baseline="0" noProof="0" dirty="0">
                <a:ln>
                  <a:noFill/>
                </a:ln>
                <a:solidFill>
                  <a:prstClr val="white"/>
                </a:solidFill>
                <a:effectLst/>
                <a:uLnTx/>
                <a:uFillTx/>
                <a:latin typeface="Segoe UI"/>
                <a:ea typeface="Kozuka Gothic Pro R" pitchFamily="34" charset="-128"/>
                <a:cs typeface="Segoe UI Semibold" panose="020B0702040204020203" pitchFamily="34" charset="0"/>
              </a:rPr>
            </a:br>
            <a:r>
              <a:rPr kumimoji="0" lang="en-US" sz="1350" b="0" i="0" u="none" strike="noStrike" kern="1200" cap="none" spc="0" normalizeH="0" baseline="0" noProof="0" dirty="0">
                <a:ln>
                  <a:noFill/>
                </a:ln>
                <a:solidFill>
                  <a:prstClr val="white"/>
                </a:solidFill>
                <a:effectLst/>
                <a:uLnTx/>
                <a:uFillTx/>
                <a:latin typeface="Segoe UI"/>
                <a:ea typeface="Kozuka Gothic Pro R"/>
                <a:cs typeface="Segoe UI Semibold"/>
              </a:rPr>
              <a:t>with PostgreSQL, MySQL, and MariaDB</a:t>
            </a:r>
          </a:p>
        </p:txBody>
      </p:sp>
      <p:sp>
        <p:nvSpPr>
          <p:cNvPr id="188" name="Rectangle 187" descr="Applications&#10;">
            <a:extLst>
              <a:ext uri="{FF2B5EF4-FFF2-40B4-BE49-F238E27FC236}">
                <a16:creationId xmlns:a16="http://schemas.microsoft.com/office/drawing/2014/main" id="{86598BC7-5B30-4E1E-8DE1-29A31062E01F}"/>
              </a:ext>
            </a:extLst>
          </p:cNvPr>
          <p:cNvSpPr>
            <a:spLocks/>
          </p:cNvSpPr>
          <p:nvPr/>
        </p:nvSpPr>
        <p:spPr>
          <a:xfrm>
            <a:off x="7997752" y="2225324"/>
            <a:ext cx="1609596"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Applications</a:t>
            </a:r>
          </a:p>
        </p:txBody>
      </p:sp>
      <p:sp>
        <p:nvSpPr>
          <p:cNvPr id="187" name="Rectangle 186" descr="Data&#10;">
            <a:extLst>
              <a:ext uri="{FF2B5EF4-FFF2-40B4-BE49-F238E27FC236}">
                <a16:creationId xmlns:a16="http://schemas.microsoft.com/office/drawing/2014/main" id="{B4D1D564-DC43-4A28-A751-DCD297A105E4}"/>
              </a:ext>
            </a:extLst>
          </p:cNvPr>
          <p:cNvSpPr/>
          <p:nvPr/>
        </p:nvSpPr>
        <p:spPr>
          <a:xfrm>
            <a:off x="7997752" y="2656134"/>
            <a:ext cx="1609596"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a:t>
            </a:r>
          </a:p>
        </p:txBody>
      </p:sp>
      <p:sp>
        <p:nvSpPr>
          <p:cNvPr id="189" name="Rectangle 188" descr="High availability /DR/Backups&#10;">
            <a:extLst>
              <a:ext uri="{FF2B5EF4-FFF2-40B4-BE49-F238E27FC236}">
                <a16:creationId xmlns:a16="http://schemas.microsoft.com/office/drawing/2014/main" id="{19F3D277-3719-4399-8DBC-506E7F784ADC}"/>
              </a:ext>
            </a:extLst>
          </p:cNvPr>
          <p:cNvSpPr/>
          <p:nvPr/>
        </p:nvSpPr>
        <p:spPr>
          <a:xfrm>
            <a:off x="7997752" y="3086944"/>
            <a:ext cx="1609596"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High availability /DR/Backups</a:t>
            </a:r>
          </a:p>
        </p:txBody>
      </p:sp>
      <p:sp>
        <p:nvSpPr>
          <p:cNvPr id="186" name="Rectangle 185" descr="Database provision/ Patch/Scaling&#10;">
            <a:extLst>
              <a:ext uri="{FF2B5EF4-FFF2-40B4-BE49-F238E27FC236}">
                <a16:creationId xmlns:a16="http://schemas.microsoft.com/office/drawing/2014/main" id="{03E2E207-5E2B-4777-A74E-44CAC6B70D90}"/>
              </a:ext>
            </a:extLst>
          </p:cNvPr>
          <p:cNvSpPr/>
          <p:nvPr/>
        </p:nvSpPr>
        <p:spPr>
          <a:xfrm>
            <a:off x="7997752" y="3517754"/>
            <a:ext cx="1609596"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Database provision/ Patch/Scaling</a:t>
            </a:r>
          </a:p>
        </p:txBody>
      </p:sp>
      <p:sp>
        <p:nvSpPr>
          <p:cNvPr id="185" name="Rectangle 184" descr="O/S&#10;">
            <a:extLst>
              <a:ext uri="{FF2B5EF4-FFF2-40B4-BE49-F238E27FC236}">
                <a16:creationId xmlns:a16="http://schemas.microsoft.com/office/drawing/2014/main" id="{A08CC10A-648D-4AD3-B1CE-B63FCE5652C1}"/>
              </a:ext>
            </a:extLst>
          </p:cNvPr>
          <p:cNvSpPr/>
          <p:nvPr/>
        </p:nvSpPr>
        <p:spPr>
          <a:xfrm>
            <a:off x="7997752" y="3948564"/>
            <a:ext cx="1609596"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O/S</a:t>
            </a:r>
          </a:p>
        </p:txBody>
      </p:sp>
      <p:sp>
        <p:nvSpPr>
          <p:cNvPr id="184" name="Rectangle 183" descr="Virtualization&#10;">
            <a:extLst>
              <a:ext uri="{FF2B5EF4-FFF2-40B4-BE49-F238E27FC236}">
                <a16:creationId xmlns:a16="http://schemas.microsoft.com/office/drawing/2014/main" id="{78B41000-AC3D-49A6-83D4-8187C19DE0BA}"/>
              </a:ext>
            </a:extLst>
          </p:cNvPr>
          <p:cNvSpPr/>
          <p:nvPr/>
        </p:nvSpPr>
        <p:spPr>
          <a:xfrm>
            <a:off x="7997752" y="4379374"/>
            <a:ext cx="1609596" cy="397810"/>
          </a:xfrm>
          <a:prstGeom prst="rect">
            <a:avLst/>
          </a:prstGeom>
          <a:solidFill>
            <a:srgbClr val="50E6FF"/>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Virtualization</a:t>
            </a:r>
          </a:p>
        </p:txBody>
      </p:sp>
      <p:sp>
        <p:nvSpPr>
          <p:cNvPr id="183" name="Rectangle 182" descr="Hardware&#10;">
            <a:extLst>
              <a:ext uri="{FF2B5EF4-FFF2-40B4-BE49-F238E27FC236}">
                <a16:creationId xmlns:a16="http://schemas.microsoft.com/office/drawing/2014/main" id="{D378F3FB-E82D-45DF-8B05-55DC73A258CC}"/>
              </a:ext>
            </a:extLst>
          </p:cNvPr>
          <p:cNvSpPr/>
          <p:nvPr/>
        </p:nvSpPr>
        <p:spPr>
          <a:xfrm>
            <a:off x="7997752" y="4810184"/>
            <a:ext cx="1609596" cy="397810"/>
          </a:xfrm>
          <a:prstGeom prst="rect">
            <a:avLst/>
          </a:prstGeom>
          <a:solidFill>
            <a:srgbClr val="50E6FF"/>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Hardware</a:t>
            </a:r>
          </a:p>
        </p:txBody>
      </p:sp>
      <p:sp>
        <p:nvSpPr>
          <p:cNvPr id="182" name="Rectangle 181" descr="Datacenter management&#10;">
            <a:extLst>
              <a:ext uri="{FF2B5EF4-FFF2-40B4-BE49-F238E27FC236}">
                <a16:creationId xmlns:a16="http://schemas.microsoft.com/office/drawing/2014/main" id="{AB9E61DD-4B80-414F-9E7D-D8ADAC229F47}"/>
              </a:ext>
            </a:extLst>
          </p:cNvPr>
          <p:cNvSpPr/>
          <p:nvPr/>
        </p:nvSpPr>
        <p:spPr>
          <a:xfrm>
            <a:off x="7997752" y="5240990"/>
            <a:ext cx="1609596" cy="397810"/>
          </a:xfrm>
          <a:prstGeom prst="rect">
            <a:avLst/>
          </a:prstGeom>
          <a:solidFill>
            <a:srgbClr val="50E6FF"/>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Datacenter management</a:t>
            </a:r>
          </a:p>
        </p:txBody>
      </p:sp>
      <p:sp>
        <p:nvSpPr>
          <p:cNvPr id="218" name="Rectangle 217" descr="PaaS &#10;Azure Database for PostgreSQL, MySQL, and MariaDB&#10;">
            <a:extLst>
              <a:ext uri="{FF2B5EF4-FFF2-40B4-BE49-F238E27FC236}">
                <a16:creationId xmlns:a16="http://schemas.microsoft.com/office/drawing/2014/main" id="{4FFDC9F3-C945-42DC-ADD2-F88B7FDBCDFD}"/>
              </a:ext>
            </a:extLst>
          </p:cNvPr>
          <p:cNvSpPr/>
          <p:nvPr/>
        </p:nvSpPr>
        <p:spPr>
          <a:xfrm>
            <a:off x="10004988" y="5781261"/>
            <a:ext cx="1716741" cy="1189230"/>
          </a:xfrm>
          <a:prstGeom prst="rect">
            <a:avLst/>
          </a:prstGeom>
          <a:noFill/>
          <a:ln w="9525" cap="flat" cmpd="sng" algn="ctr">
            <a:noFill/>
            <a:prstDash val="solid"/>
          </a:ln>
          <a:effectLst/>
        </p:spPr>
        <p:txBody>
          <a:bodyPr wrap="square" lIns="91321" tIns="45660" rIns="91321" bIns="45660" rtlCol="0" anchor="t" anchorCtr="0">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550" b="0" i="0" u="none" strike="noStrike" kern="1200" cap="none" spc="0" normalizeH="0" baseline="0" noProof="0" dirty="0">
                <a:ln>
                  <a:noFill/>
                </a:ln>
                <a:solidFill>
                  <a:prstClr val="white"/>
                </a:solidFill>
                <a:effectLst/>
                <a:uLnTx/>
                <a:uFillTx/>
                <a:latin typeface="Segoe UI Semibold"/>
                <a:ea typeface="Kozuka Gothic Pro R"/>
                <a:cs typeface="Segoe UI Semibold"/>
              </a:rPr>
              <a:t>PaaS</a:t>
            </a:r>
            <a:r>
              <a:rPr kumimoji="0" lang="en-US" sz="1350" b="0" i="0" u="none" strike="noStrike" kern="1200" cap="none" spc="0" normalizeH="0" baseline="0" noProof="0" dirty="0">
                <a:ln>
                  <a:noFill/>
                </a:ln>
                <a:solidFill>
                  <a:prstClr val="white"/>
                </a:solidFill>
                <a:effectLst/>
                <a:uLnTx/>
                <a:uFillTx/>
                <a:latin typeface="Segoe UI Semibold"/>
                <a:ea typeface="Kozuka Gothic Pro R"/>
                <a:cs typeface="Segoe UI Semibold"/>
              </a:rPr>
              <a:t> </a:t>
            </a:r>
            <a:endParaRPr kumimoji="0" lang="en-US" sz="1398" b="0" i="0" u="none" strike="noStrike" kern="1200" cap="none" spc="0" normalizeH="0" baseline="0" noProof="0" dirty="0">
              <a:ln>
                <a:noFill/>
              </a:ln>
              <a:solidFill>
                <a:prstClr val="white"/>
              </a:solidFill>
              <a:effectLst/>
              <a:uLnTx/>
              <a:uFillTx/>
              <a:latin typeface="Segoe UI Semibold" panose="020B0702040204020203" pitchFamily="34" charset="0"/>
              <a:ea typeface="Kozuka Gothic Pro R" pitchFamily="34" charset="-128"/>
              <a:cs typeface="Segoe UI Semibold" panose="020B0702040204020203" pitchFamily="34" charset="0"/>
            </a:endParaRP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350" b="0" i="0" u="none" strike="noStrike" kern="1200" cap="none" spc="0" normalizeH="0" baseline="0" noProof="0" dirty="0">
                <a:ln>
                  <a:noFill/>
                </a:ln>
                <a:solidFill>
                  <a:prstClr val="white"/>
                </a:solidFill>
                <a:effectLst/>
                <a:uLnTx/>
                <a:uFillTx/>
                <a:latin typeface="Segoe UI"/>
                <a:ea typeface="Kozuka Gothic Pro R"/>
                <a:cs typeface="Segoe UI Semibold"/>
              </a:rPr>
              <a:t>Azure Database </a:t>
            </a:r>
            <a:br>
              <a:rPr kumimoji="0" lang="en-US" sz="1350" b="0" i="0" u="none" strike="noStrike" kern="1200" cap="none" spc="0" normalizeH="0" baseline="0" noProof="0" dirty="0">
                <a:ln>
                  <a:noFill/>
                </a:ln>
                <a:solidFill>
                  <a:prstClr val="white"/>
                </a:solidFill>
                <a:effectLst/>
                <a:uLnTx/>
                <a:uFillTx/>
                <a:latin typeface="Segoe UI"/>
                <a:ea typeface="Kozuka Gothic Pro R" pitchFamily="34" charset="-128"/>
                <a:cs typeface="Segoe UI Semibold" panose="020B0702040204020203" pitchFamily="34" charset="0"/>
              </a:rPr>
            </a:br>
            <a:r>
              <a:rPr kumimoji="0" lang="en-US" sz="1350" b="0" i="0" u="none" strike="noStrike" kern="1200" cap="none" spc="0" normalizeH="0" baseline="0" noProof="0" dirty="0">
                <a:ln>
                  <a:noFill/>
                </a:ln>
                <a:solidFill>
                  <a:prstClr val="white"/>
                </a:solidFill>
                <a:effectLst/>
                <a:uLnTx/>
                <a:uFillTx/>
                <a:latin typeface="Segoe UI"/>
                <a:ea typeface="Kozuka Gothic Pro R"/>
                <a:cs typeface="Segoe UI Semibold"/>
              </a:rPr>
              <a:t>for PostgreSQL, MySQL, and MariaDB</a:t>
            </a:r>
            <a:endParaRPr kumimoji="0" lang="en-US" sz="1350" b="0" i="0" u="none" strike="noStrike" kern="1200" cap="none" spc="0" normalizeH="0" baseline="0" noProof="0" dirty="0">
              <a:ln>
                <a:noFill/>
              </a:ln>
              <a:solidFill>
                <a:prstClr val="white"/>
              </a:solidFill>
              <a:effectLst/>
              <a:uLnTx/>
              <a:uFillTx/>
              <a:latin typeface="Segoe UI"/>
              <a:ea typeface="Kozuka Gothic Pro R" pitchFamily="34" charset="-128"/>
              <a:cs typeface="Segoe UI Semibold" panose="020B0702040204020203" pitchFamily="34" charset="0"/>
            </a:endParaRPr>
          </a:p>
        </p:txBody>
      </p:sp>
      <p:sp>
        <p:nvSpPr>
          <p:cNvPr id="215" name="Rectangle 214" descr="Intelligent security&#10;">
            <a:extLst>
              <a:ext uri="{FF2B5EF4-FFF2-40B4-BE49-F238E27FC236}">
                <a16:creationId xmlns:a16="http://schemas.microsoft.com/office/drawing/2014/main" id="{C41C90A7-36AA-4A7A-829E-65BCD23BBA30}"/>
              </a:ext>
            </a:extLst>
          </p:cNvPr>
          <p:cNvSpPr>
            <a:spLocks/>
          </p:cNvSpPr>
          <p:nvPr/>
        </p:nvSpPr>
        <p:spPr>
          <a:xfrm>
            <a:off x="9978735" y="1317624"/>
            <a:ext cx="1556479" cy="443886"/>
          </a:xfrm>
          <a:prstGeom prst="rect">
            <a:avLst/>
          </a:prstGeom>
          <a:solidFill>
            <a:schemeClr val="tx2"/>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Intelligent security</a:t>
            </a:r>
          </a:p>
        </p:txBody>
      </p:sp>
      <p:sp>
        <p:nvSpPr>
          <p:cNvPr id="198" name="Rectangle 197" descr="Intelligent performance&#10;">
            <a:extLst>
              <a:ext uri="{FF2B5EF4-FFF2-40B4-BE49-F238E27FC236}">
                <a16:creationId xmlns:a16="http://schemas.microsoft.com/office/drawing/2014/main" id="{B54D6520-1739-408A-91D7-8080E9EBAD8E}"/>
              </a:ext>
            </a:extLst>
          </p:cNvPr>
          <p:cNvSpPr>
            <a:spLocks/>
          </p:cNvSpPr>
          <p:nvPr/>
        </p:nvSpPr>
        <p:spPr>
          <a:xfrm>
            <a:off x="9978735" y="1794512"/>
            <a:ext cx="1556479" cy="397810"/>
          </a:xfrm>
          <a:prstGeom prst="rect">
            <a:avLst/>
          </a:prstGeom>
          <a:solidFill>
            <a:schemeClr val="tx2"/>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prstClr val="black"/>
                </a:solidFill>
                <a:effectLst/>
                <a:uLnTx/>
                <a:uFillTx/>
                <a:latin typeface="Segoe UI"/>
                <a:ea typeface="Segoe UI" pitchFamily="34" charset="0"/>
                <a:cs typeface="Segoe UI" pitchFamily="34" charset="0"/>
              </a:rPr>
              <a:t>Intelligent performance</a:t>
            </a:r>
          </a:p>
        </p:txBody>
      </p:sp>
      <p:sp>
        <p:nvSpPr>
          <p:cNvPr id="191" name="Rectangle 190" descr="Applications">
            <a:extLst>
              <a:ext uri="{FF2B5EF4-FFF2-40B4-BE49-F238E27FC236}">
                <a16:creationId xmlns:a16="http://schemas.microsoft.com/office/drawing/2014/main" id="{E6740DB5-A320-44E8-84CF-295D1394893F}"/>
              </a:ext>
            </a:extLst>
          </p:cNvPr>
          <p:cNvSpPr>
            <a:spLocks/>
          </p:cNvSpPr>
          <p:nvPr/>
        </p:nvSpPr>
        <p:spPr>
          <a:xfrm>
            <a:off x="9978735" y="2225324"/>
            <a:ext cx="1556479"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Applications</a:t>
            </a:r>
          </a:p>
        </p:txBody>
      </p:sp>
      <p:sp>
        <p:nvSpPr>
          <p:cNvPr id="190" name="Rectangle 189" descr="Data">
            <a:extLst>
              <a:ext uri="{FF2B5EF4-FFF2-40B4-BE49-F238E27FC236}">
                <a16:creationId xmlns:a16="http://schemas.microsoft.com/office/drawing/2014/main" id="{0DE4266D-A49C-4486-A2D4-6023A4FB0A8A}"/>
              </a:ext>
            </a:extLst>
          </p:cNvPr>
          <p:cNvSpPr/>
          <p:nvPr/>
        </p:nvSpPr>
        <p:spPr>
          <a:xfrm>
            <a:off x="9978735" y="2656133"/>
            <a:ext cx="1556479" cy="39781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FFFFFF"/>
                </a:solidFill>
                <a:effectLst/>
                <a:uLnTx/>
                <a:uFillTx/>
                <a:latin typeface="Segoe UI"/>
                <a:ea typeface="Segoe UI" pitchFamily="34" charset="0"/>
                <a:cs typeface="Segoe UI" pitchFamily="34" charset="0"/>
              </a:rPr>
              <a:t>Data</a:t>
            </a:r>
          </a:p>
        </p:txBody>
      </p:sp>
      <p:sp>
        <p:nvSpPr>
          <p:cNvPr id="197" name="Rectangle 196" descr="High availability/ DR/Backups&#10;">
            <a:extLst>
              <a:ext uri="{FF2B5EF4-FFF2-40B4-BE49-F238E27FC236}">
                <a16:creationId xmlns:a16="http://schemas.microsoft.com/office/drawing/2014/main" id="{0AB7633A-62B8-44E3-BD82-D6304E788CA8}"/>
              </a:ext>
            </a:extLst>
          </p:cNvPr>
          <p:cNvSpPr/>
          <p:nvPr/>
        </p:nvSpPr>
        <p:spPr>
          <a:xfrm>
            <a:off x="9978735" y="3086942"/>
            <a:ext cx="1556479" cy="397810"/>
          </a:xfrm>
          <a:prstGeom prst="rect">
            <a:avLst/>
          </a:prstGeom>
          <a:solidFill>
            <a:srgbClr val="50E6FF"/>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High availability/ DR/Backups</a:t>
            </a:r>
          </a:p>
        </p:txBody>
      </p:sp>
      <p:sp>
        <p:nvSpPr>
          <p:cNvPr id="196" name="Rectangle 195" descr="Database provision/ Patch/Scaling&#10;">
            <a:extLst>
              <a:ext uri="{FF2B5EF4-FFF2-40B4-BE49-F238E27FC236}">
                <a16:creationId xmlns:a16="http://schemas.microsoft.com/office/drawing/2014/main" id="{03FC2393-152C-498D-A1AD-5CC8BDC5201F}"/>
              </a:ext>
            </a:extLst>
          </p:cNvPr>
          <p:cNvSpPr/>
          <p:nvPr/>
        </p:nvSpPr>
        <p:spPr>
          <a:xfrm>
            <a:off x="9978735" y="3517751"/>
            <a:ext cx="1556479" cy="397810"/>
          </a:xfrm>
          <a:prstGeom prst="rect">
            <a:avLst/>
          </a:prstGeom>
          <a:solidFill>
            <a:srgbClr val="50E6FF"/>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Database provision/ Patch/Scaling</a:t>
            </a:r>
          </a:p>
        </p:txBody>
      </p:sp>
      <p:sp>
        <p:nvSpPr>
          <p:cNvPr id="195" name="Rectangle 194" descr="O/S&#10;">
            <a:extLst>
              <a:ext uri="{FF2B5EF4-FFF2-40B4-BE49-F238E27FC236}">
                <a16:creationId xmlns:a16="http://schemas.microsoft.com/office/drawing/2014/main" id="{AFD2F7CE-7DE8-4F48-9A30-9F55C20B121A}"/>
              </a:ext>
            </a:extLst>
          </p:cNvPr>
          <p:cNvSpPr/>
          <p:nvPr/>
        </p:nvSpPr>
        <p:spPr>
          <a:xfrm>
            <a:off x="9978735" y="3948560"/>
            <a:ext cx="1556479" cy="397810"/>
          </a:xfrm>
          <a:prstGeom prst="rect">
            <a:avLst/>
          </a:prstGeom>
          <a:solidFill>
            <a:srgbClr val="50E6FF"/>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O/S</a:t>
            </a:r>
          </a:p>
        </p:txBody>
      </p:sp>
      <p:sp>
        <p:nvSpPr>
          <p:cNvPr id="194" name="Rectangle 193" descr="Virtualization&#10;">
            <a:extLst>
              <a:ext uri="{FF2B5EF4-FFF2-40B4-BE49-F238E27FC236}">
                <a16:creationId xmlns:a16="http://schemas.microsoft.com/office/drawing/2014/main" id="{0183B629-14C0-4DCB-A8AF-1E395849C9CA}"/>
              </a:ext>
            </a:extLst>
          </p:cNvPr>
          <p:cNvSpPr/>
          <p:nvPr/>
        </p:nvSpPr>
        <p:spPr>
          <a:xfrm>
            <a:off x="9978735" y="4379369"/>
            <a:ext cx="1556479" cy="397810"/>
          </a:xfrm>
          <a:prstGeom prst="rect">
            <a:avLst/>
          </a:prstGeom>
          <a:solidFill>
            <a:srgbClr val="50E6FF"/>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Virtualization</a:t>
            </a:r>
          </a:p>
        </p:txBody>
      </p:sp>
      <p:sp>
        <p:nvSpPr>
          <p:cNvPr id="193" name="Rectangle 192" descr="Hardware&#10;">
            <a:extLst>
              <a:ext uri="{FF2B5EF4-FFF2-40B4-BE49-F238E27FC236}">
                <a16:creationId xmlns:a16="http://schemas.microsoft.com/office/drawing/2014/main" id="{BDC1977B-2E17-4DB0-AC36-B17FDEF68C22}"/>
              </a:ext>
            </a:extLst>
          </p:cNvPr>
          <p:cNvSpPr/>
          <p:nvPr/>
        </p:nvSpPr>
        <p:spPr>
          <a:xfrm>
            <a:off x="9978735" y="4810178"/>
            <a:ext cx="1556479" cy="397810"/>
          </a:xfrm>
          <a:prstGeom prst="rect">
            <a:avLst/>
          </a:prstGeom>
          <a:solidFill>
            <a:srgbClr val="50E6FF"/>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Hardware</a:t>
            </a:r>
          </a:p>
        </p:txBody>
      </p:sp>
      <p:sp>
        <p:nvSpPr>
          <p:cNvPr id="192" name="Rectangle 191" descr="Datacenter management&#10;">
            <a:extLst>
              <a:ext uri="{FF2B5EF4-FFF2-40B4-BE49-F238E27FC236}">
                <a16:creationId xmlns:a16="http://schemas.microsoft.com/office/drawing/2014/main" id="{C888C03F-6489-404C-82F6-71FC7B9E3F68}"/>
              </a:ext>
            </a:extLst>
          </p:cNvPr>
          <p:cNvSpPr/>
          <p:nvPr/>
        </p:nvSpPr>
        <p:spPr>
          <a:xfrm>
            <a:off x="9978735" y="5240990"/>
            <a:ext cx="1556479" cy="397810"/>
          </a:xfrm>
          <a:prstGeom prst="rect">
            <a:avLst/>
          </a:prstGeom>
          <a:solidFill>
            <a:srgbClr val="50E6FF"/>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r>
              <a:rPr kumimoji="0" lang="en-US" sz="1098" b="0" i="0" u="none" strike="noStrike" kern="0" cap="none" spc="0" normalizeH="0" baseline="0" noProof="0" dirty="0">
                <a:ln>
                  <a:noFill/>
                </a:ln>
                <a:solidFill>
                  <a:srgbClr val="505050"/>
                </a:solidFill>
                <a:effectLst/>
                <a:uLnTx/>
                <a:uFillTx/>
                <a:latin typeface="Segoe UI"/>
                <a:ea typeface="Segoe UI" pitchFamily="34" charset="0"/>
                <a:cs typeface="Segoe UI" pitchFamily="34" charset="0"/>
              </a:rPr>
              <a:t>Datacenter management</a:t>
            </a:r>
          </a:p>
        </p:txBody>
      </p:sp>
      <p:sp>
        <p:nvSpPr>
          <p:cNvPr id="223" name="TextBox 222">
            <a:extLst>
              <a:ext uri="{FF2B5EF4-FFF2-40B4-BE49-F238E27FC236}">
                <a16:creationId xmlns:a16="http://schemas.microsoft.com/office/drawing/2014/main" id="{E4FD634F-FB23-4EF3-9977-0BD5346C5DF9}"/>
              </a:ext>
              <a:ext uri="{C183D7F6-B498-43B3-948B-1728B52AA6E4}">
                <adec:decorative xmlns:adec="http://schemas.microsoft.com/office/drawing/2017/decorative" val="1"/>
              </a:ext>
            </a:extLst>
          </p:cNvPr>
          <p:cNvSpPr txBox="1"/>
          <p:nvPr/>
        </p:nvSpPr>
        <p:spPr>
          <a:xfrm>
            <a:off x="956943" y="5900271"/>
            <a:ext cx="1740443" cy="245900"/>
          </a:xfrm>
          <a:prstGeom prst="rect">
            <a:avLst/>
          </a:prstGeom>
          <a:noFill/>
          <a:ln>
            <a:noFill/>
          </a:ln>
        </p:spPr>
        <p:txBody>
          <a:bodyPr wrap="square" lIns="93138" tIns="45660" rIns="93138" bIns="45660" rtlCol="0" anchor="ctr" anchorCtr="0">
            <a:spAutoFit/>
          </a:bodyPr>
          <a:lstStyle/>
          <a:p>
            <a:pPr marL="0" marR="0" lvl="0" indent="0" algn="l" defTabSz="931292" rtl="0" eaLnBrk="1" fontAlgn="auto" latinLnBrk="0" hangingPunct="1">
              <a:lnSpc>
                <a:spcPct val="100000"/>
              </a:lnSpc>
              <a:spcBef>
                <a:spcPts val="0"/>
              </a:spcBef>
              <a:spcAft>
                <a:spcPts val="0"/>
              </a:spcAft>
              <a:buClrTx/>
              <a:buSzTx/>
              <a:buFontTx/>
              <a:buNone/>
              <a:tabLst/>
              <a:defRPr/>
            </a:pPr>
            <a:r>
              <a:rPr kumimoji="0" lang="en-US" sz="998" b="0" i="0" u="none" strike="noStrike" kern="1200" cap="none" spc="0" normalizeH="0" baseline="0" noProof="0">
                <a:ln>
                  <a:noFill/>
                </a:ln>
                <a:solidFill>
                  <a:prstClr val="white"/>
                </a:solidFill>
                <a:effectLst/>
                <a:uLnTx/>
                <a:uFillTx/>
                <a:latin typeface="Segoe UI"/>
                <a:ea typeface="+mn-ea"/>
                <a:cs typeface="+mn-cs"/>
              </a:rPr>
              <a:t>Managed by Microsoft</a:t>
            </a:r>
          </a:p>
        </p:txBody>
      </p:sp>
      <p:sp>
        <p:nvSpPr>
          <p:cNvPr id="224" name="TextBox 223">
            <a:extLst>
              <a:ext uri="{FF2B5EF4-FFF2-40B4-BE49-F238E27FC236}">
                <a16:creationId xmlns:a16="http://schemas.microsoft.com/office/drawing/2014/main" id="{84FCD4CB-334B-418E-B20B-F58691A8272F}"/>
              </a:ext>
              <a:ext uri="{C183D7F6-B498-43B3-948B-1728B52AA6E4}">
                <adec:decorative xmlns:adec="http://schemas.microsoft.com/office/drawing/2017/decorative" val="1"/>
              </a:ext>
            </a:extLst>
          </p:cNvPr>
          <p:cNvSpPr txBox="1"/>
          <p:nvPr/>
        </p:nvSpPr>
        <p:spPr>
          <a:xfrm>
            <a:off x="956943" y="5624498"/>
            <a:ext cx="1740443" cy="245900"/>
          </a:xfrm>
          <a:prstGeom prst="rect">
            <a:avLst/>
          </a:prstGeom>
          <a:noFill/>
          <a:ln>
            <a:noFill/>
          </a:ln>
        </p:spPr>
        <p:txBody>
          <a:bodyPr wrap="square" lIns="93138" tIns="45660" rIns="93138" bIns="45660" rtlCol="0" anchor="ctr" anchorCtr="0">
            <a:spAutoFit/>
          </a:bodyPr>
          <a:lstStyle/>
          <a:p>
            <a:pPr marL="0" marR="0" lvl="0" indent="0" algn="l" defTabSz="931292" rtl="0" eaLnBrk="1" fontAlgn="auto" latinLnBrk="0" hangingPunct="1">
              <a:lnSpc>
                <a:spcPct val="100000"/>
              </a:lnSpc>
              <a:spcBef>
                <a:spcPts val="0"/>
              </a:spcBef>
              <a:spcAft>
                <a:spcPts val="0"/>
              </a:spcAft>
              <a:buClrTx/>
              <a:buSzTx/>
              <a:buFontTx/>
              <a:buNone/>
              <a:tabLst/>
              <a:defRPr/>
            </a:pPr>
            <a:r>
              <a:rPr kumimoji="0" lang="en-US" sz="998" b="0" i="0" u="none" strike="noStrike" kern="1200" cap="none" spc="0" normalizeH="0" baseline="0" noProof="0">
                <a:ln>
                  <a:noFill/>
                </a:ln>
                <a:solidFill>
                  <a:prstClr val="white"/>
                </a:solidFill>
                <a:effectLst/>
                <a:uLnTx/>
                <a:uFillTx/>
                <a:latin typeface="Segoe UI"/>
                <a:ea typeface="+mn-ea"/>
                <a:cs typeface="+mn-cs"/>
              </a:rPr>
              <a:t>Managed by customer</a:t>
            </a:r>
          </a:p>
        </p:txBody>
      </p:sp>
      <p:sp>
        <p:nvSpPr>
          <p:cNvPr id="225" name="TextBox 224">
            <a:extLst>
              <a:ext uri="{FF2B5EF4-FFF2-40B4-BE49-F238E27FC236}">
                <a16:creationId xmlns:a16="http://schemas.microsoft.com/office/drawing/2014/main" id="{04565BF7-6A43-4B4E-AC2B-7A60E44928DF}"/>
              </a:ext>
              <a:ext uri="{C183D7F6-B498-43B3-948B-1728B52AA6E4}">
                <adec:decorative xmlns:adec="http://schemas.microsoft.com/office/drawing/2017/decorative" val="1"/>
              </a:ext>
            </a:extLst>
          </p:cNvPr>
          <p:cNvSpPr txBox="1"/>
          <p:nvPr/>
        </p:nvSpPr>
        <p:spPr>
          <a:xfrm>
            <a:off x="956943" y="5348785"/>
            <a:ext cx="1930020" cy="245780"/>
          </a:xfrm>
          <a:prstGeom prst="rect">
            <a:avLst/>
          </a:prstGeom>
          <a:noFill/>
          <a:ln>
            <a:noFill/>
          </a:ln>
        </p:spPr>
        <p:txBody>
          <a:bodyPr wrap="square" lIns="93138" tIns="45660" rIns="93138" bIns="45660" rtlCol="0" anchor="ctr" anchorCtr="0">
            <a:spAutoFit/>
          </a:bodyPr>
          <a:lstStyle/>
          <a:p>
            <a:pPr marL="0" marR="0" lvl="0" indent="0" algn="l" defTabSz="931292" rtl="0" eaLnBrk="1" fontAlgn="auto" latinLnBrk="0" hangingPunct="1">
              <a:lnSpc>
                <a:spcPct val="100000"/>
              </a:lnSpc>
              <a:spcBef>
                <a:spcPts val="0"/>
              </a:spcBef>
              <a:spcAft>
                <a:spcPts val="0"/>
              </a:spcAft>
              <a:buClrTx/>
              <a:buSzTx/>
              <a:buFontTx/>
              <a:buNone/>
              <a:tabLst/>
              <a:defRPr/>
            </a:pPr>
            <a:r>
              <a:rPr kumimoji="0" lang="en-US" sz="998" b="0" i="0" u="none" strike="noStrike" kern="1200" cap="none" spc="0" normalizeH="0" baseline="0" noProof="0">
                <a:ln>
                  <a:noFill/>
                </a:ln>
                <a:solidFill>
                  <a:prstClr val="white"/>
                </a:solidFill>
                <a:effectLst/>
                <a:uLnTx/>
                <a:uFillTx/>
                <a:latin typeface="Segoe UI"/>
                <a:ea typeface="+mn-ea"/>
                <a:cs typeface="+mn-cs"/>
              </a:rPr>
              <a:t>Machine learning capability</a:t>
            </a:r>
          </a:p>
        </p:txBody>
      </p:sp>
      <p:sp>
        <p:nvSpPr>
          <p:cNvPr id="9" name="Rectangle 8">
            <a:extLst>
              <a:ext uri="{FF2B5EF4-FFF2-40B4-BE49-F238E27FC236}">
                <a16:creationId xmlns:a16="http://schemas.microsoft.com/office/drawing/2014/main" id="{0DC78730-FCC4-4C2B-9B7F-F1FE0C5BE935}"/>
              </a:ext>
              <a:ext uri="{C183D7F6-B498-43B3-948B-1728B52AA6E4}">
                <adec:decorative xmlns:adec="http://schemas.microsoft.com/office/drawing/2017/decorative" val="1"/>
              </a:ext>
            </a:extLst>
          </p:cNvPr>
          <p:cNvSpPr/>
          <p:nvPr/>
        </p:nvSpPr>
        <p:spPr bwMode="auto">
          <a:xfrm>
            <a:off x="767366" y="5378598"/>
            <a:ext cx="189577" cy="18957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6" name="Rectangle 225">
            <a:extLst>
              <a:ext uri="{FF2B5EF4-FFF2-40B4-BE49-F238E27FC236}">
                <a16:creationId xmlns:a16="http://schemas.microsoft.com/office/drawing/2014/main" id="{D9897CFE-A3A1-44A7-8BCA-F810688C5FEE}"/>
              </a:ext>
              <a:ext uri="{C183D7F6-B498-43B3-948B-1728B52AA6E4}">
                <adec:decorative xmlns:adec="http://schemas.microsoft.com/office/drawing/2017/decorative" val="1"/>
              </a:ext>
            </a:extLst>
          </p:cNvPr>
          <p:cNvSpPr/>
          <p:nvPr/>
        </p:nvSpPr>
        <p:spPr bwMode="auto">
          <a:xfrm>
            <a:off x="767366" y="5663877"/>
            <a:ext cx="189577" cy="18957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7" name="Rectangle 226">
            <a:extLst>
              <a:ext uri="{FF2B5EF4-FFF2-40B4-BE49-F238E27FC236}">
                <a16:creationId xmlns:a16="http://schemas.microsoft.com/office/drawing/2014/main" id="{33217420-8642-43BD-A31C-67F25A6FD85A}"/>
              </a:ext>
              <a:ext uri="{C183D7F6-B498-43B3-948B-1728B52AA6E4}">
                <adec:decorative xmlns:adec="http://schemas.microsoft.com/office/drawing/2017/decorative" val="1"/>
              </a:ext>
            </a:extLst>
          </p:cNvPr>
          <p:cNvSpPr/>
          <p:nvPr/>
        </p:nvSpPr>
        <p:spPr bwMode="auto">
          <a:xfrm>
            <a:off x="767366" y="5936581"/>
            <a:ext cx="189577" cy="189577"/>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94">
            <a:extLst>
              <a:ext uri="{FF2B5EF4-FFF2-40B4-BE49-F238E27FC236}">
                <a16:creationId xmlns:a16="http://schemas.microsoft.com/office/drawing/2014/main" id="{DE0811E4-71BD-4E50-93E0-38D5908DC6E5}"/>
              </a:ext>
              <a:ext uri="{C183D7F6-B498-43B3-948B-1728B52AA6E4}">
                <adec:decorative xmlns:adec="http://schemas.microsoft.com/office/drawing/2017/decorative" val="1"/>
              </a:ext>
            </a:extLst>
          </p:cNvPr>
          <p:cNvGrpSpPr>
            <a:grpSpLocks noChangeAspect="1"/>
          </p:cNvGrpSpPr>
          <p:nvPr/>
        </p:nvGrpSpPr>
        <p:grpSpPr bwMode="auto">
          <a:xfrm>
            <a:off x="600107" y="2922141"/>
            <a:ext cx="232043" cy="232043"/>
            <a:chOff x="2812" y="2781"/>
            <a:chExt cx="312" cy="312"/>
          </a:xfrm>
        </p:grpSpPr>
        <p:sp>
          <p:nvSpPr>
            <p:cNvPr id="151" name="Freeform 95">
              <a:extLst>
                <a:ext uri="{FF2B5EF4-FFF2-40B4-BE49-F238E27FC236}">
                  <a16:creationId xmlns:a16="http://schemas.microsoft.com/office/drawing/2014/main" id="{117C8D47-3EC8-46B0-9B24-E17FC3C5565C}"/>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2" name="Freeform 96">
              <a:extLst>
                <a:ext uri="{FF2B5EF4-FFF2-40B4-BE49-F238E27FC236}">
                  <a16:creationId xmlns:a16="http://schemas.microsoft.com/office/drawing/2014/main" id="{8AAF25CB-6B11-44D7-ACEE-36014FA5C0E2}"/>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3" name="Freeform 97">
              <a:extLst>
                <a:ext uri="{FF2B5EF4-FFF2-40B4-BE49-F238E27FC236}">
                  <a16:creationId xmlns:a16="http://schemas.microsoft.com/office/drawing/2014/main" id="{F5476614-9E5F-406B-A4D4-E5FAFD521A2E}"/>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4" name="Group 94">
            <a:extLst>
              <a:ext uri="{FF2B5EF4-FFF2-40B4-BE49-F238E27FC236}">
                <a16:creationId xmlns:a16="http://schemas.microsoft.com/office/drawing/2014/main" id="{A1F3F068-49A7-40F8-8C55-9E5752492689}"/>
              </a:ext>
              <a:ext uri="{C183D7F6-B498-43B3-948B-1728B52AA6E4}">
                <adec:decorative xmlns:adec="http://schemas.microsoft.com/office/drawing/2017/decorative" val="1"/>
              </a:ext>
            </a:extLst>
          </p:cNvPr>
          <p:cNvGrpSpPr>
            <a:grpSpLocks noChangeAspect="1"/>
          </p:cNvGrpSpPr>
          <p:nvPr/>
        </p:nvGrpSpPr>
        <p:grpSpPr bwMode="auto">
          <a:xfrm>
            <a:off x="589341" y="3350062"/>
            <a:ext cx="232043" cy="232043"/>
            <a:chOff x="2812" y="2781"/>
            <a:chExt cx="312" cy="312"/>
          </a:xfrm>
        </p:grpSpPr>
        <p:sp>
          <p:nvSpPr>
            <p:cNvPr id="155" name="Freeform 95">
              <a:extLst>
                <a:ext uri="{FF2B5EF4-FFF2-40B4-BE49-F238E27FC236}">
                  <a16:creationId xmlns:a16="http://schemas.microsoft.com/office/drawing/2014/main" id="{5DB39F3D-45C8-445F-8EAE-D0C30E1C5441}"/>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6" name="Freeform 96">
              <a:extLst>
                <a:ext uri="{FF2B5EF4-FFF2-40B4-BE49-F238E27FC236}">
                  <a16:creationId xmlns:a16="http://schemas.microsoft.com/office/drawing/2014/main" id="{D5E7CACD-BB90-4BA8-99D9-7AEE4CFF8612}"/>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57" name="Freeform 97">
              <a:extLst>
                <a:ext uri="{FF2B5EF4-FFF2-40B4-BE49-F238E27FC236}">
                  <a16:creationId xmlns:a16="http://schemas.microsoft.com/office/drawing/2014/main" id="{3690E828-F155-45E8-8F18-28406A08E52F}"/>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58" name="Group 94">
            <a:extLst>
              <a:ext uri="{FF2B5EF4-FFF2-40B4-BE49-F238E27FC236}">
                <a16:creationId xmlns:a16="http://schemas.microsoft.com/office/drawing/2014/main" id="{668F764E-BD7E-49A2-B19C-01D0AAEB7B58}"/>
              </a:ext>
              <a:ext uri="{C183D7F6-B498-43B3-948B-1728B52AA6E4}">
                <adec:decorative xmlns:adec="http://schemas.microsoft.com/office/drawing/2017/decorative" val="1"/>
              </a:ext>
            </a:extLst>
          </p:cNvPr>
          <p:cNvGrpSpPr>
            <a:grpSpLocks noChangeAspect="1"/>
          </p:cNvGrpSpPr>
          <p:nvPr/>
        </p:nvGrpSpPr>
        <p:grpSpPr bwMode="auto">
          <a:xfrm>
            <a:off x="589341" y="3777983"/>
            <a:ext cx="232043" cy="232043"/>
            <a:chOff x="2812" y="2781"/>
            <a:chExt cx="312" cy="312"/>
          </a:xfrm>
        </p:grpSpPr>
        <p:sp>
          <p:nvSpPr>
            <p:cNvPr id="159" name="Freeform 95">
              <a:extLst>
                <a:ext uri="{FF2B5EF4-FFF2-40B4-BE49-F238E27FC236}">
                  <a16:creationId xmlns:a16="http://schemas.microsoft.com/office/drawing/2014/main" id="{B5E5912C-3D57-41AB-BECC-4330CCB0F166}"/>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0" name="Freeform 96">
              <a:extLst>
                <a:ext uri="{FF2B5EF4-FFF2-40B4-BE49-F238E27FC236}">
                  <a16:creationId xmlns:a16="http://schemas.microsoft.com/office/drawing/2014/main" id="{1BD04AEE-5C19-473A-B07B-60C1BBB488ED}"/>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1" name="Freeform 97">
              <a:extLst>
                <a:ext uri="{FF2B5EF4-FFF2-40B4-BE49-F238E27FC236}">
                  <a16:creationId xmlns:a16="http://schemas.microsoft.com/office/drawing/2014/main" id="{86EBFE70-9AD0-4B18-A67A-A0E8366C16FD}"/>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62" name="Group 94">
            <a:extLst>
              <a:ext uri="{FF2B5EF4-FFF2-40B4-BE49-F238E27FC236}">
                <a16:creationId xmlns:a16="http://schemas.microsoft.com/office/drawing/2014/main" id="{D9928755-ECE2-402F-BAE9-16539A261BD9}"/>
              </a:ext>
              <a:ext uri="{C183D7F6-B498-43B3-948B-1728B52AA6E4}">
                <adec:decorative xmlns:adec="http://schemas.microsoft.com/office/drawing/2017/decorative" val="1"/>
              </a:ext>
            </a:extLst>
          </p:cNvPr>
          <p:cNvGrpSpPr>
            <a:grpSpLocks noChangeAspect="1"/>
          </p:cNvGrpSpPr>
          <p:nvPr/>
        </p:nvGrpSpPr>
        <p:grpSpPr bwMode="auto">
          <a:xfrm>
            <a:off x="586390" y="4205905"/>
            <a:ext cx="232043" cy="232043"/>
            <a:chOff x="2812" y="2781"/>
            <a:chExt cx="312" cy="312"/>
          </a:xfrm>
        </p:grpSpPr>
        <p:sp>
          <p:nvSpPr>
            <p:cNvPr id="163" name="Freeform 95">
              <a:extLst>
                <a:ext uri="{FF2B5EF4-FFF2-40B4-BE49-F238E27FC236}">
                  <a16:creationId xmlns:a16="http://schemas.microsoft.com/office/drawing/2014/main" id="{FA14E720-B9A4-4CDD-B849-28FD022A4C6A}"/>
                </a:ext>
              </a:extLst>
            </p:cNvPr>
            <p:cNvSpPr>
              <a:spLocks/>
            </p:cNvSpPr>
            <p:nvPr/>
          </p:nvSpPr>
          <p:spPr bwMode="auto">
            <a:xfrm>
              <a:off x="2947" y="2850"/>
              <a:ext cx="135" cy="135"/>
            </a:xfrm>
            <a:custGeom>
              <a:avLst/>
              <a:gdLst>
                <a:gd name="T0" fmla="*/ 0 w 135"/>
                <a:gd name="T1" fmla="*/ 115 h 135"/>
                <a:gd name="T2" fmla="*/ 20 w 135"/>
                <a:gd name="T3" fmla="*/ 135 h 135"/>
                <a:gd name="T4" fmla="*/ 135 w 135"/>
                <a:gd name="T5" fmla="*/ 20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0"/>
                  </a:lnTo>
                  <a:lnTo>
                    <a:pt x="115" y="0"/>
                  </a:lnTo>
                  <a:lnTo>
                    <a:pt x="0" y="11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64" name="Freeform 96">
              <a:extLst>
                <a:ext uri="{FF2B5EF4-FFF2-40B4-BE49-F238E27FC236}">
                  <a16:creationId xmlns:a16="http://schemas.microsoft.com/office/drawing/2014/main" id="{CE7D3338-41D8-4570-95B2-51A11D23DB72}"/>
                </a:ext>
              </a:extLst>
            </p:cNvPr>
            <p:cNvSpPr>
              <a:spLocks/>
            </p:cNvSpPr>
            <p:nvPr/>
          </p:nvSpPr>
          <p:spPr bwMode="auto">
            <a:xfrm>
              <a:off x="2902" y="2899"/>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73" name="Freeform 97">
              <a:extLst>
                <a:ext uri="{FF2B5EF4-FFF2-40B4-BE49-F238E27FC236}">
                  <a16:creationId xmlns:a16="http://schemas.microsoft.com/office/drawing/2014/main" id="{EA7AA63D-06DE-461E-889D-3868EDC1AFF5}"/>
                </a:ext>
              </a:extLst>
            </p:cNvPr>
            <p:cNvSpPr>
              <a:spLocks/>
            </p:cNvSpPr>
            <p:nvPr/>
          </p:nvSpPr>
          <p:spPr bwMode="auto">
            <a:xfrm>
              <a:off x="2812" y="2781"/>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1535421211"/>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0899E04-203A-3845-87D7-A7B961EDE2D2}"/>
              </a:ext>
              <a:ext uri="{C183D7F6-B498-43B3-948B-1728B52AA6E4}">
                <adec:decorative xmlns:adec="http://schemas.microsoft.com/office/drawing/2017/decorative" val="1"/>
              </a:ext>
            </a:extLst>
          </p:cNvPr>
          <p:cNvSpPr/>
          <p:nvPr/>
        </p:nvSpPr>
        <p:spPr bwMode="auto">
          <a:xfrm>
            <a:off x="7051829" y="487"/>
            <a:ext cx="5139307" cy="685702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2746984-4CED-4F76-9D84-02BF342EC684}"/>
              </a:ext>
            </a:extLst>
          </p:cNvPr>
          <p:cNvSpPr>
            <a:spLocks noGrp="1"/>
          </p:cNvSpPr>
          <p:nvPr>
            <p:ph type="title"/>
          </p:nvPr>
        </p:nvSpPr>
        <p:spPr>
          <a:xfrm>
            <a:off x="589044" y="457622"/>
            <a:ext cx="5631629" cy="984885"/>
          </a:xfrm>
        </p:spPr>
        <p:txBody>
          <a:bodyPr/>
          <a:lstStyle/>
          <a:p>
            <a:r>
              <a:rPr lang="en-US" sz="3200"/>
              <a:t>Significantly reduce cost when migrating workloads to PaaS</a:t>
            </a:r>
          </a:p>
        </p:txBody>
      </p:sp>
      <p:sp>
        <p:nvSpPr>
          <p:cNvPr id="4" name="Text Placeholder 3">
            <a:extLst>
              <a:ext uri="{FF2B5EF4-FFF2-40B4-BE49-F238E27FC236}">
                <a16:creationId xmlns:a16="http://schemas.microsoft.com/office/drawing/2014/main" id="{5051992B-8EA2-47C7-AF44-6C8E3567B44D}"/>
              </a:ext>
            </a:extLst>
          </p:cNvPr>
          <p:cNvSpPr>
            <a:spLocks noGrp="1"/>
          </p:cNvSpPr>
          <p:nvPr>
            <p:ph type="body" sz="quarter" idx="4294967295"/>
          </p:nvPr>
        </p:nvSpPr>
        <p:spPr>
          <a:xfrm>
            <a:off x="610377" y="1620084"/>
            <a:ext cx="5776526" cy="861774"/>
          </a:xfrm>
        </p:spPr>
        <p:txBody>
          <a:bodyPr/>
          <a:lstStyle/>
          <a:p>
            <a:pPr marL="0" indent="0">
              <a:buNone/>
            </a:pPr>
            <a:r>
              <a:rPr lang="en-US" sz="1400"/>
              <a:t>Microsoft commissioned Enterprise Strategy Group to conduct an Economic Value study to examine potential cost savings and business benefits enterprises would achieve from migrating on-premises workloads to Azure Database for MySQL.</a:t>
            </a:r>
          </a:p>
        </p:txBody>
      </p:sp>
      <p:pic>
        <p:nvPicPr>
          <p:cNvPr id="15" name="Picture 14" descr="This image is a screenshot of the front of the ESG report. It includes a top banner with the ESG logo, the title of the paper i the middle and an executive summary in the bottom half. In the executive summary theres another image with the top level findings of the report">
            <a:extLst>
              <a:ext uri="{FF2B5EF4-FFF2-40B4-BE49-F238E27FC236}">
                <a16:creationId xmlns:a16="http://schemas.microsoft.com/office/drawing/2014/main" id="{1101A194-A89A-46E0-AC97-EBF36CB47F2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22278" y="2651854"/>
            <a:ext cx="2954694" cy="3846507"/>
          </a:xfrm>
          <a:prstGeom prst="rect">
            <a:avLst/>
          </a:prstGeom>
          <a:effectLst>
            <a:outerShdw blurRad="177800" dist="38100" dir="8100000" algn="tr" rotWithShape="0">
              <a:prstClr val="black">
                <a:alpha val="40000"/>
              </a:prstClr>
            </a:outerShdw>
          </a:effectLst>
        </p:spPr>
      </p:pic>
      <p:sp>
        <p:nvSpPr>
          <p:cNvPr id="6" name="Content Placeholder 5">
            <a:extLst>
              <a:ext uri="{FF2B5EF4-FFF2-40B4-BE49-F238E27FC236}">
                <a16:creationId xmlns:a16="http://schemas.microsoft.com/office/drawing/2014/main" id="{C963C917-1D0B-49EC-93CE-B2723FFA6352}"/>
              </a:ext>
            </a:extLst>
          </p:cNvPr>
          <p:cNvSpPr>
            <a:spLocks noGrp="1"/>
          </p:cNvSpPr>
          <p:nvPr>
            <p:ph sz="quarter" idx="4294967295"/>
          </p:nvPr>
        </p:nvSpPr>
        <p:spPr>
          <a:xfrm>
            <a:off x="7580246" y="611589"/>
            <a:ext cx="4082471" cy="249299"/>
          </a:xfrm>
        </p:spPr>
        <p:txBody>
          <a:bodyPr/>
          <a:lstStyle/>
          <a:p>
            <a:pPr marL="0" indent="0" algn="ctr" defTabSz="913874">
              <a:lnSpc>
                <a:spcPct val="90000"/>
              </a:lnSpc>
              <a:spcBef>
                <a:spcPts val="0"/>
              </a:spcBef>
              <a:spcAft>
                <a:spcPts val="600"/>
              </a:spcAft>
              <a:buSzTx/>
              <a:buNone/>
              <a:defRPr/>
            </a:pPr>
            <a:r>
              <a:rPr lang="en-US" sz="1800">
                <a:solidFill>
                  <a:schemeClr val="tx1"/>
                </a:solidFill>
                <a:latin typeface="Segoe UI Semibold"/>
                <a:cs typeface="+mn-cs"/>
              </a:rPr>
              <a:t>Key report benefits and findings</a:t>
            </a:r>
            <a:r>
              <a:rPr lang="en-US" sz="1800" baseline="30000">
                <a:solidFill>
                  <a:schemeClr val="tx1"/>
                </a:solidFill>
                <a:latin typeface="Segoe UI Semibold"/>
                <a:cs typeface="+mn-cs"/>
              </a:rPr>
              <a:t>1</a:t>
            </a:r>
          </a:p>
        </p:txBody>
      </p:sp>
      <p:sp>
        <p:nvSpPr>
          <p:cNvPr id="7" name="Content Placeholder 6">
            <a:extLst>
              <a:ext uri="{FF2B5EF4-FFF2-40B4-BE49-F238E27FC236}">
                <a16:creationId xmlns:a16="http://schemas.microsoft.com/office/drawing/2014/main" id="{5DAB5DA6-8FF5-41CF-B707-B58D34F39629}"/>
              </a:ext>
            </a:extLst>
          </p:cNvPr>
          <p:cNvSpPr>
            <a:spLocks noGrp="1"/>
          </p:cNvSpPr>
          <p:nvPr>
            <p:ph sz="quarter" idx="4294967295"/>
          </p:nvPr>
        </p:nvSpPr>
        <p:spPr>
          <a:xfrm>
            <a:off x="7828655" y="1126442"/>
            <a:ext cx="3585653" cy="830997"/>
          </a:xfrm>
        </p:spPr>
        <p:txBody>
          <a:bodyPr/>
          <a:lstStyle/>
          <a:p>
            <a:pPr marL="0" indent="0" algn="ctr" defTabSz="913874">
              <a:spcBef>
                <a:spcPts val="0"/>
              </a:spcBef>
              <a:buSzTx/>
              <a:buNone/>
              <a:defRPr/>
            </a:pPr>
            <a:r>
              <a:rPr lang="en-US" sz="3000">
                <a:solidFill>
                  <a:schemeClr val="tx1"/>
                </a:solidFill>
                <a:latin typeface="Segoe UI Semibold"/>
                <a:ea typeface="Times New Roman" panose="02020603050405020304" pitchFamily="18" charset="0"/>
                <a:cs typeface="+mn-cs"/>
              </a:rPr>
              <a:t>Up to 48%</a:t>
            </a:r>
            <a:endParaRPr lang="en-US" b="1">
              <a:solidFill>
                <a:schemeClr val="tx1"/>
              </a:solidFill>
              <a:latin typeface="Segoe UI Semibold"/>
              <a:ea typeface="Times New Roman" panose="02020603050405020304" pitchFamily="18" charset="0"/>
              <a:cs typeface="+mn-cs"/>
            </a:endParaRPr>
          </a:p>
          <a:p>
            <a:pPr marL="0" indent="0" algn="ctr" defTabSz="913874">
              <a:spcBef>
                <a:spcPts val="0"/>
              </a:spcBef>
              <a:buSzTx/>
              <a:buNone/>
              <a:defRPr/>
            </a:pPr>
            <a:r>
              <a:rPr lang="en-US" sz="1200">
                <a:solidFill>
                  <a:schemeClr val="tx1"/>
                </a:solidFill>
                <a:latin typeface="Segoe UI"/>
                <a:ea typeface="DengXian" panose="02010600030101010101" pitchFamily="2" charset="-122"/>
                <a:cs typeface="+mn-cs"/>
              </a:rPr>
              <a:t>Cost savings when migrating on-premises MySQL instances to Azure Database for MySQL</a:t>
            </a:r>
          </a:p>
        </p:txBody>
      </p:sp>
      <p:sp>
        <p:nvSpPr>
          <p:cNvPr id="8" name="Content Placeholder 7">
            <a:extLst>
              <a:ext uri="{FF2B5EF4-FFF2-40B4-BE49-F238E27FC236}">
                <a16:creationId xmlns:a16="http://schemas.microsoft.com/office/drawing/2014/main" id="{66B003B0-FC6A-4F52-BE1C-322511822DB1}"/>
              </a:ext>
            </a:extLst>
          </p:cNvPr>
          <p:cNvSpPr>
            <a:spLocks noGrp="1"/>
          </p:cNvSpPr>
          <p:nvPr>
            <p:ph sz="quarter" idx="4294967295"/>
          </p:nvPr>
        </p:nvSpPr>
        <p:spPr>
          <a:xfrm>
            <a:off x="7733417" y="2711553"/>
            <a:ext cx="3776127" cy="430887"/>
          </a:xfrm>
        </p:spPr>
        <p:txBody>
          <a:bodyPr/>
          <a:lstStyle/>
          <a:p>
            <a:pPr marL="0" indent="0" algn="ctr" defTabSz="913874">
              <a:spcBef>
                <a:spcPts val="0"/>
              </a:spcBef>
              <a:buSzTx/>
              <a:buNone/>
            </a:pPr>
            <a:r>
              <a:rPr lang="en-US" sz="1400">
                <a:solidFill>
                  <a:schemeClr val="tx1"/>
                </a:solidFill>
                <a:latin typeface="Segoe UI"/>
                <a:cs typeface="+mn-cs"/>
              </a:rPr>
              <a:t>Modernizing on Azure Database for MySQL yields even </a:t>
            </a:r>
            <a:r>
              <a:rPr lang="en-US" sz="1400" b="1">
                <a:solidFill>
                  <a:schemeClr val="tx1"/>
                </a:solidFill>
                <a:latin typeface="Segoe UI"/>
                <a:cs typeface="+mn-cs"/>
              </a:rPr>
              <a:t>greater</a:t>
            </a:r>
            <a:r>
              <a:rPr lang="en-US" sz="1400">
                <a:solidFill>
                  <a:schemeClr val="tx1"/>
                </a:solidFill>
                <a:latin typeface="Segoe UI"/>
                <a:cs typeface="+mn-cs"/>
              </a:rPr>
              <a:t> benefits…</a:t>
            </a:r>
          </a:p>
        </p:txBody>
      </p:sp>
      <p:sp>
        <p:nvSpPr>
          <p:cNvPr id="10" name="Content Placeholder 9">
            <a:extLst>
              <a:ext uri="{FF2B5EF4-FFF2-40B4-BE49-F238E27FC236}">
                <a16:creationId xmlns:a16="http://schemas.microsoft.com/office/drawing/2014/main" id="{F75574FD-3819-4049-8755-DFCDED38E674}"/>
              </a:ext>
            </a:extLst>
          </p:cNvPr>
          <p:cNvSpPr>
            <a:spLocks noGrp="1"/>
          </p:cNvSpPr>
          <p:nvPr>
            <p:ph sz="quarter" idx="4294967295"/>
          </p:nvPr>
        </p:nvSpPr>
        <p:spPr>
          <a:xfrm>
            <a:off x="7226573" y="3562332"/>
            <a:ext cx="2665034" cy="923330"/>
          </a:xfrm>
        </p:spPr>
        <p:txBody>
          <a:bodyPr/>
          <a:lstStyle/>
          <a:p>
            <a:pPr marL="0" indent="0" algn="ctr" defTabSz="913874">
              <a:spcBef>
                <a:spcPts val="0"/>
              </a:spcBef>
              <a:buSzTx/>
              <a:buNone/>
              <a:defRPr/>
            </a:pPr>
            <a:r>
              <a:rPr lang="en-US" sz="3600">
                <a:solidFill>
                  <a:schemeClr val="tx1"/>
                </a:solidFill>
                <a:latin typeface="Segoe UI Semibold"/>
                <a:cs typeface="+mn-cs"/>
              </a:rPr>
              <a:t>93%</a:t>
            </a:r>
          </a:p>
          <a:p>
            <a:pPr marL="0" indent="0" algn="ctr" defTabSz="913874">
              <a:spcBef>
                <a:spcPts val="0"/>
              </a:spcBef>
              <a:buSzTx/>
              <a:buNone/>
              <a:defRPr/>
            </a:pPr>
            <a:r>
              <a:rPr lang="en-US" sz="1200">
                <a:solidFill>
                  <a:schemeClr val="tx1"/>
                </a:solidFill>
                <a:latin typeface="Segoe UI"/>
                <a:ea typeface="Times New Roman" panose="02020603050405020304" pitchFamily="18" charset="0"/>
                <a:cs typeface="+mn-cs"/>
              </a:rPr>
              <a:t>Reduction in</a:t>
            </a:r>
          </a:p>
          <a:p>
            <a:pPr marL="0" indent="0" algn="ctr" defTabSz="913874">
              <a:spcBef>
                <a:spcPts val="0"/>
              </a:spcBef>
              <a:buSzTx/>
              <a:buNone/>
              <a:defRPr/>
            </a:pPr>
            <a:r>
              <a:rPr lang="en-US" sz="1200">
                <a:solidFill>
                  <a:schemeClr val="tx1"/>
                </a:solidFill>
                <a:latin typeface="Segoe UI"/>
                <a:ea typeface="Times New Roman" panose="02020603050405020304" pitchFamily="18" charset="0"/>
                <a:cs typeface="+mn-cs"/>
              </a:rPr>
              <a:t>operational cost</a:t>
            </a:r>
            <a:endParaRPr lang="en-US" sz="1200">
              <a:solidFill>
                <a:schemeClr val="tx1"/>
              </a:solidFill>
              <a:latin typeface="Segoe UI"/>
              <a:ea typeface="DengXian" panose="02010600030101010101" pitchFamily="2" charset="-122"/>
              <a:cs typeface="+mn-cs"/>
            </a:endParaRPr>
          </a:p>
        </p:txBody>
      </p:sp>
      <p:sp>
        <p:nvSpPr>
          <p:cNvPr id="11" name="Content Placeholder 10">
            <a:extLst>
              <a:ext uri="{FF2B5EF4-FFF2-40B4-BE49-F238E27FC236}">
                <a16:creationId xmlns:a16="http://schemas.microsoft.com/office/drawing/2014/main" id="{68942DD0-3BAD-4138-9D83-196A71DB23F2}"/>
              </a:ext>
            </a:extLst>
          </p:cNvPr>
          <p:cNvSpPr>
            <a:spLocks noGrp="1"/>
          </p:cNvSpPr>
          <p:nvPr>
            <p:ph sz="quarter" idx="4294967295"/>
          </p:nvPr>
        </p:nvSpPr>
        <p:spPr>
          <a:xfrm>
            <a:off x="7372602" y="4913103"/>
            <a:ext cx="2372975" cy="923330"/>
          </a:xfrm>
        </p:spPr>
        <p:txBody>
          <a:bodyPr/>
          <a:lstStyle/>
          <a:p>
            <a:pPr marL="0" indent="0" algn="ctr" defTabSz="913874">
              <a:spcBef>
                <a:spcPts val="0"/>
              </a:spcBef>
              <a:buSzTx/>
              <a:buNone/>
              <a:defRPr/>
            </a:pPr>
            <a:r>
              <a:rPr lang="en-US" sz="3600">
                <a:solidFill>
                  <a:schemeClr val="tx1"/>
                </a:solidFill>
                <a:latin typeface="Segoe UI Semibold"/>
                <a:cs typeface="+mn-cs"/>
              </a:rPr>
              <a:t>86%</a:t>
            </a:r>
          </a:p>
          <a:p>
            <a:pPr marL="0" indent="0" algn="ctr" defTabSz="913874">
              <a:spcBef>
                <a:spcPts val="0"/>
              </a:spcBef>
              <a:buSzTx/>
              <a:buNone/>
              <a:defRPr/>
            </a:pPr>
            <a:r>
              <a:rPr lang="en-US" sz="1200">
                <a:solidFill>
                  <a:schemeClr val="tx1"/>
                </a:solidFill>
                <a:latin typeface="Segoe UI"/>
                <a:ea typeface="DengXian" panose="02010600030101010101" pitchFamily="2" charset="-122"/>
                <a:cs typeface="+mn-cs"/>
              </a:rPr>
              <a:t>Lower cost of systems administration</a:t>
            </a:r>
          </a:p>
        </p:txBody>
      </p:sp>
      <p:sp>
        <p:nvSpPr>
          <p:cNvPr id="12" name="Content Placeholder 11">
            <a:extLst>
              <a:ext uri="{FF2B5EF4-FFF2-40B4-BE49-F238E27FC236}">
                <a16:creationId xmlns:a16="http://schemas.microsoft.com/office/drawing/2014/main" id="{F8CFAD72-2F52-46B5-9164-AB0CBB39E9B0}"/>
              </a:ext>
            </a:extLst>
          </p:cNvPr>
          <p:cNvSpPr>
            <a:spLocks noGrp="1"/>
          </p:cNvSpPr>
          <p:nvPr>
            <p:ph sz="quarter" idx="4294967295"/>
          </p:nvPr>
        </p:nvSpPr>
        <p:spPr>
          <a:xfrm>
            <a:off x="9435280" y="3562332"/>
            <a:ext cx="2426943" cy="923330"/>
          </a:xfrm>
        </p:spPr>
        <p:txBody>
          <a:bodyPr/>
          <a:lstStyle/>
          <a:p>
            <a:pPr marL="0" indent="0" algn="ctr" defTabSz="913874">
              <a:spcBef>
                <a:spcPts val="0"/>
              </a:spcBef>
              <a:buSzTx/>
              <a:buNone/>
              <a:defRPr/>
            </a:pPr>
            <a:r>
              <a:rPr lang="en-US" sz="3600">
                <a:solidFill>
                  <a:schemeClr val="tx1"/>
                </a:solidFill>
                <a:latin typeface="Segoe UI Semibold"/>
                <a:cs typeface="+mn-cs"/>
              </a:rPr>
              <a:t>+$15.5M</a:t>
            </a:r>
          </a:p>
          <a:p>
            <a:pPr marL="0" indent="0" algn="ctr" defTabSz="913874">
              <a:spcBef>
                <a:spcPts val="0"/>
              </a:spcBef>
              <a:buSzTx/>
              <a:buNone/>
              <a:defRPr/>
            </a:pPr>
            <a:r>
              <a:rPr lang="en-US" sz="1200">
                <a:solidFill>
                  <a:schemeClr val="tx1"/>
                </a:solidFill>
                <a:latin typeface="Segoe UI"/>
                <a:ea typeface="DengXian" panose="02010600030101010101" pitchFamily="2" charset="-122"/>
                <a:cs typeface="+mn-cs"/>
              </a:rPr>
              <a:t>Additional revenue due </a:t>
            </a:r>
          </a:p>
          <a:p>
            <a:pPr marL="0" indent="0" algn="ctr" defTabSz="913874">
              <a:spcBef>
                <a:spcPts val="0"/>
              </a:spcBef>
              <a:buSzTx/>
              <a:buNone/>
              <a:defRPr/>
            </a:pPr>
            <a:r>
              <a:rPr lang="en-US" sz="1200">
                <a:solidFill>
                  <a:schemeClr val="tx1"/>
                </a:solidFill>
                <a:latin typeface="Segoe UI"/>
                <a:ea typeface="DengXian" panose="02010600030101010101" pitchFamily="2" charset="-122"/>
                <a:cs typeface="+mn-cs"/>
              </a:rPr>
              <a:t>to faster time to market</a:t>
            </a:r>
          </a:p>
        </p:txBody>
      </p:sp>
      <p:sp>
        <p:nvSpPr>
          <p:cNvPr id="17" name="Content Placeholder 10">
            <a:extLst>
              <a:ext uri="{FF2B5EF4-FFF2-40B4-BE49-F238E27FC236}">
                <a16:creationId xmlns:a16="http://schemas.microsoft.com/office/drawing/2014/main" id="{350B1BD7-103C-417A-BBB8-25FA987731ED}"/>
              </a:ext>
            </a:extLst>
          </p:cNvPr>
          <p:cNvSpPr txBox="1">
            <a:spLocks/>
          </p:cNvSpPr>
          <p:nvPr/>
        </p:nvSpPr>
        <p:spPr>
          <a:xfrm>
            <a:off x="9461568" y="4912919"/>
            <a:ext cx="2374370" cy="923330"/>
          </a:xfrm>
          <a:prstGeom prst="rect">
            <a:avLst/>
          </a:prstGeom>
        </p:spPr>
        <p:txBody>
          <a:bodyPr vert="horz" wrap="square" lIns="0" tIns="0" rIns="0" bIns="0" rtlCol="0">
            <a:spAutoFit/>
          </a:bodyPr>
          <a:lstStyle>
            <a:lvl1pPr marL="233104"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56"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66209" marR="0" indent="-233104"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40" kern="1200" spc="0" baseline="0">
                <a:gradFill>
                  <a:gsLst>
                    <a:gs pos="1250">
                      <a:schemeClr val="tx1"/>
                    </a:gs>
                    <a:gs pos="100000">
                      <a:schemeClr val="tx1"/>
                    </a:gs>
                  </a:gsLst>
                  <a:lin ang="5400000" scaled="0"/>
                </a:gradFill>
                <a:latin typeface="+mn-lt"/>
                <a:ea typeface="+mn-ea"/>
                <a:cs typeface="+mn-cs"/>
              </a:defRPr>
            </a:lvl2pPr>
            <a:lvl3pPr marL="670175" marR="0" indent="-203966"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2" kern="1200" spc="0" baseline="0">
                <a:gradFill>
                  <a:gsLst>
                    <a:gs pos="1250">
                      <a:schemeClr val="tx1"/>
                    </a:gs>
                    <a:gs pos="100000">
                      <a:schemeClr val="tx1"/>
                    </a:gs>
                  </a:gsLst>
                  <a:lin ang="5400000" scaled="0"/>
                </a:gradFill>
                <a:latin typeface="+mn-lt"/>
                <a:ea typeface="+mn-ea"/>
                <a:cs typeface="+mn-cs"/>
              </a:defRPr>
            </a:lvl3pPr>
            <a:lvl4pPr marL="859573" marR="0" indent="-18454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4pPr>
            <a:lvl5pPr marL="1044113" marR="0" indent="-171591" algn="l" defTabSz="951121"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28" kern="1200" spc="0" baseline="0">
                <a:gradFill>
                  <a:gsLst>
                    <a:gs pos="1250">
                      <a:schemeClr val="tx1"/>
                    </a:gs>
                    <a:gs pos="100000">
                      <a:schemeClr val="tx1"/>
                    </a:gs>
                  </a:gsLst>
                  <a:lin ang="5400000" scaled="0"/>
                </a:gradFill>
                <a:latin typeface="+mn-lt"/>
                <a:ea typeface="+mn-ea"/>
                <a:cs typeface="+mn-cs"/>
              </a:defRPr>
            </a:lvl5pPr>
            <a:lvl6pPr marL="2615581"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6pPr>
            <a:lvl7pPr marL="309114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7pPr>
            <a:lvl8pPr marL="3566704"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8pPr>
            <a:lvl9pPr marL="4042266" indent="-237781" algn="l" defTabSz="951121" rtl="0" eaLnBrk="1" latinLnBrk="0" hangingPunct="1">
              <a:spcBef>
                <a:spcPct val="20000"/>
              </a:spcBef>
              <a:buFont typeface="Arial" pitchFamily="34" charset="0"/>
              <a:buChar char="•"/>
              <a:defRPr sz="2040" kern="1200">
                <a:solidFill>
                  <a:schemeClr val="tx1"/>
                </a:solidFill>
                <a:latin typeface="+mn-lt"/>
                <a:ea typeface="+mn-ea"/>
                <a:cs typeface="+mn-cs"/>
              </a:defRPr>
            </a:lvl9pPr>
          </a:lstStyle>
          <a:p>
            <a:pPr marL="0" marR="0" lvl="0" indent="0" algn="ctr" defTabSz="913874"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3600" b="0" i="0" u="none" strike="noStrike" kern="1200" cap="none" spc="0" normalizeH="0" baseline="0" noProof="0">
                <a:ln>
                  <a:noFill/>
                </a:ln>
                <a:solidFill>
                  <a:prstClr val="white"/>
                </a:solidFill>
                <a:effectLst/>
                <a:uLnTx/>
                <a:uFillTx/>
                <a:latin typeface="Segoe UI Semibold"/>
                <a:ea typeface="+mn-ea"/>
                <a:cs typeface="Segoe UI Semilight" panose="020B0402040204020203" pitchFamily="34" charset="0"/>
              </a:rPr>
              <a:t>92%</a:t>
            </a:r>
          </a:p>
          <a:p>
            <a:pPr marL="0" marR="0" lvl="0" indent="0" algn="ctr" defTabSz="913874"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DengXian" panose="02010600030101010101" pitchFamily="2" charset="-122"/>
                <a:cs typeface="Segoe UI Semilight" panose="020B0402040204020203" pitchFamily="34" charset="0"/>
              </a:rPr>
              <a:t>ROI expected over</a:t>
            </a:r>
          </a:p>
          <a:p>
            <a:pPr marL="0" marR="0" lvl="0" indent="0" algn="ctr" defTabSz="913874"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200" b="0" i="0" u="none" strike="noStrike" kern="1200" cap="none" spc="0" normalizeH="0" baseline="0" noProof="0">
                <a:ln>
                  <a:noFill/>
                </a:ln>
                <a:solidFill>
                  <a:prstClr val="white"/>
                </a:solidFill>
                <a:effectLst/>
                <a:uLnTx/>
                <a:uFillTx/>
                <a:latin typeface="Segoe UI"/>
                <a:ea typeface="DengXian" panose="02010600030101010101" pitchFamily="2" charset="-122"/>
                <a:cs typeface="Segoe UI Semilight" panose="020B0402040204020203" pitchFamily="34" charset="0"/>
              </a:rPr>
              <a:t>the first year</a:t>
            </a:r>
          </a:p>
        </p:txBody>
      </p:sp>
      <p:sp>
        <p:nvSpPr>
          <p:cNvPr id="13" name="Content Placeholder 12">
            <a:extLst>
              <a:ext uri="{FF2B5EF4-FFF2-40B4-BE49-F238E27FC236}">
                <a16:creationId xmlns:a16="http://schemas.microsoft.com/office/drawing/2014/main" id="{5A062E5F-084E-4A45-8DE7-C2700063FF94}"/>
              </a:ext>
            </a:extLst>
          </p:cNvPr>
          <p:cNvSpPr>
            <a:spLocks noGrp="1"/>
          </p:cNvSpPr>
          <p:nvPr>
            <p:ph sz="quarter" idx="4294967295"/>
          </p:nvPr>
        </p:nvSpPr>
        <p:spPr>
          <a:xfrm>
            <a:off x="7536670" y="6517836"/>
            <a:ext cx="4308152" cy="150811"/>
          </a:xfrm>
        </p:spPr>
        <p:txBody>
          <a:bodyPr/>
          <a:lstStyle/>
          <a:p>
            <a:pPr marL="0" indent="0" defTabSz="913874">
              <a:spcBef>
                <a:spcPts val="0"/>
              </a:spcBef>
              <a:buSzTx/>
              <a:buNone/>
            </a:pPr>
            <a:r>
              <a:rPr lang="en-US" sz="490" baseline="30000">
                <a:solidFill>
                  <a:schemeClr val="tx1"/>
                </a:solidFill>
                <a:latin typeface="Verdana" panose="020B0604030504040204" pitchFamily="34" charset="0"/>
                <a:ea typeface="Times New Roman" panose="02020603050405020304" pitchFamily="18" charset="0"/>
                <a:cs typeface="Arial" panose="020B0604020202020204" pitchFamily="34" charset="0"/>
              </a:rPr>
              <a:t>1</a:t>
            </a:r>
            <a:r>
              <a:rPr lang="en-US" sz="490">
                <a:solidFill>
                  <a:schemeClr val="tx1"/>
                </a:solidFill>
                <a:latin typeface="Verdana" panose="020B0604030504040204" pitchFamily="34" charset="0"/>
                <a:ea typeface="Times New Roman" panose="02020603050405020304" pitchFamily="18" charset="0"/>
                <a:cs typeface="Arial" panose="020B0604020202020204" pitchFamily="34" charset="0"/>
              </a:rPr>
              <a:t> Results are based on interviewed customers. “The Economic Value of Migrating and Modernizing On-premises Instances to Azure Database for MySQL,” a commissioned study conducted by The Enterprise Strategy Group on behalf of Microsoft, September 2021.</a:t>
            </a:r>
            <a:endParaRPr lang="en-US" sz="686">
              <a:solidFill>
                <a:schemeClr val="tx1"/>
              </a:solidFill>
              <a:latin typeface="Calibri" panose="020F0502020204030204" pitchFamily="34" charset="0"/>
              <a:ea typeface="Calibri" panose="020F0502020204030204" pitchFamily="34" charset="0"/>
              <a:cs typeface="+mn-cs"/>
            </a:endParaRPr>
          </a:p>
        </p:txBody>
      </p:sp>
      <p:cxnSp>
        <p:nvCxnSpPr>
          <p:cNvPr id="9" name="Straight Connector 8">
            <a:extLst>
              <a:ext uri="{FF2B5EF4-FFF2-40B4-BE49-F238E27FC236}">
                <a16:creationId xmlns:a16="http://schemas.microsoft.com/office/drawing/2014/main" id="{DE5740C6-483A-1442-9285-BCE8CD1A15EF}"/>
              </a:ext>
              <a:ext uri="{C183D7F6-B498-43B3-948B-1728B52AA6E4}">
                <adec:decorative xmlns:adec="http://schemas.microsoft.com/office/drawing/2017/decorative" val="1"/>
              </a:ext>
            </a:extLst>
          </p:cNvPr>
          <p:cNvCxnSpPr>
            <a:cxnSpLocks/>
          </p:cNvCxnSpPr>
          <p:nvPr/>
        </p:nvCxnSpPr>
        <p:spPr>
          <a:xfrm>
            <a:off x="7592080" y="2341572"/>
            <a:ext cx="4058805" cy="0"/>
          </a:xfrm>
          <a:prstGeom prst="line">
            <a:avLst/>
          </a:prstGeom>
          <a:ln w="127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315633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AF337380-43CB-45DE-81A6-311BB7CB4EF7}"/>
              </a:ext>
            </a:extLst>
          </p:cNvPr>
          <p:cNvSpPr>
            <a:spLocks noGrp="1"/>
          </p:cNvSpPr>
          <p:nvPr>
            <p:ph type="title"/>
          </p:nvPr>
        </p:nvSpPr>
        <p:spPr>
          <a:xfrm>
            <a:off x="588263" y="457200"/>
            <a:ext cx="11018520" cy="553998"/>
          </a:xfrm>
        </p:spPr>
        <p:txBody>
          <a:bodyPr/>
          <a:lstStyle/>
          <a:p>
            <a:r>
              <a:rPr lang="en-US">
                <a:solidFill>
                  <a:schemeClr val="bg1"/>
                </a:solidFill>
              </a:rPr>
              <a:t>Azure is the home for your Oracle workloads</a:t>
            </a:r>
          </a:p>
        </p:txBody>
      </p:sp>
      <p:sp>
        <p:nvSpPr>
          <p:cNvPr id="111" name="TextBox 110">
            <a:extLst>
              <a:ext uri="{FF2B5EF4-FFF2-40B4-BE49-F238E27FC236}">
                <a16:creationId xmlns:a16="http://schemas.microsoft.com/office/drawing/2014/main" id="{7940ED26-208B-4209-91D5-A56889CD242F}"/>
              </a:ext>
            </a:extLst>
          </p:cNvPr>
          <p:cNvSpPr txBox="1"/>
          <p:nvPr/>
        </p:nvSpPr>
        <p:spPr>
          <a:xfrm>
            <a:off x="582613" y="1058773"/>
            <a:ext cx="10638162" cy="307777"/>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Leverage Azure with IaaS options or migrate to a fully managed database for more benefits</a:t>
            </a:r>
          </a:p>
        </p:txBody>
      </p:sp>
      <p:cxnSp>
        <p:nvCxnSpPr>
          <p:cNvPr id="222" name="Straight Arrow Connector 221">
            <a:extLst>
              <a:ext uri="{FF2B5EF4-FFF2-40B4-BE49-F238E27FC236}">
                <a16:creationId xmlns:a16="http://schemas.microsoft.com/office/drawing/2014/main" id="{4A1937DD-B151-7B4D-B959-F9E6581D39EA}"/>
              </a:ext>
              <a:ext uri="{C183D7F6-B498-43B3-948B-1728B52AA6E4}">
                <adec:decorative xmlns:adec="http://schemas.microsoft.com/office/drawing/2017/decorative" val="1"/>
              </a:ext>
            </a:extLst>
          </p:cNvPr>
          <p:cNvCxnSpPr>
            <a:cxnSpLocks/>
          </p:cNvCxnSpPr>
          <p:nvPr/>
        </p:nvCxnSpPr>
        <p:spPr>
          <a:xfrm>
            <a:off x="2159461" y="3335312"/>
            <a:ext cx="0" cy="28065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3" name="Straight Arrow Connector 222">
            <a:extLst>
              <a:ext uri="{FF2B5EF4-FFF2-40B4-BE49-F238E27FC236}">
                <a16:creationId xmlns:a16="http://schemas.microsoft.com/office/drawing/2014/main" id="{E8C2465E-DA71-9C44-B353-64033F3E297E}"/>
              </a:ext>
              <a:ext uri="{C183D7F6-B498-43B3-948B-1728B52AA6E4}">
                <adec:decorative xmlns:adec="http://schemas.microsoft.com/office/drawing/2017/decorative" val="1"/>
              </a:ext>
            </a:extLst>
          </p:cNvPr>
          <p:cNvCxnSpPr>
            <a:cxnSpLocks/>
          </p:cNvCxnSpPr>
          <p:nvPr/>
        </p:nvCxnSpPr>
        <p:spPr>
          <a:xfrm>
            <a:off x="6392201" y="3335312"/>
            <a:ext cx="0" cy="280652"/>
          </a:xfrm>
          <a:prstGeom prst="straightConnector1">
            <a:avLst/>
          </a:prstGeom>
          <a:ln w="28575">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0907ACAC-EA1E-A240-A009-3030EF5BAFB7}"/>
              </a:ext>
              <a:ext uri="{C183D7F6-B498-43B3-948B-1728B52AA6E4}">
                <adec:decorative xmlns:adec="http://schemas.microsoft.com/office/drawing/2017/decorative" val="1"/>
              </a:ext>
            </a:extLst>
          </p:cNvPr>
          <p:cNvCxnSpPr>
            <a:cxnSpLocks/>
          </p:cNvCxnSpPr>
          <p:nvPr/>
        </p:nvCxnSpPr>
        <p:spPr>
          <a:xfrm>
            <a:off x="8187008" y="2692767"/>
            <a:ext cx="246699" cy="0"/>
          </a:xfrm>
          <a:prstGeom prst="straightConnector1">
            <a:avLst/>
          </a:prstGeom>
          <a:ln w="28575">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5" name="Group 4" descr="With Azure IaaS you can move your workloads to Azure Virtual Machines or Azure Bare Metal">
            <a:extLst>
              <a:ext uri="{FF2B5EF4-FFF2-40B4-BE49-F238E27FC236}">
                <a16:creationId xmlns:a16="http://schemas.microsoft.com/office/drawing/2014/main" id="{85E9FD8B-E61D-4C5E-AB3A-F9E3EEAEFDCB}"/>
              </a:ext>
            </a:extLst>
          </p:cNvPr>
          <p:cNvGrpSpPr/>
          <p:nvPr/>
        </p:nvGrpSpPr>
        <p:grpSpPr>
          <a:xfrm>
            <a:off x="399366" y="2024636"/>
            <a:ext cx="3496832" cy="1294026"/>
            <a:chOff x="595309" y="2024636"/>
            <a:chExt cx="3496832" cy="1294026"/>
          </a:xfrm>
        </p:grpSpPr>
        <p:sp>
          <p:nvSpPr>
            <p:cNvPr id="188" name="Rectangle 187">
              <a:extLst>
                <a:ext uri="{FF2B5EF4-FFF2-40B4-BE49-F238E27FC236}">
                  <a16:creationId xmlns:a16="http://schemas.microsoft.com/office/drawing/2014/main" id="{74C911C3-BB23-904A-908E-133310E0E5FF}"/>
                </a:ext>
                <a:ext uri="{C183D7F6-B498-43B3-948B-1728B52AA6E4}">
                  <adec:decorative xmlns:adec="http://schemas.microsoft.com/office/drawing/2017/decorative" val="1"/>
                </a:ext>
              </a:extLst>
            </p:cNvPr>
            <p:cNvSpPr/>
            <p:nvPr/>
          </p:nvSpPr>
          <p:spPr bwMode="auto">
            <a:xfrm>
              <a:off x="595309" y="2024636"/>
              <a:ext cx="3496832" cy="1294026"/>
            </a:xfrm>
            <a:prstGeom prst="rect">
              <a:avLst/>
            </a:prstGeom>
            <a:solidFill>
              <a:schemeClr val="accent6">
                <a:lumMod val="9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9" name="TextBox 188">
              <a:extLst>
                <a:ext uri="{FF2B5EF4-FFF2-40B4-BE49-F238E27FC236}">
                  <a16:creationId xmlns:a16="http://schemas.microsoft.com/office/drawing/2014/main" id="{9FA0CA30-6CD4-A743-B9C2-CA28D5A80877}"/>
                </a:ext>
                <a:ext uri="{C183D7F6-B498-43B3-948B-1728B52AA6E4}">
                  <adec:decorative xmlns:adec="http://schemas.microsoft.com/office/drawing/2017/decorative" val="0"/>
                </a:ext>
              </a:extLst>
            </p:cNvPr>
            <p:cNvSpPr txBox="1"/>
            <p:nvPr/>
          </p:nvSpPr>
          <p:spPr>
            <a:xfrm>
              <a:off x="814816" y="2098963"/>
              <a:ext cx="3076312" cy="30777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Oracle on Azure IaaS</a:t>
              </a:r>
            </a:p>
          </p:txBody>
        </p:sp>
        <p:sp>
          <p:nvSpPr>
            <p:cNvPr id="103" name="TextBox 102">
              <a:extLst>
                <a:ext uri="{FF2B5EF4-FFF2-40B4-BE49-F238E27FC236}">
                  <a16:creationId xmlns:a16="http://schemas.microsoft.com/office/drawing/2014/main" id="{0F143157-973A-45CB-99D8-B5AC603C4A60}"/>
                </a:ext>
              </a:extLst>
            </p:cNvPr>
            <p:cNvSpPr txBox="1"/>
            <p:nvPr/>
          </p:nvSpPr>
          <p:spPr>
            <a:xfrm>
              <a:off x="1890415" y="2882623"/>
              <a:ext cx="1225084" cy="369332"/>
            </a:xfrm>
            <a:prstGeom prst="rect">
              <a:avLst/>
            </a:prstGeom>
            <a:noFill/>
          </p:spPr>
          <p:txBody>
            <a:bodyPr wrap="square">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a:ea typeface="Segoe UI" pitchFamily="34" charset="0"/>
                  <a:cs typeface="Segoe UI"/>
                </a:rPr>
                <a:t>Azure Virtual Machines (IaaS)</a:t>
              </a:r>
            </a:p>
          </p:txBody>
        </p:sp>
        <p:pic>
          <p:nvPicPr>
            <p:cNvPr id="2" name="Picture 1" descr="Icon&#10;&#10;Description automatically generated">
              <a:extLst>
                <a:ext uri="{FF2B5EF4-FFF2-40B4-BE49-F238E27FC236}">
                  <a16:creationId xmlns:a16="http://schemas.microsoft.com/office/drawing/2014/main" id="{F2E2B221-C82C-4BF9-828B-4E5E2BD34C9E}"/>
                </a:ext>
              </a:extLst>
            </p:cNvPr>
            <p:cNvPicPr>
              <a:picLocks noChangeAspect="1"/>
            </p:cNvPicPr>
            <p:nvPr/>
          </p:nvPicPr>
          <p:blipFill>
            <a:blip r:embed="rId3" cstate="screen">
              <a:extLst>
                <a:ext uri="{BEBA8EAE-BF5A-486C-A8C5-ECC9F3942E4B}">
                  <a14:imgProps xmlns:a14="http://schemas.microsoft.com/office/drawing/2010/main">
                    <a14:imgLayer r:embed="rId4">
                      <a14:imgEffect>
                        <a14:backgroundRemoval t="9877" b="95062" l="9091" r="89773">
                          <a14:foregroundMark x1="28409" y1="25926" x2="29545" y2="60494"/>
                          <a14:foregroundMark x1="76136" y1="17284" x2="61364" y2="67901"/>
                          <a14:foregroundMark x1="47727" y1="82716" x2="51136" y2="95062"/>
                        </a14:backgroundRemoval>
                      </a14:imgEffect>
                    </a14:imgLayer>
                  </a14:imgProps>
                </a:ext>
                <a:ext uri="{28A0092B-C50C-407E-A947-70E740481C1C}">
                  <a14:useLocalDpi xmlns:a14="http://schemas.microsoft.com/office/drawing/2010/main"/>
                </a:ext>
              </a:extLst>
            </a:blip>
            <a:stretch>
              <a:fillRect/>
            </a:stretch>
          </p:blipFill>
          <p:spPr>
            <a:xfrm>
              <a:off x="2083164" y="2399365"/>
              <a:ext cx="515189" cy="474209"/>
            </a:xfrm>
            <a:prstGeom prst="rect">
              <a:avLst/>
            </a:prstGeom>
          </p:spPr>
        </p:pic>
      </p:grpSp>
      <p:grpSp>
        <p:nvGrpSpPr>
          <p:cNvPr id="12" name="Group 11" descr="Fully managed databases including Azure database for PostgreSQL, Azure SQL, and Azure Cosmos DB.">
            <a:extLst>
              <a:ext uri="{FF2B5EF4-FFF2-40B4-BE49-F238E27FC236}">
                <a16:creationId xmlns:a16="http://schemas.microsoft.com/office/drawing/2014/main" id="{306260EB-1F05-4B70-BC59-C1401FE492DF}"/>
              </a:ext>
            </a:extLst>
          </p:cNvPr>
          <p:cNvGrpSpPr/>
          <p:nvPr/>
        </p:nvGrpSpPr>
        <p:grpSpPr>
          <a:xfrm>
            <a:off x="4534605" y="2001648"/>
            <a:ext cx="3645319" cy="1360884"/>
            <a:chOff x="4730548" y="2001648"/>
            <a:chExt cx="3645319" cy="1360884"/>
          </a:xfrm>
        </p:grpSpPr>
        <p:grpSp>
          <p:nvGrpSpPr>
            <p:cNvPr id="8" name="Group 7" descr="Fully Managed Databases including Azure database for PostgreSQL, Azure SQL, and Azure Cosmos DB">
              <a:extLst>
                <a:ext uri="{FF2B5EF4-FFF2-40B4-BE49-F238E27FC236}">
                  <a16:creationId xmlns:a16="http://schemas.microsoft.com/office/drawing/2014/main" id="{BD483D80-1530-43FF-9CA6-CF23BA9BDF51}"/>
                </a:ext>
              </a:extLst>
            </p:cNvPr>
            <p:cNvGrpSpPr/>
            <p:nvPr/>
          </p:nvGrpSpPr>
          <p:grpSpPr>
            <a:xfrm>
              <a:off x="4730548" y="2001648"/>
              <a:ext cx="3645319" cy="1360884"/>
              <a:chOff x="4730548" y="2001648"/>
              <a:chExt cx="3645319" cy="1360884"/>
            </a:xfrm>
          </p:grpSpPr>
          <p:grpSp>
            <p:nvGrpSpPr>
              <p:cNvPr id="6" name="Group 5" descr="Or you can move to fully managed databases including Azure database for PostgreSQL Azure SQL Database and Azure Cosmos DB">
                <a:extLst>
                  <a:ext uri="{FF2B5EF4-FFF2-40B4-BE49-F238E27FC236}">
                    <a16:creationId xmlns:a16="http://schemas.microsoft.com/office/drawing/2014/main" id="{1174FCF0-389A-4C41-B978-1A3EED6555AA}"/>
                  </a:ext>
                </a:extLst>
              </p:cNvPr>
              <p:cNvGrpSpPr/>
              <p:nvPr/>
            </p:nvGrpSpPr>
            <p:grpSpPr>
              <a:xfrm>
                <a:off x="4730548" y="2001648"/>
                <a:ext cx="3645319" cy="1360884"/>
                <a:chOff x="4730548" y="2001648"/>
                <a:chExt cx="3645319" cy="1360884"/>
              </a:xfrm>
            </p:grpSpPr>
            <p:sp>
              <p:nvSpPr>
                <p:cNvPr id="183" name="Rectangle 182">
                  <a:extLst>
                    <a:ext uri="{FF2B5EF4-FFF2-40B4-BE49-F238E27FC236}">
                      <a16:creationId xmlns:a16="http://schemas.microsoft.com/office/drawing/2014/main" id="{79007F13-8FAC-BC45-B970-9ED0B42497B9}"/>
                    </a:ext>
                    <a:ext uri="{C183D7F6-B498-43B3-948B-1728B52AA6E4}">
                      <adec:decorative xmlns:adec="http://schemas.microsoft.com/office/drawing/2017/decorative" val="1"/>
                    </a:ext>
                  </a:extLst>
                </p:cNvPr>
                <p:cNvSpPr/>
                <p:nvPr/>
              </p:nvSpPr>
              <p:spPr bwMode="auto">
                <a:xfrm>
                  <a:off x="4759180" y="2024637"/>
                  <a:ext cx="3588054" cy="1310630"/>
                </a:xfrm>
                <a:prstGeom prst="rect">
                  <a:avLst/>
                </a:prstGeom>
                <a:solidFill>
                  <a:schemeClr val="accent6">
                    <a:lumMod val="95000"/>
                  </a:schemeClr>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84" name="TextBox 183">
                  <a:extLst>
                    <a:ext uri="{FF2B5EF4-FFF2-40B4-BE49-F238E27FC236}">
                      <a16:creationId xmlns:a16="http://schemas.microsoft.com/office/drawing/2014/main" id="{48FB1A8A-CE26-3E42-9D27-E30169955C25}"/>
                    </a:ext>
                  </a:extLst>
                </p:cNvPr>
                <p:cNvSpPr txBox="1"/>
                <p:nvPr/>
              </p:nvSpPr>
              <p:spPr>
                <a:xfrm>
                  <a:off x="4764449" y="2098963"/>
                  <a:ext cx="3611418" cy="307777"/>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78D4"/>
                      </a:solidFill>
                      <a:effectLst/>
                      <a:uLnTx/>
                      <a:uFillTx/>
                      <a:latin typeface="Segoe UI Semibold"/>
                      <a:ea typeface="Segoe UI" pitchFamily="34" charset="0"/>
                      <a:cs typeface="Segoe UI" pitchFamily="34" charset="0"/>
                    </a:rPr>
                    <a:t>Modernize to fully managed databases</a:t>
                  </a:r>
                </a:p>
              </p:txBody>
            </p:sp>
            <p:pic>
              <p:nvPicPr>
                <p:cNvPr id="186" name="Graphic 185" descr="Azure Cosmos DB">
                  <a:extLst>
                    <a:ext uri="{FF2B5EF4-FFF2-40B4-BE49-F238E27FC236}">
                      <a16:creationId xmlns:a16="http://schemas.microsoft.com/office/drawing/2014/main" id="{F6D0D157-43FE-A247-8D6B-B620778E2C0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91349" y="2445176"/>
                  <a:ext cx="497574" cy="497574"/>
                </a:xfrm>
                <a:prstGeom prst="rect">
                  <a:avLst/>
                </a:prstGeom>
              </p:spPr>
            </p:pic>
            <p:pic>
              <p:nvPicPr>
                <p:cNvPr id="187" name="Graphic 186" descr="Azure Database for PostgreSQL">
                  <a:extLst>
                    <a:ext uri="{FF2B5EF4-FFF2-40B4-BE49-F238E27FC236}">
                      <a16:creationId xmlns:a16="http://schemas.microsoft.com/office/drawing/2014/main" id="{41A29753-1B58-E549-AEB1-4B3CA7A6E0D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236129" y="2406740"/>
                  <a:ext cx="497576" cy="497574"/>
                </a:xfrm>
                <a:prstGeom prst="rect">
                  <a:avLst/>
                </a:prstGeom>
              </p:spPr>
            </p:pic>
            <p:sp>
              <p:nvSpPr>
                <p:cNvPr id="110" name="Rectangle 109">
                  <a:extLst>
                    <a:ext uri="{FF2B5EF4-FFF2-40B4-BE49-F238E27FC236}">
                      <a16:creationId xmlns:a16="http://schemas.microsoft.com/office/drawing/2014/main" id="{A361A9CB-980D-4DB0-88F4-233B912AF071}"/>
                    </a:ext>
                    <a:ext uri="{C183D7F6-B498-43B3-948B-1728B52AA6E4}">
                      <adec:decorative xmlns:adec="http://schemas.microsoft.com/office/drawing/2017/decorative" val="1"/>
                    </a:ext>
                  </a:extLst>
                </p:cNvPr>
                <p:cNvSpPr/>
                <p:nvPr/>
              </p:nvSpPr>
              <p:spPr bwMode="auto">
                <a:xfrm>
                  <a:off x="4730548" y="2001648"/>
                  <a:ext cx="3637716" cy="1360884"/>
                </a:xfrm>
                <a:prstGeom prst="rect">
                  <a:avLst/>
                </a:prstGeom>
                <a:no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sp>
            <p:nvSpPr>
              <p:cNvPr id="7" name="TextBox 6">
                <a:extLst>
                  <a:ext uri="{FF2B5EF4-FFF2-40B4-BE49-F238E27FC236}">
                    <a16:creationId xmlns:a16="http://schemas.microsoft.com/office/drawing/2014/main" id="{BDD46A00-27D6-472F-A525-AE969431FE52}"/>
                  </a:ext>
                </a:extLst>
              </p:cNvPr>
              <p:cNvSpPr txBox="1"/>
              <p:nvPr/>
            </p:nvSpPr>
            <p:spPr>
              <a:xfrm>
                <a:off x="4957524" y="2882101"/>
                <a:ext cx="1094873"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Azure Database for PostgreSQL</a:t>
                </a:r>
              </a:p>
            </p:txBody>
          </p:sp>
          <p:sp>
            <p:nvSpPr>
              <p:cNvPr id="113" name="TextBox 112">
                <a:extLst>
                  <a:ext uri="{FF2B5EF4-FFF2-40B4-BE49-F238E27FC236}">
                    <a16:creationId xmlns:a16="http://schemas.microsoft.com/office/drawing/2014/main" id="{20FE4A13-20FD-4E9D-B1B3-9105BF2DCBFC}"/>
                  </a:ext>
                </a:extLst>
              </p:cNvPr>
              <p:cNvSpPr txBox="1"/>
              <p:nvPr/>
            </p:nvSpPr>
            <p:spPr>
              <a:xfrm>
                <a:off x="6033309" y="2891521"/>
                <a:ext cx="1094873" cy="2308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Azure SQL</a:t>
                </a:r>
              </a:p>
            </p:txBody>
          </p:sp>
          <p:sp>
            <p:nvSpPr>
              <p:cNvPr id="114" name="TextBox 113">
                <a:extLst>
                  <a:ext uri="{FF2B5EF4-FFF2-40B4-BE49-F238E27FC236}">
                    <a16:creationId xmlns:a16="http://schemas.microsoft.com/office/drawing/2014/main" id="{C57EDA8F-368F-4D7E-A476-C59DE161065A}"/>
                  </a:ext>
                </a:extLst>
              </p:cNvPr>
              <p:cNvSpPr txBox="1"/>
              <p:nvPr/>
            </p:nvSpPr>
            <p:spPr>
              <a:xfrm>
                <a:off x="7096014" y="2891236"/>
                <a:ext cx="1094873" cy="369332"/>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Azure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Cosmos DB</a:t>
                </a:r>
              </a:p>
            </p:txBody>
          </p:sp>
        </p:grpSp>
        <p:pic>
          <p:nvPicPr>
            <p:cNvPr id="10" name="Graphic 9">
              <a:extLst>
                <a:ext uri="{FF2B5EF4-FFF2-40B4-BE49-F238E27FC236}">
                  <a16:creationId xmlns:a16="http://schemas.microsoft.com/office/drawing/2014/main" id="{33FCA869-CF09-4210-AD49-604B00A1034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73152" y="2397389"/>
              <a:ext cx="556482" cy="556482"/>
            </a:xfrm>
            <a:prstGeom prst="rect">
              <a:avLst/>
            </a:prstGeom>
          </p:spPr>
        </p:pic>
      </p:grpSp>
      <p:grpSp>
        <p:nvGrpSpPr>
          <p:cNvPr id="4" name="Group 3" descr="Always on Azure you receive Proven resi8lience and stability, enterprise readiness, lower TCO, built-in security, and it's integrated with the Azure data ecosystem">
            <a:extLst>
              <a:ext uri="{FF2B5EF4-FFF2-40B4-BE49-F238E27FC236}">
                <a16:creationId xmlns:a16="http://schemas.microsoft.com/office/drawing/2014/main" id="{DC8746BE-FC2B-4179-AF38-7CF1289CB122}"/>
              </a:ext>
            </a:extLst>
          </p:cNvPr>
          <p:cNvGrpSpPr/>
          <p:nvPr/>
        </p:nvGrpSpPr>
        <p:grpSpPr>
          <a:xfrm>
            <a:off x="394804" y="3685578"/>
            <a:ext cx="7796980" cy="2878735"/>
            <a:chOff x="590747" y="3685578"/>
            <a:chExt cx="7796980" cy="2878735"/>
          </a:xfrm>
        </p:grpSpPr>
        <p:sp>
          <p:nvSpPr>
            <p:cNvPr id="107" name="Rectangle 106" descr="Always on Azure">
              <a:extLst>
                <a:ext uri="{FF2B5EF4-FFF2-40B4-BE49-F238E27FC236}">
                  <a16:creationId xmlns:a16="http://schemas.microsoft.com/office/drawing/2014/main" id="{1B261274-1A87-DC45-894B-526806108A25}"/>
                </a:ext>
              </a:extLst>
            </p:cNvPr>
            <p:cNvSpPr>
              <a:spLocks/>
            </p:cNvSpPr>
            <p:nvPr/>
          </p:nvSpPr>
          <p:spPr>
            <a:xfrm>
              <a:off x="590747" y="3685578"/>
              <a:ext cx="7796980" cy="2878735"/>
            </a:xfrm>
            <a:prstGeom prst="rect">
              <a:avLst/>
            </a:prstGeom>
            <a:solidFill>
              <a:srgbClr val="0078D4"/>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130" name="Rectangle 129" descr="Proven resilience and stability">
              <a:extLst>
                <a:ext uri="{FF2B5EF4-FFF2-40B4-BE49-F238E27FC236}">
                  <a16:creationId xmlns:a16="http://schemas.microsoft.com/office/drawing/2014/main" id="{4FF71650-4A83-984B-9722-2B4CB1E19E50}"/>
                </a:ext>
              </a:extLst>
            </p:cNvPr>
            <p:cNvSpPr/>
            <p:nvPr/>
          </p:nvSpPr>
          <p:spPr bwMode="auto">
            <a:xfrm>
              <a:off x="700914" y="4161461"/>
              <a:ext cx="2676311" cy="1119959"/>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02" name="Rectangle 201">
              <a:extLst>
                <a:ext uri="{FF2B5EF4-FFF2-40B4-BE49-F238E27FC236}">
                  <a16:creationId xmlns:a16="http://schemas.microsoft.com/office/drawing/2014/main" id="{C03B1B25-4CD7-AC48-AA35-195557EF6407}"/>
                </a:ext>
                <a:ext uri="{C183D7F6-B498-43B3-948B-1728B52AA6E4}">
                  <adec:decorative xmlns:adec="http://schemas.microsoft.com/office/drawing/2017/decorative" val="1"/>
                </a:ext>
              </a:extLst>
            </p:cNvPr>
            <p:cNvSpPr/>
            <p:nvPr/>
          </p:nvSpPr>
          <p:spPr bwMode="auto">
            <a:xfrm>
              <a:off x="3431433" y="4157926"/>
              <a:ext cx="1726796" cy="11246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03" name="TextBox 202">
              <a:extLst>
                <a:ext uri="{FF2B5EF4-FFF2-40B4-BE49-F238E27FC236}">
                  <a16:creationId xmlns:a16="http://schemas.microsoft.com/office/drawing/2014/main" id="{CB6A2192-EB9E-9D46-81E9-A501B3B28AA8}"/>
                </a:ext>
              </a:extLst>
            </p:cNvPr>
            <p:cNvSpPr txBox="1"/>
            <p:nvPr/>
          </p:nvSpPr>
          <p:spPr>
            <a:xfrm>
              <a:off x="3476451" y="4891175"/>
              <a:ext cx="1648170" cy="27699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Enterprise ready</a:t>
              </a:r>
            </a:p>
          </p:txBody>
        </p:sp>
        <p:sp>
          <p:nvSpPr>
            <p:cNvPr id="190" name="Rectangle 189">
              <a:extLst>
                <a:ext uri="{FF2B5EF4-FFF2-40B4-BE49-F238E27FC236}">
                  <a16:creationId xmlns:a16="http://schemas.microsoft.com/office/drawing/2014/main" id="{0D8A107E-B6B2-1040-9003-7CC9E7815527}"/>
                </a:ext>
                <a:ext uri="{C183D7F6-B498-43B3-948B-1728B52AA6E4}">
                  <adec:decorative xmlns:adec="http://schemas.microsoft.com/office/drawing/2017/decorative" val="1"/>
                </a:ext>
              </a:extLst>
            </p:cNvPr>
            <p:cNvSpPr/>
            <p:nvPr/>
          </p:nvSpPr>
          <p:spPr bwMode="auto">
            <a:xfrm>
              <a:off x="5212437" y="4157926"/>
              <a:ext cx="1524495" cy="112428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91" name="TextBox 190">
              <a:extLst>
                <a:ext uri="{FF2B5EF4-FFF2-40B4-BE49-F238E27FC236}">
                  <a16:creationId xmlns:a16="http://schemas.microsoft.com/office/drawing/2014/main" id="{E9AE29A9-7780-5B4C-A7F1-76E4E362550E}"/>
                </a:ext>
              </a:extLst>
            </p:cNvPr>
            <p:cNvSpPr txBox="1"/>
            <p:nvPr/>
          </p:nvSpPr>
          <p:spPr>
            <a:xfrm>
              <a:off x="5404531" y="4891175"/>
              <a:ext cx="1164486" cy="27699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Lower TCO</a:t>
              </a:r>
            </a:p>
          </p:txBody>
        </p:sp>
        <p:sp>
          <p:nvSpPr>
            <p:cNvPr id="200" name="Rectangle 199">
              <a:extLst>
                <a:ext uri="{FF2B5EF4-FFF2-40B4-BE49-F238E27FC236}">
                  <a16:creationId xmlns:a16="http://schemas.microsoft.com/office/drawing/2014/main" id="{230F9EF1-8972-7941-BCC1-39635738C4FB}"/>
                </a:ext>
                <a:ext uri="{C183D7F6-B498-43B3-948B-1728B52AA6E4}">
                  <adec:decorative xmlns:adec="http://schemas.microsoft.com/office/drawing/2017/decorative" val="1"/>
                </a:ext>
              </a:extLst>
            </p:cNvPr>
            <p:cNvSpPr/>
            <p:nvPr/>
          </p:nvSpPr>
          <p:spPr bwMode="auto">
            <a:xfrm>
              <a:off x="6791139" y="4161461"/>
              <a:ext cx="1524495" cy="11155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01" name="TextBox 200">
              <a:extLst>
                <a:ext uri="{FF2B5EF4-FFF2-40B4-BE49-F238E27FC236}">
                  <a16:creationId xmlns:a16="http://schemas.microsoft.com/office/drawing/2014/main" id="{006632E9-8335-1E4A-BDC4-7E7C84468F33}"/>
                </a:ext>
              </a:extLst>
            </p:cNvPr>
            <p:cNvSpPr txBox="1"/>
            <p:nvPr/>
          </p:nvSpPr>
          <p:spPr>
            <a:xfrm>
              <a:off x="6773352" y="4891175"/>
              <a:ext cx="1542282" cy="27699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Built-in security</a:t>
              </a:r>
            </a:p>
          </p:txBody>
        </p:sp>
        <p:sp>
          <p:nvSpPr>
            <p:cNvPr id="109" name="Rectangle 108">
              <a:extLst>
                <a:ext uri="{FF2B5EF4-FFF2-40B4-BE49-F238E27FC236}">
                  <a16:creationId xmlns:a16="http://schemas.microsoft.com/office/drawing/2014/main" id="{0FCD4C0A-61CD-444E-8D83-E79E4D64041C}"/>
                </a:ext>
                <a:ext uri="{C183D7F6-B498-43B3-948B-1728B52AA6E4}">
                  <adec:decorative xmlns:adec="http://schemas.microsoft.com/office/drawing/2017/decorative" val="1"/>
                </a:ext>
              </a:extLst>
            </p:cNvPr>
            <p:cNvSpPr/>
            <p:nvPr/>
          </p:nvSpPr>
          <p:spPr bwMode="auto">
            <a:xfrm>
              <a:off x="686119" y="5351034"/>
              <a:ext cx="7629515" cy="11155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1" name="TextBox 140">
              <a:extLst>
                <a:ext uri="{FF2B5EF4-FFF2-40B4-BE49-F238E27FC236}">
                  <a16:creationId xmlns:a16="http://schemas.microsoft.com/office/drawing/2014/main" id="{030A1904-FF75-564D-8D39-2D643A4D15F1}"/>
                </a:ext>
              </a:extLst>
            </p:cNvPr>
            <p:cNvSpPr txBox="1"/>
            <p:nvPr/>
          </p:nvSpPr>
          <p:spPr>
            <a:xfrm>
              <a:off x="1121261" y="5849993"/>
              <a:ext cx="3404015" cy="184666"/>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Integrated with Azure data ecosystem</a:t>
              </a:r>
            </a:p>
          </p:txBody>
        </p:sp>
        <p:pic>
          <p:nvPicPr>
            <p:cNvPr id="176" name="Power BI Dashboard" descr="Power BI Dashboard">
              <a:extLst>
                <a:ext uri="{FF2B5EF4-FFF2-40B4-BE49-F238E27FC236}">
                  <a16:creationId xmlns:a16="http://schemas.microsoft.com/office/drawing/2014/main" id="{00EC9296-19E9-B549-900A-82170C662547}"/>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905043" y="5678355"/>
              <a:ext cx="429537" cy="457550"/>
            </a:xfrm>
            <a:prstGeom prst="rect">
              <a:avLst/>
            </a:prstGeom>
          </p:spPr>
        </p:pic>
        <p:pic>
          <p:nvPicPr>
            <p:cNvPr id="179" name="Graphic 178" descr="Azure Machine Learning">
              <a:extLst>
                <a:ext uri="{FF2B5EF4-FFF2-40B4-BE49-F238E27FC236}">
                  <a16:creationId xmlns:a16="http://schemas.microsoft.com/office/drawing/2014/main" id="{102C0ADB-8BCC-8446-853B-BD5CD47AA6E8}"/>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900338" y="5593051"/>
              <a:ext cx="587622" cy="587622"/>
            </a:xfrm>
            <a:prstGeom prst="rect">
              <a:avLst/>
            </a:prstGeom>
          </p:spPr>
        </p:pic>
        <p:pic>
          <p:nvPicPr>
            <p:cNvPr id="178" name="Graphic 177" descr="Azure Cognitive Services">
              <a:extLst>
                <a:ext uri="{FF2B5EF4-FFF2-40B4-BE49-F238E27FC236}">
                  <a16:creationId xmlns:a16="http://schemas.microsoft.com/office/drawing/2014/main" id="{EEA64A04-6D8B-5345-A689-7F0770DA4E7E}"/>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053717" y="5618600"/>
              <a:ext cx="587622" cy="587622"/>
            </a:xfrm>
            <a:prstGeom prst="rect">
              <a:avLst/>
            </a:prstGeom>
          </p:spPr>
        </p:pic>
        <p:sp>
          <p:nvSpPr>
            <p:cNvPr id="135" name="TextBox 134">
              <a:extLst>
                <a:ext uri="{FF2B5EF4-FFF2-40B4-BE49-F238E27FC236}">
                  <a16:creationId xmlns:a16="http://schemas.microsoft.com/office/drawing/2014/main" id="{18CC2FCB-533D-3B44-A497-53918388A9DF}"/>
                </a:ext>
                <a:ext uri="{C183D7F6-B498-43B3-948B-1728B52AA6E4}">
                  <adec:decorative xmlns:adec="http://schemas.microsoft.com/office/drawing/2017/decorative" val="1"/>
                </a:ext>
              </a:extLst>
            </p:cNvPr>
            <p:cNvSpPr txBox="1"/>
            <p:nvPr/>
          </p:nvSpPr>
          <p:spPr>
            <a:xfrm>
              <a:off x="825737" y="4891175"/>
              <a:ext cx="2613873" cy="27699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Proven resilience &amp; stability</a:t>
              </a:r>
            </a:p>
          </p:txBody>
        </p:sp>
        <p:grpSp>
          <p:nvGrpSpPr>
            <p:cNvPr id="172" name="Group 171">
              <a:extLst>
                <a:ext uri="{FF2B5EF4-FFF2-40B4-BE49-F238E27FC236}">
                  <a16:creationId xmlns:a16="http://schemas.microsoft.com/office/drawing/2014/main" id="{D78893F5-2ECA-D142-9222-0F04B7799018}"/>
                </a:ext>
                <a:ext uri="{C183D7F6-B498-43B3-948B-1728B52AA6E4}">
                  <adec:decorative xmlns:adec="http://schemas.microsoft.com/office/drawing/2017/decorative" val="1"/>
                </a:ext>
              </a:extLst>
            </p:cNvPr>
            <p:cNvGrpSpPr/>
            <p:nvPr/>
          </p:nvGrpSpPr>
          <p:grpSpPr>
            <a:xfrm>
              <a:off x="1879371" y="4309239"/>
              <a:ext cx="502650" cy="540212"/>
              <a:chOff x="12422634" y="-1902890"/>
              <a:chExt cx="459444" cy="493778"/>
            </a:xfrm>
          </p:grpSpPr>
          <p:sp>
            <p:nvSpPr>
              <p:cNvPr id="173" name="Freeform: Shape 335">
                <a:extLst>
                  <a:ext uri="{FF2B5EF4-FFF2-40B4-BE49-F238E27FC236}">
                    <a16:creationId xmlns:a16="http://schemas.microsoft.com/office/drawing/2014/main" id="{87CFFFA0-ECE5-7F49-9C46-7B5ADB2A2C40}"/>
                  </a:ext>
                </a:extLst>
              </p:cNvPr>
              <p:cNvSpPr/>
              <p:nvPr/>
            </p:nvSpPr>
            <p:spPr>
              <a:xfrm>
                <a:off x="12492457" y="-1798733"/>
                <a:ext cx="286622" cy="389621"/>
              </a:xfrm>
              <a:custGeom>
                <a:avLst/>
                <a:gdLst>
                  <a:gd name="connsiteX0" fmla="*/ 229064 w 229682"/>
                  <a:gd name="connsiteY0" fmla="*/ 196914 h 312219"/>
                  <a:gd name="connsiteX1" fmla="*/ 229064 w 229682"/>
                  <a:gd name="connsiteY1" fmla="*/ 0 h 312219"/>
                  <a:gd name="connsiteX2" fmla="*/ 0 w 229682"/>
                  <a:gd name="connsiteY2" fmla="*/ 0 h 312219"/>
                  <a:gd name="connsiteX3" fmla="*/ 0 w 229682"/>
                  <a:gd name="connsiteY3" fmla="*/ 196914 h 312219"/>
                  <a:gd name="connsiteX4" fmla="*/ 618 w 229682"/>
                  <a:gd name="connsiteY4" fmla="*/ 197533 h 312219"/>
                  <a:gd name="connsiteX5" fmla="*/ 29985 w 229682"/>
                  <a:gd name="connsiteY5" fmla="*/ 227209 h 312219"/>
                  <a:gd name="connsiteX6" fmla="*/ 114377 w 229682"/>
                  <a:gd name="connsiteY6" fmla="*/ 312219 h 312219"/>
                  <a:gd name="connsiteX7" fmla="*/ 229682 w 229682"/>
                  <a:gd name="connsiteY7" fmla="*/ 196914 h 312219"/>
                  <a:gd name="connsiteX8" fmla="*/ 229064 w 229682"/>
                  <a:gd name="connsiteY8" fmla="*/ 196914 h 312219"/>
                  <a:gd name="connsiteX9" fmla="*/ 187332 w 229682"/>
                  <a:gd name="connsiteY9" fmla="*/ 134161 h 312219"/>
                  <a:gd name="connsiteX10" fmla="*/ 135398 w 229682"/>
                  <a:gd name="connsiteY10" fmla="*/ 134161 h 312219"/>
                  <a:gd name="connsiteX11" fmla="*/ 135398 w 229682"/>
                  <a:gd name="connsiteY11" fmla="*/ 186095 h 312219"/>
                  <a:gd name="connsiteX12" fmla="*/ 93666 w 229682"/>
                  <a:gd name="connsiteY12" fmla="*/ 186095 h 312219"/>
                  <a:gd name="connsiteX13" fmla="*/ 93666 w 229682"/>
                  <a:gd name="connsiteY13" fmla="*/ 134161 h 312219"/>
                  <a:gd name="connsiteX14" fmla="*/ 41732 w 229682"/>
                  <a:gd name="connsiteY14" fmla="*/ 134161 h 312219"/>
                  <a:gd name="connsiteX15" fmla="*/ 41732 w 229682"/>
                  <a:gd name="connsiteY15" fmla="*/ 92429 h 312219"/>
                  <a:gd name="connsiteX16" fmla="*/ 93666 w 229682"/>
                  <a:gd name="connsiteY16" fmla="*/ 92429 h 312219"/>
                  <a:gd name="connsiteX17" fmla="*/ 93666 w 229682"/>
                  <a:gd name="connsiteY17" fmla="*/ 40496 h 312219"/>
                  <a:gd name="connsiteX18" fmla="*/ 135398 w 229682"/>
                  <a:gd name="connsiteY18" fmla="*/ 40496 h 312219"/>
                  <a:gd name="connsiteX19" fmla="*/ 135398 w 229682"/>
                  <a:gd name="connsiteY19" fmla="*/ 92429 h 312219"/>
                  <a:gd name="connsiteX20" fmla="*/ 187332 w 229682"/>
                  <a:gd name="connsiteY20" fmla="*/ 92429 h 312219"/>
                  <a:gd name="connsiteX21" fmla="*/ 187332 w 229682"/>
                  <a:gd name="connsiteY21" fmla="*/ 134161 h 31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29682" h="312219">
                    <a:moveTo>
                      <a:pt x="229064" y="196914"/>
                    </a:moveTo>
                    <a:lnTo>
                      <a:pt x="229064" y="0"/>
                    </a:lnTo>
                    <a:lnTo>
                      <a:pt x="0" y="0"/>
                    </a:lnTo>
                    <a:lnTo>
                      <a:pt x="0" y="196914"/>
                    </a:lnTo>
                    <a:lnTo>
                      <a:pt x="618" y="197533"/>
                    </a:lnTo>
                    <a:lnTo>
                      <a:pt x="29985" y="227209"/>
                    </a:lnTo>
                    <a:lnTo>
                      <a:pt x="114377" y="312219"/>
                    </a:lnTo>
                    <a:lnTo>
                      <a:pt x="229682" y="196914"/>
                    </a:lnTo>
                    <a:lnTo>
                      <a:pt x="229064" y="196914"/>
                    </a:lnTo>
                    <a:close/>
                    <a:moveTo>
                      <a:pt x="187332" y="134161"/>
                    </a:moveTo>
                    <a:lnTo>
                      <a:pt x="135398" y="134161"/>
                    </a:lnTo>
                    <a:lnTo>
                      <a:pt x="135398" y="186095"/>
                    </a:lnTo>
                    <a:lnTo>
                      <a:pt x="93666" y="186095"/>
                    </a:lnTo>
                    <a:lnTo>
                      <a:pt x="93666" y="134161"/>
                    </a:lnTo>
                    <a:lnTo>
                      <a:pt x="41732" y="134161"/>
                    </a:lnTo>
                    <a:lnTo>
                      <a:pt x="41732" y="92429"/>
                    </a:lnTo>
                    <a:lnTo>
                      <a:pt x="93666" y="92429"/>
                    </a:lnTo>
                    <a:lnTo>
                      <a:pt x="93666" y="40496"/>
                    </a:lnTo>
                    <a:lnTo>
                      <a:pt x="135398" y="40496"/>
                    </a:lnTo>
                    <a:lnTo>
                      <a:pt x="135398" y="92429"/>
                    </a:lnTo>
                    <a:lnTo>
                      <a:pt x="187332" y="92429"/>
                    </a:lnTo>
                    <a:lnTo>
                      <a:pt x="187332" y="134161"/>
                    </a:lnTo>
                    <a:close/>
                  </a:path>
                </a:pathLst>
              </a:custGeom>
              <a:solidFill>
                <a:schemeClr val="accent1"/>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4" name="Freeform: Shape 336">
                <a:extLst>
                  <a:ext uri="{FF2B5EF4-FFF2-40B4-BE49-F238E27FC236}">
                    <a16:creationId xmlns:a16="http://schemas.microsoft.com/office/drawing/2014/main" id="{CBEBB251-8307-BA40-B12F-7EDBBA2BFEDF}"/>
                  </a:ext>
                </a:extLst>
              </p:cNvPr>
              <p:cNvSpPr/>
              <p:nvPr/>
            </p:nvSpPr>
            <p:spPr>
              <a:xfrm>
                <a:off x="12422634" y="-1631313"/>
                <a:ext cx="186708" cy="186708"/>
              </a:xfrm>
              <a:custGeom>
                <a:avLst/>
                <a:gdLst>
                  <a:gd name="connsiteX0" fmla="*/ 119942 w 149617"/>
                  <a:gd name="connsiteY0" fmla="*/ 0 h 149617"/>
                  <a:gd name="connsiteX1" fmla="*/ 149618 w 149617"/>
                  <a:gd name="connsiteY1" fmla="*/ 0 h 149617"/>
                  <a:gd name="connsiteX2" fmla="*/ 149618 w 149617"/>
                  <a:gd name="connsiteY2" fmla="*/ 29367 h 149617"/>
                  <a:gd name="connsiteX3" fmla="*/ 85937 w 149617"/>
                  <a:gd name="connsiteY3" fmla="*/ 93047 h 149617"/>
                  <a:gd name="connsiteX4" fmla="*/ 29367 w 149617"/>
                  <a:gd name="connsiteY4" fmla="*/ 149618 h 149617"/>
                  <a:gd name="connsiteX5" fmla="*/ 0 w 149617"/>
                  <a:gd name="connsiteY5" fmla="*/ 120251 h 149617"/>
                  <a:gd name="connsiteX6" fmla="*/ 119942 w 149617"/>
                  <a:gd name="connsiteY6" fmla="*/ 0 h 149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617" h="149617">
                    <a:moveTo>
                      <a:pt x="119942" y="0"/>
                    </a:moveTo>
                    <a:lnTo>
                      <a:pt x="149618" y="0"/>
                    </a:lnTo>
                    <a:lnTo>
                      <a:pt x="149618" y="29367"/>
                    </a:lnTo>
                    <a:lnTo>
                      <a:pt x="85937" y="93047"/>
                    </a:lnTo>
                    <a:lnTo>
                      <a:pt x="29367" y="149618"/>
                    </a:lnTo>
                    <a:lnTo>
                      <a:pt x="0" y="120251"/>
                    </a:lnTo>
                    <a:lnTo>
                      <a:pt x="119942"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5" name="Freeform: Shape 337">
                <a:extLst>
                  <a:ext uri="{FF2B5EF4-FFF2-40B4-BE49-F238E27FC236}">
                    <a16:creationId xmlns:a16="http://schemas.microsoft.com/office/drawing/2014/main" id="{500BDB82-A687-5948-BABC-2400C5D5A610}"/>
                  </a:ext>
                </a:extLst>
              </p:cNvPr>
              <p:cNvSpPr/>
              <p:nvPr/>
            </p:nvSpPr>
            <p:spPr>
              <a:xfrm>
                <a:off x="12661036" y="-1902890"/>
                <a:ext cx="221042" cy="219884"/>
              </a:xfrm>
              <a:custGeom>
                <a:avLst/>
                <a:gdLst>
                  <a:gd name="connsiteX0" fmla="*/ 177130 w 177130"/>
                  <a:gd name="connsiteY0" fmla="*/ 0 h 176202"/>
                  <a:gd name="connsiteX1" fmla="*/ 177130 w 177130"/>
                  <a:gd name="connsiteY1" fmla="*/ 145908 h 176202"/>
                  <a:gd name="connsiteX2" fmla="*/ 135398 w 177130"/>
                  <a:gd name="connsiteY2" fmla="*/ 145908 h 176202"/>
                  <a:gd name="connsiteX3" fmla="*/ 135398 w 177130"/>
                  <a:gd name="connsiteY3" fmla="*/ 70172 h 176202"/>
                  <a:gd name="connsiteX4" fmla="*/ 29367 w 177130"/>
                  <a:gd name="connsiteY4" fmla="*/ 176203 h 176202"/>
                  <a:gd name="connsiteX5" fmla="*/ 0 w 177130"/>
                  <a:gd name="connsiteY5" fmla="*/ 176203 h 176202"/>
                  <a:gd name="connsiteX6" fmla="*/ 0 w 177130"/>
                  <a:gd name="connsiteY6" fmla="*/ 146527 h 176202"/>
                  <a:gd name="connsiteX7" fmla="*/ 104794 w 177130"/>
                  <a:gd name="connsiteY7" fmla="*/ 41732 h 176202"/>
                  <a:gd name="connsiteX8" fmla="*/ 31222 w 177130"/>
                  <a:gd name="connsiteY8" fmla="*/ 41732 h 176202"/>
                  <a:gd name="connsiteX9" fmla="*/ 31222 w 177130"/>
                  <a:gd name="connsiteY9" fmla="*/ 0 h 176202"/>
                  <a:gd name="connsiteX10" fmla="*/ 177130 w 177130"/>
                  <a:gd name="connsiteY10" fmla="*/ 0 h 176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7130" h="176202">
                    <a:moveTo>
                      <a:pt x="177130" y="0"/>
                    </a:moveTo>
                    <a:lnTo>
                      <a:pt x="177130" y="145908"/>
                    </a:lnTo>
                    <a:lnTo>
                      <a:pt x="135398" y="145908"/>
                    </a:lnTo>
                    <a:lnTo>
                      <a:pt x="135398" y="70172"/>
                    </a:lnTo>
                    <a:lnTo>
                      <a:pt x="29367" y="176203"/>
                    </a:lnTo>
                    <a:lnTo>
                      <a:pt x="0" y="176203"/>
                    </a:lnTo>
                    <a:lnTo>
                      <a:pt x="0" y="146527"/>
                    </a:lnTo>
                    <a:lnTo>
                      <a:pt x="104794" y="41732"/>
                    </a:lnTo>
                    <a:lnTo>
                      <a:pt x="31222" y="41732"/>
                    </a:lnTo>
                    <a:lnTo>
                      <a:pt x="31222" y="0"/>
                    </a:lnTo>
                    <a:lnTo>
                      <a:pt x="177130" y="0"/>
                    </a:lnTo>
                    <a:close/>
                  </a:path>
                </a:pathLst>
              </a:custGeom>
              <a:solidFill>
                <a:srgbClr val="50E6FF"/>
              </a:solidFill>
              <a:ln w="309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04" name="Group 10">
              <a:extLst>
                <a:ext uri="{FF2B5EF4-FFF2-40B4-BE49-F238E27FC236}">
                  <a16:creationId xmlns:a16="http://schemas.microsoft.com/office/drawing/2014/main" id="{B2BB4A10-B600-F847-B32F-A90A7524E9F7}"/>
                </a:ext>
                <a:ext uri="{C183D7F6-B498-43B3-948B-1728B52AA6E4}">
                  <adec:decorative xmlns:adec="http://schemas.microsoft.com/office/drawing/2017/decorative" val="1"/>
                </a:ext>
              </a:extLst>
            </p:cNvPr>
            <p:cNvGrpSpPr>
              <a:grpSpLocks noChangeAspect="1"/>
            </p:cNvGrpSpPr>
            <p:nvPr/>
          </p:nvGrpSpPr>
          <p:grpSpPr bwMode="auto">
            <a:xfrm>
              <a:off x="5726587" y="4315317"/>
              <a:ext cx="462049" cy="528056"/>
              <a:chOff x="1033" y="999"/>
              <a:chExt cx="273" cy="312"/>
            </a:xfrm>
          </p:grpSpPr>
          <p:sp>
            <p:nvSpPr>
              <p:cNvPr id="205" name="Rectangle 11">
                <a:extLst>
                  <a:ext uri="{FF2B5EF4-FFF2-40B4-BE49-F238E27FC236}">
                    <a16:creationId xmlns:a16="http://schemas.microsoft.com/office/drawing/2014/main" id="{E10DD0CC-F4B5-5941-A697-7DC4FD087018}"/>
                  </a:ext>
                </a:extLst>
              </p:cNvPr>
              <p:cNvSpPr>
                <a:spLocks noChangeArrowheads="1"/>
              </p:cNvSpPr>
              <p:nvPr/>
            </p:nvSpPr>
            <p:spPr bwMode="auto">
              <a:xfrm>
                <a:off x="1277" y="1243"/>
                <a:ext cx="29" cy="68"/>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6" name="Rectangle 12">
                <a:extLst>
                  <a:ext uri="{FF2B5EF4-FFF2-40B4-BE49-F238E27FC236}">
                    <a16:creationId xmlns:a16="http://schemas.microsoft.com/office/drawing/2014/main" id="{EC6DC1C2-5AE2-1A44-BB9C-274B31DF1653}"/>
                  </a:ext>
                </a:extLst>
              </p:cNvPr>
              <p:cNvSpPr>
                <a:spLocks noChangeArrowheads="1"/>
              </p:cNvSpPr>
              <p:nvPr/>
            </p:nvSpPr>
            <p:spPr bwMode="auto">
              <a:xfrm>
                <a:off x="1228" y="1194"/>
                <a:ext cx="29" cy="117"/>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7" name="Rectangle 13">
                <a:extLst>
                  <a:ext uri="{FF2B5EF4-FFF2-40B4-BE49-F238E27FC236}">
                    <a16:creationId xmlns:a16="http://schemas.microsoft.com/office/drawing/2014/main" id="{73B76FF2-A456-8E42-A686-2770FEF015D6}"/>
                  </a:ext>
                </a:extLst>
              </p:cNvPr>
              <p:cNvSpPr>
                <a:spLocks noChangeArrowheads="1"/>
              </p:cNvSpPr>
              <p:nvPr/>
            </p:nvSpPr>
            <p:spPr bwMode="auto">
              <a:xfrm>
                <a:off x="1179" y="1145"/>
                <a:ext cx="30" cy="166"/>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8" name="Rectangle 14">
                <a:extLst>
                  <a:ext uri="{FF2B5EF4-FFF2-40B4-BE49-F238E27FC236}">
                    <a16:creationId xmlns:a16="http://schemas.microsoft.com/office/drawing/2014/main" id="{8EBB9C81-F2B7-6A4C-A206-A5B8D8FEEFFB}"/>
                  </a:ext>
                </a:extLst>
              </p:cNvPr>
              <p:cNvSpPr>
                <a:spLocks noChangeArrowheads="1"/>
              </p:cNvSpPr>
              <p:nvPr/>
            </p:nvSpPr>
            <p:spPr bwMode="auto">
              <a:xfrm>
                <a:off x="1131" y="1097"/>
                <a:ext cx="29" cy="21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09" name="Rectangle 15">
                <a:extLst>
                  <a:ext uri="{FF2B5EF4-FFF2-40B4-BE49-F238E27FC236}">
                    <a16:creationId xmlns:a16="http://schemas.microsoft.com/office/drawing/2014/main" id="{22B00313-9669-5042-8365-70C026DC537F}"/>
                  </a:ext>
                </a:extLst>
              </p:cNvPr>
              <p:cNvSpPr>
                <a:spLocks noChangeArrowheads="1"/>
              </p:cNvSpPr>
              <p:nvPr/>
            </p:nvSpPr>
            <p:spPr bwMode="auto">
              <a:xfrm>
                <a:off x="1082" y="1048"/>
                <a:ext cx="29" cy="263"/>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0" name="Rectangle 16">
                <a:extLst>
                  <a:ext uri="{FF2B5EF4-FFF2-40B4-BE49-F238E27FC236}">
                    <a16:creationId xmlns:a16="http://schemas.microsoft.com/office/drawing/2014/main" id="{F2BB5616-F64A-4D4B-9C5A-11621E82B23B}"/>
                  </a:ext>
                </a:extLst>
              </p:cNvPr>
              <p:cNvSpPr>
                <a:spLocks noChangeArrowheads="1"/>
              </p:cNvSpPr>
              <p:nvPr/>
            </p:nvSpPr>
            <p:spPr bwMode="auto">
              <a:xfrm>
                <a:off x="1033" y="999"/>
                <a:ext cx="29" cy="312"/>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11" name="Freeform 17">
                <a:extLst>
                  <a:ext uri="{FF2B5EF4-FFF2-40B4-BE49-F238E27FC236}">
                    <a16:creationId xmlns:a16="http://schemas.microsoft.com/office/drawing/2014/main" id="{9D0D7AED-268F-D745-AD82-2A59553DE80F}"/>
                  </a:ext>
                </a:extLst>
              </p:cNvPr>
              <p:cNvSpPr>
                <a:spLocks noEditPoints="1"/>
              </p:cNvSpPr>
              <p:nvPr/>
            </p:nvSpPr>
            <p:spPr bwMode="auto">
              <a:xfrm>
                <a:off x="1228" y="999"/>
                <a:ext cx="78" cy="151"/>
              </a:xfrm>
              <a:custGeom>
                <a:avLst/>
                <a:gdLst>
                  <a:gd name="T0" fmla="*/ 339 w 339"/>
                  <a:gd name="T1" fmla="*/ 440 h 662"/>
                  <a:gd name="T2" fmla="*/ 303 w 339"/>
                  <a:gd name="T3" fmla="*/ 534 h 662"/>
                  <a:gd name="T4" fmla="*/ 195 w 339"/>
                  <a:gd name="T5" fmla="*/ 578 h 662"/>
                  <a:gd name="T6" fmla="*/ 195 w 339"/>
                  <a:gd name="T7" fmla="*/ 662 h 662"/>
                  <a:gd name="T8" fmla="*/ 144 w 339"/>
                  <a:gd name="T9" fmla="*/ 662 h 662"/>
                  <a:gd name="T10" fmla="*/ 144 w 339"/>
                  <a:gd name="T11" fmla="*/ 580 h 662"/>
                  <a:gd name="T12" fmla="*/ 10 w 339"/>
                  <a:gd name="T13" fmla="*/ 547 h 662"/>
                  <a:gd name="T14" fmla="*/ 10 w 339"/>
                  <a:gd name="T15" fmla="*/ 450 h 662"/>
                  <a:gd name="T16" fmla="*/ 71 w 339"/>
                  <a:gd name="T17" fmla="*/ 480 h 662"/>
                  <a:gd name="T18" fmla="*/ 144 w 339"/>
                  <a:gd name="T19" fmla="*/ 497 h 662"/>
                  <a:gd name="T20" fmla="*/ 144 w 339"/>
                  <a:gd name="T21" fmla="*/ 368 h 662"/>
                  <a:gd name="T22" fmla="*/ 33 w 339"/>
                  <a:gd name="T23" fmla="*/ 305 h 662"/>
                  <a:gd name="T24" fmla="*/ 0 w 339"/>
                  <a:gd name="T25" fmla="*/ 214 h 662"/>
                  <a:gd name="T26" fmla="*/ 40 w 339"/>
                  <a:gd name="T27" fmla="*/ 119 h 662"/>
                  <a:gd name="T28" fmla="*/ 144 w 339"/>
                  <a:gd name="T29" fmla="*/ 74 h 662"/>
                  <a:gd name="T30" fmla="*/ 144 w 339"/>
                  <a:gd name="T31" fmla="*/ 0 h 662"/>
                  <a:gd name="T32" fmla="*/ 195 w 339"/>
                  <a:gd name="T33" fmla="*/ 0 h 662"/>
                  <a:gd name="T34" fmla="*/ 195 w 339"/>
                  <a:gd name="T35" fmla="*/ 73 h 662"/>
                  <a:gd name="T36" fmla="*/ 306 w 339"/>
                  <a:gd name="T37" fmla="*/ 97 h 662"/>
                  <a:gd name="T38" fmla="*/ 306 w 339"/>
                  <a:gd name="T39" fmla="*/ 192 h 662"/>
                  <a:gd name="T40" fmla="*/ 195 w 339"/>
                  <a:gd name="T41" fmla="*/ 155 h 662"/>
                  <a:gd name="T42" fmla="*/ 195 w 339"/>
                  <a:gd name="T43" fmla="*/ 289 h 662"/>
                  <a:gd name="T44" fmla="*/ 306 w 339"/>
                  <a:gd name="T45" fmla="*/ 353 h 662"/>
                  <a:gd name="T46" fmla="*/ 339 w 339"/>
                  <a:gd name="T47" fmla="*/ 440 h 662"/>
                  <a:gd name="T48" fmla="*/ 144 w 339"/>
                  <a:gd name="T49" fmla="*/ 269 h 662"/>
                  <a:gd name="T50" fmla="*/ 144 w 339"/>
                  <a:gd name="T51" fmla="*/ 157 h 662"/>
                  <a:gd name="T52" fmla="*/ 94 w 339"/>
                  <a:gd name="T53" fmla="*/ 208 h 662"/>
                  <a:gd name="T54" fmla="*/ 144 w 339"/>
                  <a:gd name="T55" fmla="*/ 269 h 662"/>
                  <a:gd name="T56" fmla="*/ 246 w 339"/>
                  <a:gd name="T57" fmla="*/ 445 h 662"/>
                  <a:gd name="T58" fmla="*/ 195 w 339"/>
                  <a:gd name="T59" fmla="*/ 388 h 662"/>
                  <a:gd name="T60" fmla="*/ 195 w 339"/>
                  <a:gd name="T61" fmla="*/ 495 h 662"/>
                  <a:gd name="T62" fmla="*/ 246 w 339"/>
                  <a:gd name="T63" fmla="*/ 445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9" h="662">
                    <a:moveTo>
                      <a:pt x="339" y="440"/>
                    </a:moveTo>
                    <a:cubicBezTo>
                      <a:pt x="339" y="479"/>
                      <a:pt x="327" y="510"/>
                      <a:pt x="303" y="534"/>
                    </a:cubicBezTo>
                    <a:cubicBezTo>
                      <a:pt x="278" y="558"/>
                      <a:pt x="242" y="572"/>
                      <a:pt x="195" y="578"/>
                    </a:cubicBezTo>
                    <a:cubicBezTo>
                      <a:pt x="195" y="662"/>
                      <a:pt x="195" y="662"/>
                      <a:pt x="195" y="662"/>
                    </a:cubicBezTo>
                    <a:cubicBezTo>
                      <a:pt x="144" y="662"/>
                      <a:pt x="144" y="662"/>
                      <a:pt x="144" y="662"/>
                    </a:cubicBezTo>
                    <a:cubicBezTo>
                      <a:pt x="144" y="580"/>
                      <a:pt x="144" y="580"/>
                      <a:pt x="144" y="580"/>
                    </a:cubicBezTo>
                    <a:cubicBezTo>
                      <a:pt x="95" y="579"/>
                      <a:pt x="51" y="569"/>
                      <a:pt x="10" y="547"/>
                    </a:cubicBezTo>
                    <a:cubicBezTo>
                      <a:pt x="10" y="450"/>
                      <a:pt x="10" y="450"/>
                      <a:pt x="10" y="450"/>
                    </a:cubicBezTo>
                    <a:cubicBezTo>
                      <a:pt x="23" y="460"/>
                      <a:pt x="43" y="470"/>
                      <a:pt x="71" y="480"/>
                    </a:cubicBezTo>
                    <a:cubicBezTo>
                      <a:pt x="99" y="490"/>
                      <a:pt x="123" y="495"/>
                      <a:pt x="144" y="497"/>
                    </a:cubicBezTo>
                    <a:cubicBezTo>
                      <a:pt x="144" y="368"/>
                      <a:pt x="144" y="368"/>
                      <a:pt x="144" y="368"/>
                    </a:cubicBezTo>
                    <a:cubicBezTo>
                      <a:pt x="91" y="349"/>
                      <a:pt x="55" y="328"/>
                      <a:pt x="33" y="305"/>
                    </a:cubicBezTo>
                    <a:cubicBezTo>
                      <a:pt x="11" y="282"/>
                      <a:pt x="0" y="252"/>
                      <a:pt x="0" y="214"/>
                    </a:cubicBezTo>
                    <a:cubicBezTo>
                      <a:pt x="0" y="177"/>
                      <a:pt x="14" y="145"/>
                      <a:pt x="40" y="119"/>
                    </a:cubicBezTo>
                    <a:cubicBezTo>
                      <a:pt x="67" y="94"/>
                      <a:pt x="101" y="79"/>
                      <a:pt x="144" y="74"/>
                    </a:cubicBezTo>
                    <a:cubicBezTo>
                      <a:pt x="144" y="0"/>
                      <a:pt x="144" y="0"/>
                      <a:pt x="144" y="0"/>
                    </a:cubicBezTo>
                    <a:cubicBezTo>
                      <a:pt x="195" y="0"/>
                      <a:pt x="195" y="0"/>
                      <a:pt x="195" y="0"/>
                    </a:cubicBezTo>
                    <a:cubicBezTo>
                      <a:pt x="195" y="73"/>
                      <a:pt x="195" y="73"/>
                      <a:pt x="195" y="73"/>
                    </a:cubicBezTo>
                    <a:cubicBezTo>
                      <a:pt x="245" y="75"/>
                      <a:pt x="282" y="83"/>
                      <a:pt x="306" y="97"/>
                    </a:cubicBezTo>
                    <a:cubicBezTo>
                      <a:pt x="306" y="192"/>
                      <a:pt x="306" y="192"/>
                      <a:pt x="306" y="192"/>
                    </a:cubicBezTo>
                    <a:cubicBezTo>
                      <a:pt x="274" y="172"/>
                      <a:pt x="236" y="160"/>
                      <a:pt x="195" y="155"/>
                    </a:cubicBezTo>
                    <a:cubicBezTo>
                      <a:pt x="195" y="289"/>
                      <a:pt x="195" y="289"/>
                      <a:pt x="195" y="289"/>
                    </a:cubicBezTo>
                    <a:cubicBezTo>
                      <a:pt x="247" y="308"/>
                      <a:pt x="284" y="329"/>
                      <a:pt x="306" y="353"/>
                    </a:cubicBezTo>
                    <a:cubicBezTo>
                      <a:pt x="328" y="376"/>
                      <a:pt x="339" y="405"/>
                      <a:pt x="339" y="440"/>
                    </a:cubicBezTo>
                    <a:close/>
                    <a:moveTo>
                      <a:pt x="144" y="269"/>
                    </a:moveTo>
                    <a:cubicBezTo>
                      <a:pt x="144" y="157"/>
                      <a:pt x="144" y="157"/>
                      <a:pt x="144" y="157"/>
                    </a:cubicBezTo>
                    <a:cubicBezTo>
                      <a:pt x="111" y="163"/>
                      <a:pt x="94" y="180"/>
                      <a:pt x="94" y="208"/>
                    </a:cubicBezTo>
                    <a:cubicBezTo>
                      <a:pt x="94" y="233"/>
                      <a:pt x="111" y="253"/>
                      <a:pt x="144" y="269"/>
                    </a:cubicBezTo>
                    <a:close/>
                    <a:moveTo>
                      <a:pt x="246" y="445"/>
                    </a:moveTo>
                    <a:cubicBezTo>
                      <a:pt x="246" y="422"/>
                      <a:pt x="229" y="403"/>
                      <a:pt x="195" y="388"/>
                    </a:cubicBezTo>
                    <a:cubicBezTo>
                      <a:pt x="195" y="495"/>
                      <a:pt x="195" y="495"/>
                      <a:pt x="195" y="495"/>
                    </a:cubicBezTo>
                    <a:cubicBezTo>
                      <a:pt x="229" y="490"/>
                      <a:pt x="246" y="473"/>
                      <a:pt x="246" y="44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212" name="Group 211">
              <a:extLst>
                <a:ext uri="{FF2B5EF4-FFF2-40B4-BE49-F238E27FC236}">
                  <a16:creationId xmlns:a16="http://schemas.microsoft.com/office/drawing/2014/main" id="{43442D8B-CA81-B44C-A3B4-E7BFDC387425}"/>
                </a:ext>
                <a:ext uri="{C183D7F6-B498-43B3-948B-1728B52AA6E4}">
                  <adec:decorative xmlns:adec="http://schemas.microsoft.com/office/drawing/2017/decorative" val="1"/>
                </a:ext>
              </a:extLst>
            </p:cNvPr>
            <p:cNvGrpSpPr>
              <a:grpSpLocks noChangeAspect="1"/>
            </p:cNvGrpSpPr>
            <p:nvPr/>
          </p:nvGrpSpPr>
          <p:grpSpPr>
            <a:xfrm>
              <a:off x="7316463" y="4297854"/>
              <a:ext cx="456178" cy="562984"/>
              <a:chOff x="1980078" y="253998"/>
              <a:chExt cx="3830386" cy="4727197"/>
            </a:xfrm>
          </p:grpSpPr>
          <p:sp>
            <p:nvSpPr>
              <p:cNvPr id="213" name="Rectangle 27">
                <a:extLst>
                  <a:ext uri="{FF2B5EF4-FFF2-40B4-BE49-F238E27FC236}">
                    <a16:creationId xmlns:a16="http://schemas.microsoft.com/office/drawing/2014/main" id="{CF24E378-817A-3A46-A589-7C90164C58E2}"/>
                  </a:ext>
                </a:extLst>
              </p:cNvPr>
              <p:cNvSpPr>
                <a:spLocks noChangeArrowheads="1"/>
              </p:cNvSpPr>
              <p:nvPr/>
            </p:nvSpPr>
            <p:spPr bwMode="auto">
              <a:xfrm>
                <a:off x="1980078" y="2169196"/>
                <a:ext cx="3830386" cy="2811999"/>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4" name="Freeform 29">
                <a:extLst>
                  <a:ext uri="{FF2B5EF4-FFF2-40B4-BE49-F238E27FC236}">
                    <a16:creationId xmlns:a16="http://schemas.microsoft.com/office/drawing/2014/main" id="{0FDD1001-0178-5347-8B69-AB8B41783317}"/>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5" name="Freeform 30">
                <a:extLst>
                  <a:ext uri="{FF2B5EF4-FFF2-40B4-BE49-F238E27FC236}">
                    <a16:creationId xmlns:a16="http://schemas.microsoft.com/office/drawing/2014/main" id="{EBE9CA70-0A14-584F-9F78-A2192DA9054B}"/>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6" name="Freeform: Shape 122">
                <a:extLst>
                  <a:ext uri="{FF2B5EF4-FFF2-40B4-BE49-F238E27FC236}">
                    <a16:creationId xmlns:a16="http://schemas.microsoft.com/office/drawing/2014/main" id="{D9D06931-F4D4-8541-8D28-43D701929B1B}"/>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17" name="Group 46">
              <a:extLst>
                <a:ext uri="{FF2B5EF4-FFF2-40B4-BE49-F238E27FC236}">
                  <a16:creationId xmlns:a16="http://schemas.microsoft.com/office/drawing/2014/main" id="{AA5D0E0A-4DF8-E04A-8309-212259C53AEF}"/>
                </a:ext>
                <a:ext uri="{C183D7F6-B498-43B3-948B-1728B52AA6E4}">
                  <adec:decorative xmlns:adec="http://schemas.microsoft.com/office/drawing/2017/decorative" val="1"/>
                </a:ext>
              </a:extLst>
            </p:cNvPr>
            <p:cNvGrpSpPr>
              <a:grpSpLocks noChangeAspect="1"/>
            </p:cNvGrpSpPr>
            <p:nvPr/>
          </p:nvGrpSpPr>
          <p:grpSpPr bwMode="auto">
            <a:xfrm>
              <a:off x="4017522" y="4316710"/>
              <a:ext cx="525269" cy="525270"/>
              <a:chOff x="2812" y="999"/>
              <a:chExt cx="312" cy="312"/>
            </a:xfrm>
          </p:grpSpPr>
          <p:sp>
            <p:nvSpPr>
              <p:cNvPr id="218" name="Freeform 47">
                <a:extLst>
                  <a:ext uri="{FF2B5EF4-FFF2-40B4-BE49-F238E27FC236}">
                    <a16:creationId xmlns:a16="http://schemas.microsoft.com/office/drawing/2014/main" id="{810441F8-2102-D84A-9F41-DE577F5E6B79}"/>
                  </a:ext>
                </a:extLst>
              </p:cNvPr>
              <p:cNvSpPr>
                <a:spLocks/>
              </p:cNvSpPr>
              <p:nvPr/>
            </p:nvSpPr>
            <p:spPr bwMode="auto">
              <a:xfrm>
                <a:off x="2812" y="999"/>
                <a:ext cx="312" cy="312"/>
              </a:xfrm>
              <a:custGeom>
                <a:avLst/>
                <a:gdLst>
                  <a:gd name="T0" fmla="*/ 682 w 1365"/>
                  <a:gd name="T1" fmla="*/ 1365 h 1365"/>
                  <a:gd name="T2" fmla="*/ 0 w 1365"/>
                  <a:gd name="T3" fmla="*/ 683 h 1365"/>
                  <a:gd name="T4" fmla="*/ 682 w 1365"/>
                  <a:gd name="T5" fmla="*/ 0 h 1365"/>
                  <a:gd name="T6" fmla="*/ 682 w 1365"/>
                  <a:gd name="T7" fmla="*/ 128 h 1365"/>
                  <a:gd name="T8" fmla="*/ 128 w 1365"/>
                  <a:gd name="T9" fmla="*/ 683 h 1365"/>
                  <a:gd name="T10" fmla="*/ 682 w 1365"/>
                  <a:gd name="T11" fmla="*/ 1237 h 1365"/>
                  <a:gd name="T12" fmla="*/ 1237 w 1365"/>
                  <a:gd name="T13" fmla="*/ 683 h 1365"/>
                  <a:gd name="T14" fmla="*/ 1365 w 1365"/>
                  <a:gd name="T15" fmla="*/ 683 h 1365"/>
                  <a:gd name="T16" fmla="*/ 682 w 1365"/>
                  <a:gd name="T17"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65" h="1365">
                    <a:moveTo>
                      <a:pt x="682" y="1365"/>
                    </a:moveTo>
                    <a:cubicBezTo>
                      <a:pt x="306" y="1365"/>
                      <a:pt x="0" y="1059"/>
                      <a:pt x="0" y="683"/>
                    </a:cubicBezTo>
                    <a:cubicBezTo>
                      <a:pt x="0" y="306"/>
                      <a:pt x="306" y="0"/>
                      <a:pt x="682" y="0"/>
                    </a:cubicBezTo>
                    <a:cubicBezTo>
                      <a:pt x="682" y="128"/>
                      <a:pt x="682" y="128"/>
                      <a:pt x="682" y="128"/>
                    </a:cubicBezTo>
                    <a:cubicBezTo>
                      <a:pt x="377" y="128"/>
                      <a:pt x="128" y="377"/>
                      <a:pt x="128" y="683"/>
                    </a:cubicBezTo>
                    <a:cubicBezTo>
                      <a:pt x="128" y="988"/>
                      <a:pt x="377" y="1237"/>
                      <a:pt x="682" y="1237"/>
                    </a:cubicBezTo>
                    <a:cubicBezTo>
                      <a:pt x="988" y="1237"/>
                      <a:pt x="1237" y="988"/>
                      <a:pt x="1237" y="683"/>
                    </a:cubicBezTo>
                    <a:cubicBezTo>
                      <a:pt x="1365" y="683"/>
                      <a:pt x="1365" y="683"/>
                      <a:pt x="1365" y="683"/>
                    </a:cubicBezTo>
                    <a:cubicBezTo>
                      <a:pt x="1365" y="1059"/>
                      <a:pt x="1058" y="1365"/>
                      <a:pt x="682" y="1365"/>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19" name="Freeform 48">
                <a:extLst>
                  <a:ext uri="{FF2B5EF4-FFF2-40B4-BE49-F238E27FC236}">
                    <a16:creationId xmlns:a16="http://schemas.microsoft.com/office/drawing/2014/main" id="{64F6B74D-A523-A54D-A4D5-FDF1A9E2D655}"/>
                  </a:ext>
                </a:extLst>
              </p:cNvPr>
              <p:cNvSpPr>
                <a:spLocks/>
              </p:cNvSpPr>
              <p:nvPr/>
            </p:nvSpPr>
            <p:spPr bwMode="auto">
              <a:xfrm>
                <a:off x="2947" y="1068"/>
                <a:ext cx="135" cy="135"/>
              </a:xfrm>
              <a:custGeom>
                <a:avLst/>
                <a:gdLst>
                  <a:gd name="T0" fmla="*/ 0 w 135"/>
                  <a:gd name="T1" fmla="*/ 115 h 135"/>
                  <a:gd name="T2" fmla="*/ 20 w 135"/>
                  <a:gd name="T3" fmla="*/ 135 h 135"/>
                  <a:gd name="T4" fmla="*/ 135 w 135"/>
                  <a:gd name="T5" fmla="*/ 21 h 135"/>
                  <a:gd name="T6" fmla="*/ 115 w 135"/>
                  <a:gd name="T7" fmla="*/ 0 h 135"/>
                  <a:gd name="T8" fmla="*/ 0 w 135"/>
                  <a:gd name="T9" fmla="*/ 115 h 135"/>
                </a:gdLst>
                <a:ahLst/>
                <a:cxnLst>
                  <a:cxn ang="0">
                    <a:pos x="T0" y="T1"/>
                  </a:cxn>
                  <a:cxn ang="0">
                    <a:pos x="T2" y="T3"/>
                  </a:cxn>
                  <a:cxn ang="0">
                    <a:pos x="T4" y="T5"/>
                  </a:cxn>
                  <a:cxn ang="0">
                    <a:pos x="T6" y="T7"/>
                  </a:cxn>
                  <a:cxn ang="0">
                    <a:pos x="T8" y="T9"/>
                  </a:cxn>
                </a:cxnLst>
                <a:rect l="0" t="0" r="r" b="b"/>
                <a:pathLst>
                  <a:path w="135" h="135">
                    <a:moveTo>
                      <a:pt x="0" y="115"/>
                    </a:moveTo>
                    <a:lnTo>
                      <a:pt x="20" y="135"/>
                    </a:lnTo>
                    <a:lnTo>
                      <a:pt x="135" y="21"/>
                    </a:lnTo>
                    <a:lnTo>
                      <a:pt x="115" y="0"/>
                    </a:lnTo>
                    <a:lnTo>
                      <a:pt x="0" y="1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20" name="Freeform 49">
                <a:extLst>
                  <a:ext uri="{FF2B5EF4-FFF2-40B4-BE49-F238E27FC236}">
                    <a16:creationId xmlns:a16="http://schemas.microsoft.com/office/drawing/2014/main" id="{BFD5A299-6E81-944E-977B-2652F3BBA190}"/>
                  </a:ext>
                </a:extLst>
              </p:cNvPr>
              <p:cNvSpPr>
                <a:spLocks/>
              </p:cNvSpPr>
              <p:nvPr/>
            </p:nvSpPr>
            <p:spPr bwMode="auto">
              <a:xfrm>
                <a:off x="2902" y="1117"/>
                <a:ext cx="86" cy="86"/>
              </a:xfrm>
              <a:custGeom>
                <a:avLst/>
                <a:gdLst>
                  <a:gd name="T0" fmla="*/ 65 w 86"/>
                  <a:gd name="T1" fmla="*/ 86 h 86"/>
                  <a:gd name="T2" fmla="*/ 86 w 86"/>
                  <a:gd name="T3" fmla="*/ 65 h 86"/>
                  <a:gd name="T4" fmla="*/ 20 w 86"/>
                  <a:gd name="T5" fmla="*/ 0 h 86"/>
                  <a:gd name="T6" fmla="*/ 0 w 86"/>
                  <a:gd name="T7" fmla="*/ 21 h 86"/>
                  <a:gd name="T8" fmla="*/ 65 w 86"/>
                  <a:gd name="T9" fmla="*/ 86 h 86"/>
                </a:gdLst>
                <a:ahLst/>
                <a:cxnLst>
                  <a:cxn ang="0">
                    <a:pos x="T0" y="T1"/>
                  </a:cxn>
                  <a:cxn ang="0">
                    <a:pos x="T2" y="T3"/>
                  </a:cxn>
                  <a:cxn ang="0">
                    <a:pos x="T4" y="T5"/>
                  </a:cxn>
                  <a:cxn ang="0">
                    <a:pos x="T6" y="T7"/>
                  </a:cxn>
                  <a:cxn ang="0">
                    <a:pos x="T8" y="T9"/>
                  </a:cxn>
                </a:cxnLst>
                <a:rect l="0" t="0" r="r" b="b"/>
                <a:pathLst>
                  <a:path w="86" h="86">
                    <a:moveTo>
                      <a:pt x="65" y="86"/>
                    </a:moveTo>
                    <a:lnTo>
                      <a:pt x="86" y="65"/>
                    </a:lnTo>
                    <a:lnTo>
                      <a:pt x="20" y="0"/>
                    </a:lnTo>
                    <a:lnTo>
                      <a:pt x="0" y="21"/>
                    </a:lnTo>
                    <a:lnTo>
                      <a:pt x="65" y="8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
          <p:nvSpPr>
            <p:cNvPr id="221" name="TextBox 220">
              <a:extLst>
                <a:ext uri="{FF2B5EF4-FFF2-40B4-BE49-F238E27FC236}">
                  <a16:creationId xmlns:a16="http://schemas.microsoft.com/office/drawing/2014/main" id="{7C8A5730-F129-F64A-9C84-69C8E9D6BE03}"/>
                </a:ext>
                <a:ext uri="{C183D7F6-B498-43B3-948B-1728B52AA6E4}">
                  <adec:decorative xmlns:adec="http://schemas.microsoft.com/office/drawing/2017/decorative" val="1"/>
                </a:ext>
              </a:extLst>
            </p:cNvPr>
            <p:cNvSpPr txBox="1"/>
            <p:nvPr/>
          </p:nvSpPr>
          <p:spPr>
            <a:xfrm>
              <a:off x="3521222" y="3781682"/>
              <a:ext cx="193603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Always on Azure</a:t>
              </a:r>
              <a:endParaRPr kumimoji="0" lang="en-AU" sz="2000" b="0" i="0" u="none" strike="noStrike" kern="1200" cap="none" spc="0" normalizeH="0" baseline="0" noProof="0" err="1">
                <a:ln>
                  <a:noFill/>
                </a:ln>
                <a:solidFill>
                  <a:prstClr val="white"/>
                </a:solidFill>
                <a:effectLst/>
                <a:uLnTx/>
                <a:uFillTx/>
                <a:latin typeface="Segoe UI Semibold"/>
                <a:ea typeface="+mn-ea"/>
                <a:cs typeface="+mn-cs"/>
              </a:endParaRPr>
            </a:p>
          </p:txBody>
        </p:sp>
      </p:grpSp>
      <p:grpSp>
        <p:nvGrpSpPr>
          <p:cNvPr id="3" name="Group 2" descr="You can get even more with fully managed databases including maximum control, fully managed, intelligent performance, highly scalable and high availability.">
            <a:extLst>
              <a:ext uri="{FF2B5EF4-FFF2-40B4-BE49-F238E27FC236}">
                <a16:creationId xmlns:a16="http://schemas.microsoft.com/office/drawing/2014/main" id="{80C6BA0E-EE84-456B-806C-6AE13A51E254}"/>
              </a:ext>
            </a:extLst>
          </p:cNvPr>
          <p:cNvGrpSpPr/>
          <p:nvPr/>
        </p:nvGrpSpPr>
        <p:grpSpPr>
          <a:xfrm>
            <a:off x="8502812" y="2010904"/>
            <a:ext cx="3347308" cy="4553410"/>
            <a:chOff x="8698755" y="2010904"/>
            <a:chExt cx="3347308" cy="4553410"/>
          </a:xfrm>
        </p:grpSpPr>
        <p:sp>
          <p:nvSpPr>
            <p:cNvPr id="105" name="Rectangle 104">
              <a:extLst>
                <a:ext uri="{FF2B5EF4-FFF2-40B4-BE49-F238E27FC236}">
                  <a16:creationId xmlns:a16="http://schemas.microsoft.com/office/drawing/2014/main" id="{A9AD3454-B711-AF46-BD66-B93C64338CBD}"/>
                </a:ext>
                <a:ext uri="{C183D7F6-B498-43B3-948B-1728B52AA6E4}">
                  <adec:decorative xmlns:adec="http://schemas.microsoft.com/office/drawing/2017/decorative" val="1"/>
                </a:ext>
              </a:extLst>
            </p:cNvPr>
            <p:cNvSpPr>
              <a:spLocks/>
            </p:cNvSpPr>
            <p:nvPr/>
          </p:nvSpPr>
          <p:spPr>
            <a:xfrm>
              <a:off x="8698755" y="2010904"/>
              <a:ext cx="3347308" cy="4553410"/>
            </a:xfrm>
            <a:prstGeom prst="rect">
              <a:avLst/>
            </a:prstGeom>
            <a:solidFill>
              <a:schemeClr val="accent2"/>
            </a:solidFill>
            <a:ln w="9525" cap="flat" cmpd="sng" algn="ctr">
              <a:noFill/>
              <a:prstDash val="solid"/>
            </a:ln>
            <a:effectLst/>
          </p:spPr>
          <p:txBody>
            <a:bodyPr lIns="146093" tIns="91308" rIns="146093" bIns="91308"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600" b="0" i="0" u="none" strike="noStrike" kern="1200" cap="none" spc="0" normalizeH="0" baseline="0" noProof="0" err="1">
                <a:ln>
                  <a:noFill/>
                </a:ln>
                <a:solidFill>
                  <a:prstClr val="black"/>
                </a:solidFill>
                <a:effectLst/>
                <a:uLnTx/>
                <a:uFillTx/>
                <a:latin typeface="Segoe UI Semibold"/>
                <a:ea typeface="+mn-ea"/>
                <a:cs typeface="+mn-cs"/>
              </a:endParaRPr>
            </a:p>
          </p:txBody>
        </p:sp>
        <p:sp>
          <p:nvSpPr>
            <p:cNvPr id="106" name="TextBox 105">
              <a:extLst>
                <a:ext uri="{FF2B5EF4-FFF2-40B4-BE49-F238E27FC236}">
                  <a16:creationId xmlns:a16="http://schemas.microsoft.com/office/drawing/2014/main" id="{2F4A6A6F-5483-044E-80CF-069D2AF71B43}"/>
                </a:ext>
              </a:extLst>
            </p:cNvPr>
            <p:cNvSpPr txBox="1"/>
            <p:nvPr/>
          </p:nvSpPr>
          <p:spPr>
            <a:xfrm>
              <a:off x="9070207" y="2098963"/>
              <a:ext cx="2502778" cy="58477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mn-cs"/>
                </a:rPr>
                <a:t>Get more with </a:t>
              </a:r>
              <a:br>
                <a:rPr kumimoji="0" lang="en-US" sz="1600" b="0" i="0" u="none" strike="noStrike" kern="1200" cap="none" spc="0" normalizeH="0" baseline="0" noProof="0">
                  <a:ln>
                    <a:noFill/>
                  </a:ln>
                  <a:solidFill>
                    <a:prstClr val="black"/>
                  </a:solidFill>
                  <a:effectLst/>
                  <a:uLnTx/>
                  <a:uFillTx/>
                  <a:latin typeface="Segoe UI Semibold"/>
                  <a:ea typeface="+mn-ea"/>
                  <a:cs typeface="+mn-cs"/>
                </a:rPr>
              </a:br>
              <a:r>
                <a:rPr kumimoji="0" lang="en-US" sz="1600" b="0" i="0" u="none" strike="noStrike" kern="1200" cap="none" spc="0" normalizeH="0" baseline="0" noProof="0">
                  <a:ln>
                    <a:noFill/>
                  </a:ln>
                  <a:solidFill>
                    <a:prstClr val="black"/>
                  </a:solidFill>
                  <a:effectLst/>
                  <a:uLnTx/>
                  <a:uFillTx/>
                  <a:latin typeface="Segoe UI Semibold"/>
                  <a:ea typeface="+mn-ea"/>
                  <a:cs typeface="+mn-cs"/>
                </a:rPr>
                <a:t>fully managed databases</a:t>
              </a:r>
              <a:endParaRPr kumimoji="0" lang="en-AU" sz="1600" b="0" i="0" u="none" strike="noStrike" kern="1200" cap="none" spc="0" normalizeH="0" baseline="0" noProof="0" err="1">
                <a:ln>
                  <a:noFill/>
                </a:ln>
                <a:solidFill>
                  <a:prstClr val="black"/>
                </a:solidFill>
                <a:effectLst/>
                <a:uLnTx/>
                <a:uFillTx/>
                <a:latin typeface="Segoe UI Semibold"/>
                <a:ea typeface="+mn-ea"/>
                <a:cs typeface="+mn-cs"/>
              </a:endParaRPr>
            </a:p>
          </p:txBody>
        </p:sp>
        <p:sp>
          <p:nvSpPr>
            <p:cNvPr id="129" name="Rectangle 128" descr="Fully managed">
              <a:extLst>
                <a:ext uri="{FF2B5EF4-FFF2-40B4-BE49-F238E27FC236}">
                  <a16:creationId xmlns:a16="http://schemas.microsoft.com/office/drawing/2014/main" id="{D17186B2-0A02-6A4C-9018-32512188AADF}"/>
                </a:ext>
              </a:extLst>
            </p:cNvPr>
            <p:cNvSpPr/>
            <p:nvPr/>
          </p:nvSpPr>
          <p:spPr bwMode="auto">
            <a:xfrm>
              <a:off x="10779385" y="2953871"/>
              <a:ext cx="1115568" cy="1097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31" name="Rectangle 130" descr="Intelligent Performance">
              <a:extLst>
                <a:ext uri="{FF2B5EF4-FFF2-40B4-BE49-F238E27FC236}">
                  <a16:creationId xmlns:a16="http://schemas.microsoft.com/office/drawing/2014/main" id="{020D2A19-F4E3-5D4F-AC0F-9541B5FC57A1}"/>
                </a:ext>
              </a:extLst>
            </p:cNvPr>
            <p:cNvSpPr/>
            <p:nvPr/>
          </p:nvSpPr>
          <p:spPr bwMode="auto">
            <a:xfrm>
              <a:off x="9848194" y="4112778"/>
              <a:ext cx="1115568" cy="1097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2" name="Rectangle 131" descr="Highly Scalable">
              <a:extLst>
                <a:ext uri="{FF2B5EF4-FFF2-40B4-BE49-F238E27FC236}">
                  <a16:creationId xmlns:a16="http://schemas.microsoft.com/office/drawing/2014/main" id="{45A9834A-8FEC-DC4B-86A8-995CCD63764A}"/>
                </a:ext>
              </a:extLst>
            </p:cNvPr>
            <p:cNvSpPr/>
            <p:nvPr/>
          </p:nvSpPr>
          <p:spPr bwMode="auto">
            <a:xfrm>
              <a:off x="8982182" y="5291486"/>
              <a:ext cx="1110580" cy="1097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33" name="Rectangle 132" descr="High Availability">
              <a:extLst>
                <a:ext uri="{FF2B5EF4-FFF2-40B4-BE49-F238E27FC236}">
                  <a16:creationId xmlns:a16="http://schemas.microsoft.com/office/drawing/2014/main" id="{EE16DE11-2D02-4945-B447-2D9EBECA4F45}"/>
                </a:ext>
              </a:extLst>
            </p:cNvPr>
            <p:cNvSpPr/>
            <p:nvPr/>
          </p:nvSpPr>
          <p:spPr bwMode="auto">
            <a:xfrm>
              <a:off x="10785718" y="5301353"/>
              <a:ext cx="1115568" cy="1097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34" name="Rectangle 133" descr="Maximum control">
              <a:extLst>
                <a:ext uri="{FF2B5EF4-FFF2-40B4-BE49-F238E27FC236}">
                  <a16:creationId xmlns:a16="http://schemas.microsoft.com/office/drawing/2014/main" id="{AF2ED715-3C14-C340-88A9-2A4168DCFF22}"/>
                </a:ext>
              </a:extLst>
            </p:cNvPr>
            <p:cNvSpPr/>
            <p:nvPr/>
          </p:nvSpPr>
          <p:spPr bwMode="auto">
            <a:xfrm>
              <a:off x="8963365" y="2939325"/>
              <a:ext cx="1115568" cy="109728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36" name="TextBox 135">
              <a:extLst>
                <a:ext uri="{FF2B5EF4-FFF2-40B4-BE49-F238E27FC236}">
                  <a16:creationId xmlns:a16="http://schemas.microsoft.com/office/drawing/2014/main" id="{1B822567-4A45-8B44-82BD-9294688BD5F3}"/>
                </a:ext>
                <a:ext uri="{C183D7F6-B498-43B3-948B-1728B52AA6E4}">
                  <adec:decorative xmlns:adec="http://schemas.microsoft.com/office/drawing/2017/decorative" val="1"/>
                </a:ext>
              </a:extLst>
            </p:cNvPr>
            <p:cNvSpPr txBox="1"/>
            <p:nvPr/>
          </p:nvSpPr>
          <p:spPr>
            <a:xfrm>
              <a:off x="10788908" y="3518906"/>
              <a:ext cx="1087568"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Fully managed</a:t>
              </a:r>
            </a:p>
          </p:txBody>
        </p:sp>
        <p:sp>
          <p:nvSpPr>
            <p:cNvPr id="137" name="TextBox 136">
              <a:extLst>
                <a:ext uri="{FF2B5EF4-FFF2-40B4-BE49-F238E27FC236}">
                  <a16:creationId xmlns:a16="http://schemas.microsoft.com/office/drawing/2014/main" id="{63DF08FC-35AD-894A-A7A5-BDF7E1C4AC3F}"/>
                </a:ext>
                <a:ext uri="{C183D7F6-B498-43B3-948B-1728B52AA6E4}">
                  <adec:decorative xmlns:adec="http://schemas.microsoft.com/office/drawing/2017/decorative" val="1"/>
                </a:ext>
              </a:extLst>
            </p:cNvPr>
            <p:cNvSpPr txBox="1"/>
            <p:nvPr/>
          </p:nvSpPr>
          <p:spPr>
            <a:xfrm>
              <a:off x="9837378" y="4626106"/>
              <a:ext cx="1126384"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Intelligent Performance</a:t>
              </a:r>
            </a:p>
          </p:txBody>
        </p:sp>
        <p:sp>
          <p:nvSpPr>
            <p:cNvPr id="138" name="TextBox 137">
              <a:extLst>
                <a:ext uri="{FF2B5EF4-FFF2-40B4-BE49-F238E27FC236}">
                  <a16:creationId xmlns:a16="http://schemas.microsoft.com/office/drawing/2014/main" id="{C774CC34-8BFE-ED46-B775-DB80118A1A34}"/>
                </a:ext>
                <a:ext uri="{C183D7F6-B498-43B3-948B-1728B52AA6E4}">
                  <adec:decorative xmlns:adec="http://schemas.microsoft.com/office/drawing/2017/decorative" val="1"/>
                </a:ext>
              </a:extLst>
            </p:cNvPr>
            <p:cNvSpPr txBox="1"/>
            <p:nvPr/>
          </p:nvSpPr>
          <p:spPr>
            <a:xfrm>
              <a:off x="8982182" y="5898535"/>
              <a:ext cx="1110580"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Highly scalable</a:t>
              </a:r>
            </a:p>
          </p:txBody>
        </p:sp>
        <p:sp>
          <p:nvSpPr>
            <p:cNvPr id="139" name="TextBox 138">
              <a:extLst>
                <a:ext uri="{FF2B5EF4-FFF2-40B4-BE49-F238E27FC236}">
                  <a16:creationId xmlns:a16="http://schemas.microsoft.com/office/drawing/2014/main" id="{D70D8F0E-65E7-F046-A852-B278A2363566}"/>
                </a:ext>
                <a:ext uri="{C183D7F6-B498-43B3-948B-1728B52AA6E4}">
                  <adec:decorative xmlns:adec="http://schemas.microsoft.com/office/drawing/2017/decorative" val="1"/>
                </a:ext>
              </a:extLst>
            </p:cNvPr>
            <p:cNvSpPr txBox="1"/>
            <p:nvPr/>
          </p:nvSpPr>
          <p:spPr>
            <a:xfrm>
              <a:off x="10774330" y="5891829"/>
              <a:ext cx="1138345"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High </a:t>
              </a:r>
              <a:b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br>
              <a: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Availability</a:t>
              </a:r>
            </a:p>
          </p:txBody>
        </p:sp>
        <p:sp>
          <p:nvSpPr>
            <p:cNvPr id="140" name="TextBox 139">
              <a:extLst>
                <a:ext uri="{FF2B5EF4-FFF2-40B4-BE49-F238E27FC236}">
                  <a16:creationId xmlns:a16="http://schemas.microsoft.com/office/drawing/2014/main" id="{ECDD2E0D-04A7-574E-AC45-B93111720C13}"/>
                </a:ext>
                <a:ext uri="{C183D7F6-B498-43B3-948B-1728B52AA6E4}">
                  <adec:decorative xmlns:adec="http://schemas.microsoft.com/office/drawing/2017/decorative" val="1"/>
                </a:ext>
              </a:extLst>
            </p:cNvPr>
            <p:cNvSpPr txBox="1"/>
            <p:nvPr/>
          </p:nvSpPr>
          <p:spPr>
            <a:xfrm>
              <a:off x="8962597" y="3518906"/>
              <a:ext cx="1149750" cy="461665"/>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Semibold"/>
                  <a:ea typeface="Segoe UI" pitchFamily="34" charset="0"/>
                  <a:cs typeface="Segoe UI" pitchFamily="34" charset="0"/>
                </a:rPr>
                <a:t>Maximum control</a:t>
              </a:r>
            </a:p>
          </p:txBody>
        </p:sp>
        <p:grpSp>
          <p:nvGrpSpPr>
            <p:cNvPr id="142" name="Group 135">
              <a:extLst>
                <a:ext uri="{FF2B5EF4-FFF2-40B4-BE49-F238E27FC236}">
                  <a16:creationId xmlns:a16="http://schemas.microsoft.com/office/drawing/2014/main" id="{5F2A94A9-6041-EE45-AEC5-E1F92AF13145}"/>
                </a:ext>
                <a:ext uri="{C183D7F6-B498-43B3-948B-1728B52AA6E4}">
                  <adec:decorative xmlns:adec="http://schemas.microsoft.com/office/drawing/2017/decorative" val="1"/>
                </a:ext>
              </a:extLst>
            </p:cNvPr>
            <p:cNvGrpSpPr>
              <a:grpSpLocks noChangeAspect="1"/>
            </p:cNvGrpSpPr>
            <p:nvPr/>
          </p:nvGrpSpPr>
          <p:grpSpPr bwMode="auto">
            <a:xfrm>
              <a:off x="10226379" y="4253671"/>
              <a:ext cx="404412" cy="335714"/>
              <a:chOff x="2204" y="1026"/>
              <a:chExt cx="312" cy="259"/>
            </a:xfrm>
          </p:grpSpPr>
          <p:sp>
            <p:nvSpPr>
              <p:cNvPr id="143" name="Freeform 136">
                <a:extLst>
                  <a:ext uri="{FF2B5EF4-FFF2-40B4-BE49-F238E27FC236}">
                    <a16:creationId xmlns:a16="http://schemas.microsoft.com/office/drawing/2014/main" id="{FB6904C3-847B-8D49-B330-69305800D9D3}"/>
                  </a:ext>
                </a:extLst>
              </p:cNvPr>
              <p:cNvSpPr>
                <a:spLocks/>
              </p:cNvSpPr>
              <p:nvPr/>
            </p:nvSpPr>
            <p:spPr bwMode="auto">
              <a:xfrm>
                <a:off x="2516" y="11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4" name="Freeform 137">
                <a:extLst>
                  <a:ext uri="{FF2B5EF4-FFF2-40B4-BE49-F238E27FC236}">
                    <a16:creationId xmlns:a16="http://schemas.microsoft.com/office/drawing/2014/main" id="{C2A22933-6F0B-EC43-8D2B-82DD6B203D4B}"/>
                  </a:ext>
                </a:extLst>
              </p:cNvPr>
              <p:cNvSpPr>
                <a:spLocks/>
              </p:cNvSpPr>
              <p:nvPr/>
            </p:nvSpPr>
            <p:spPr bwMode="auto">
              <a:xfrm>
                <a:off x="2457" y="1192"/>
                <a:ext cx="59" cy="93"/>
              </a:xfrm>
              <a:custGeom>
                <a:avLst/>
                <a:gdLst>
                  <a:gd name="T0" fmla="*/ 132 w 260"/>
                  <a:gd name="T1" fmla="*/ 0 h 409"/>
                  <a:gd name="T2" fmla="*/ 0 w 260"/>
                  <a:gd name="T3" fmla="*/ 318 h 409"/>
                  <a:gd name="T4" fmla="*/ 91 w 260"/>
                  <a:gd name="T5" fmla="*/ 409 h 409"/>
                  <a:gd name="T6" fmla="*/ 260 w 260"/>
                  <a:gd name="T7" fmla="*/ 0 h 409"/>
                  <a:gd name="T8" fmla="*/ 132 w 260"/>
                  <a:gd name="T9" fmla="*/ 0 h 409"/>
                </a:gdLst>
                <a:ahLst/>
                <a:cxnLst>
                  <a:cxn ang="0">
                    <a:pos x="T0" y="T1"/>
                  </a:cxn>
                  <a:cxn ang="0">
                    <a:pos x="T2" y="T3"/>
                  </a:cxn>
                  <a:cxn ang="0">
                    <a:pos x="T4" y="T5"/>
                  </a:cxn>
                  <a:cxn ang="0">
                    <a:pos x="T6" y="T7"/>
                  </a:cxn>
                  <a:cxn ang="0">
                    <a:pos x="T8" y="T9"/>
                  </a:cxn>
                </a:cxnLst>
                <a:rect l="0" t="0" r="r" b="b"/>
                <a:pathLst>
                  <a:path w="260" h="409">
                    <a:moveTo>
                      <a:pt x="132" y="0"/>
                    </a:moveTo>
                    <a:cubicBezTo>
                      <a:pt x="123" y="121"/>
                      <a:pt x="74" y="231"/>
                      <a:pt x="0" y="318"/>
                    </a:cubicBezTo>
                    <a:cubicBezTo>
                      <a:pt x="91" y="409"/>
                      <a:pt x="91" y="409"/>
                      <a:pt x="91" y="409"/>
                    </a:cubicBezTo>
                    <a:cubicBezTo>
                      <a:pt x="188" y="298"/>
                      <a:pt x="250" y="156"/>
                      <a:pt x="260" y="0"/>
                    </a:cubicBezTo>
                    <a:lnTo>
                      <a:pt x="132"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5" name="Freeform 138">
                <a:extLst>
                  <a:ext uri="{FF2B5EF4-FFF2-40B4-BE49-F238E27FC236}">
                    <a16:creationId xmlns:a16="http://schemas.microsoft.com/office/drawing/2014/main" id="{BE479D14-5F95-E04A-B836-088E5C8C509F}"/>
                  </a:ext>
                </a:extLst>
              </p:cNvPr>
              <p:cNvSpPr>
                <a:spLocks/>
              </p:cNvSpPr>
              <p:nvPr/>
            </p:nvSpPr>
            <p:spPr bwMode="auto">
              <a:xfrm>
                <a:off x="2457" y="1079"/>
                <a:ext cx="59" cy="93"/>
              </a:xfrm>
              <a:custGeom>
                <a:avLst/>
                <a:gdLst>
                  <a:gd name="T0" fmla="*/ 0 w 260"/>
                  <a:gd name="T1" fmla="*/ 90 h 409"/>
                  <a:gd name="T2" fmla="*/ 132 w 260"/>
                  <a:gd name="T3" fmla="*/ 409 h 409"/>
                  <a:gd name="T4" fmla="*/ 260 w 260"/>
                  <a:gd name="T5" fmla="*/ 409 h 409"/>
                  <a:gd name="T6" fmla="*/ 91 w 260"/>
                  <a:gd name="T7" fmla="*/ 0 h 409"/>
                  <a:gd name="T8" fmla="*/ 0 w 260"/>
                  <a:gd name="T9" fmla="*/ 90 h 409"/>
                </a:gdLst>
                <a:ahLst/>
                <a:cxnLst>
                  <a:cxn ang="0">
                    <a:pos x="T0" y="T1"/>
                  </a:cxn>
                  <a:cxn ang="0">
                    <a:pos x="T2" y="T3"/>
                  </a:cxn>
                  <a:cxn ang="0">
                    <a:pos x="T4" y="T5"/>
                  </a:cxn>
                  <a:cxn ang="0">
                    <a:pos x="T6" y="T7"/>
                  </a:cxn>
                  <a:cxn ang="0">
                    <a:pos x="T8" y="T9"/>
                  </a:cxn>
                </a:cxnLst>
                <a:rect l="0" t="0" r="r" b="b"/>
                <a:pathLst>
                  <a:path w="260" h="409">
                    <a:moveTo>
                      <a:pt x="0" y="90"/>
                    </a:moveTo>
                    <a:cubicBezTo>
                      <a:pt x="79" y="182"/>
                      <a:pt x="123" y="294"/>
                      <a:pt x="132" y="409"/>
                    </a:cubicBezTo>
                    <a:cubicBezTo>
                      <a:pt x="260" y="409"/>
                      <a:pt x="260" y="409"/>
                      <a:pt x="260" y="409"/>
                    </a:cubicBezTo>
                    <a:cubicBezTo>
                      <a:pt x="251" y="262"/>
                      <a:pt x="195" y="117"/>
                      <a:pt x="91" y="0"/>
                    </a:cubicBezTo>
                    <a:lnTo>
                      <a:pt x="0" y="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6" name="Freeform 139">
                <a:extLst>
                  <a:ext uri="{FF2B5EF4-FFF2-40B4-BE49-F238E27FC236}">
                    <a16:creationId xmlns:a16="http://schemas.microsoft.com/office/drawing/2014/main" id="{406DA784-4821-F04F-9849-61672B734E5E}"/>
                  </a:ext>
                </a:extLst>
              </p:cNvPr>
              <p:cNvSpPr>
                <a:spLocks/>
              </p:cNvSpPr>
              <p:nvPr/>
            </p:nvSpPr>
            <p:spPr bwMode="auto">
              <a:xfrm>
                <a:off x="2370" y="1026"/>
                <a:ext cx="93" cy="60"/>
              </a:xfrm>
              <a:custGeom>
                <a:avLst/>
                <a:gdLst>
                  <a:gd name="T0" fmla="*/ 0 w 409"/>
                  <a:gd name="T1" fmla="*/ 129 h 261"/>
                  <a:gd name="T2" fmla="*/ 318 w 409"/>
                  <a:gd name="T3" fmla="*/ 261 h 261"/>
                  <a:gd name="T4" fmla="*/ 409 w 409"/>
                  <a:gd name="T5" fmla="*/ 170 h 261"/>
                  <a:gd name="T6" fmla="*/ 0 w 409"/>
                  <a:gd name="T7" fmla="*/ 0 h 261"/>
                  <a:gd name="T8" fmla="*/ 0 w 409"/>
                  <a:gd name="T9" fmla="*/ 129 h 261"/>
                </a:gdLst>
                <a:ahLst/>
                <a:cxnLst>
                  <a:cxn ang="0">
                    <a:pos x="T0" y="T1"/>
                  </a:cxn>
                  <a:cxn ang="0">
                    <a:pos x="T2" y="T3"/>
                  </a:cxn>
                  <a:cxn ang="0">
                    <a:pos x="T4" y="T5"/>
                  </a:cxn>
                  <a:cxn ang="0">
                    <a:pos x="T6" y="T7"/>
                  </a:cxn>
                  <a:cxn ang="0">
                    <a:pos x="T8" y="T9"/>
                  </a:cxn>
                </a:cxnLst>
                <a:rect l="0" t="0" r="r" b="b"/>
                <a:pathLst>
                  <a:path w="409" h="261">
                    <a:moveTo>
                      <a:pt x="0" y="129"/>
                    </a:moveTo>
                    <a:cubicBezTo>
                      <a:pt x="121" y="138"/>
                      <a:pt x="231" y="186"/>
                      <a:pt x="318" y="261"/>
                    </a:cubicBezTo>
                    <a:cubicBezTo>
                      <a:pt x="409" y="170"/>
                      <a:pt x="409" y="170"/>
                      <a:pt x="409" y="170"/>
                    </a:cubicBezTo>
                    <a:cubicBezTo>
                      <a:pt x="299" y="72"/>
                      <a:pt x="156" y="10"/>
                      <a:pt x="0" y="0"/>
                    </a:cubicBezTo>
                    <a:lnTo>
                      <a:pt x="0"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7" name="Freeform 140">
                <a:extLst>
                  <a:ext uri="{FF2B5EF4-FFF2-40B4-BE49-F238E27FC236}">
                    <a16:creationId xmlns:a16="http://schemas.microsoft.com/office/drawing/2014/main" id="{7DEBB5EB-2A18-0E4B-A9C9-73F3D614092A}"/>
                  </a:ext>
                </a:extLst>
              </p:cNvPr>
              <p:cNvSpPr>
                <a:spLocks/>
              </p:cNvSpPr>
              <p:nvPr/>
            </p:nvSpPr>
            <p:spPr bwMode="auto">
              <a:xfrm>
                <a:off x="2257" y="1026"/>
                <a:ext cx="93" cy="60"/>
              </a:xfrm>
              <a:custGeom>
                <a:avLst/>
                <a:gdLst>
                  <a:gd name="T0" fmla="*/ 91 w 409"/>
                  <a:gd name="T1" fmla="*/ 261 h 261"/>
                  <a:gd name="T2" fmla="*/ 409 w 409"/>
                  <a:gd name="T3" fmla="*/ 129 h 261"/>
                  <a:gd name="T4" fmla="*/ 409 w 409"/>
                  <a:gd name="T5" fmla="*/ 0 h 261"/>
                  <a:gd name="T6" fmla="*/ 0 w 409"/>
                  <a:gd name="T7" fmla="*/ 170 h 261"/>
                  <a:gd name="T8" fmla="*/ 91 w 409"/>
                  <a:gd name="T9" fmla="*/ 261 h 261"/>
                </a:gdLst>
                <a:ahLst/>
                <a:cxnLst>
                  <a:cxn ang="0">
                    <a:pos x="T0" y="T1"/>
                  </a:cxn>
                  <a:cxn ang="0">
                    <a:pos x="T2" y="T3"/>
                  </a:cxn>
                  <a:cxn ang="0">
                    <a:pos x="T4" y="T5"/>
                  </a:cxn>
                  <a:cxn ang="0">
                    <a:pos x="T6" y="T7"/>
                  </a:cxn>
                  <a:cxn ang="0">
                    <a:pos x="T8" y="T9"/>
                  </a:cxn>
                </a:cxnLst>
                <a:rect l="0" t="0" r="r" b="b"/>
                <a:pathLst>
                  <a:path w="409" h="261">
                    <a:moveTo>
                      <a:pt x="91" y="261"/>
                    </a:moveTo>
                    <a:cubicBezTo>
                      <a:pt x="183" y="182"/>
                      <a:pt x="295" y="138"/>
                      <a:pt x="409" y="129"/>
                    </a:cubicBezTo>
                    <a:cubicBezTo>
                      <a:pt x="409" y="0"/>
                      <a:pt x="409" y="0"/>
                      <a:pt x="409" y="0"/>
                    </a:cubicBezTo>
                    <a:cubicBezTo>
                      <a:pt x="262" y="10"/>
                      <a:pt x="117" y="66"/>
                      <a:pt x="0" y="170"/>
                    </a:cubicBezTo>
                    <a:lnTo>
                      <a:pt x="91" y="26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8" name="Freeform 141">
                <a:extLst>
                  <a:ext uri="{FF2B5EF4-FFF2-40B4-BE49-F238E27FC236}">
                    <a16:creationId xmlns:a16="http://schemas.microsoft.com/office/drawing/2014/main" id="{0D7FDB02-7D41-4F4B-8EFB-2EC8FA48F1CD}"/>
                  </a:ext>
                </a:extLst>
              </p:cNvPr>
              <p:cNvSpPr>
                <a:spLocks/>
              </p:cNvSpPr>
              <p:nvPr/>
            </p:nvSpPr>
            <p:spPr bwMode="auto">
              <a:xfrm>
                <a:off x="2204" y="1079"/>
                <a:ext cx="59" cy="93"/>
              </a:xfrm>
              <a:custGeom>
                <a:avLst/>
                <a:gdLst>
                  <a:gd name="T0" fmla="*/ 128 w 260"/>
                  <a:gd name="T1" fmla="*/ 409 h 409"/>
                  <a:gd name="T2" fmla="*/ 260 w 260"/>
                  <a:gd name="T3" fmla="*/ 91 h 409"/>
                  <a:gd name="T4" fmla="*/ 169 w 260"/>
                  <a:gd name="T5" fmla="*/ 0 h 409"/>
                  <a:gd name="T6" fmla="*/ 0 w 260"/>
                  <a:gd name="T7" fmla="*/ 409 h 409"/>
                  <a:gd name="T8" fmla="*/ 128 w 260"/>
                  <a:gd name="T9" fmla="*/ 409 h 409"/>
                </a:gdLst>
                <a:ahLst/>
                <a:cxnLst>
                  <a:cxn ang="0">
                    <a:pos x="T0" y="T1"/>
                  </a:cxn>
                  <a:cxn ang="0">
                    <a:pos x="T2" y="T3"/>
                  </a:cxn>
                  <a:cxn ang="0">
                    <a:pos x="T4" y="T5"/>
                  </a:cxn>
                  <a:cxn ang="0">
                    <a:pos x="T6" y="T7"/>
                  </a:cxn>
                  <a:cxn ang="0">
                    <a:pos x="T8" y="T9"/>
                  </a:cxn>
                </a:cxnLst>
                <a:rect l="0" t="0" r="r" b="b"/>
                <a:pathLst>
                  <a:path w="260" h="409">
                    <a:moveTo>
                      <a:pt x="128" y="409"/>
                    </a:moveTo>
                    <a:cubicBezTo>
                      <a:pt x="137" y="288"/>
                      <a:pt x="185" y="178"/>
                      <a:pt x="260" y="91"/>
                    </a:cubicBezTo>
                    <a:cubicBezTo>
                      <a:pt x="169" y="0"/>
                      <a:pt x="169" y="0"/>
                      <a:pt x="169" y="0"/>
                    </a:cubicBezTo>
                    <a:cubicBezTo>
                      <a:pt x="72" y="110"/>
                      <a:pt x="9" y="252"/>
                      <a:pt x="0" y="409"/>
                    </a:cubicBezTo>
                    <a:lnTo>
                      <a:pt x="128" y="4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9" name="Oval 142">
                <a:extLst>
                  <a:ext uri="{FF2B5EF4-FFF2-40B4-BE49-F238E27FC236}">
                    <a16:creationId xmlns:a16="http://schemas.microsoft.com/office/drawing/2014/main" id="{E7FCB88E-441E-0A46-95A3-F92083F22B17}"/>
                  </a:ext>
                </a:extLst>
              </p:cNvPr>
              <p:cNvSpPr>
                <a:spLocks noChangeArrowheads="1"/>
              </p:cNvSpPr>
              <p:nvPr/>
            </p:nvSpPr>
            <p:spPr bwMode="auto">
              <a:xfrm>
                <a:off x="2331" y="1153"/>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0" name="Freeform 143">
                <a:extLst>
                  <a:ext uri="{FF2B5EF4-FFF2-40B4-BE49-F238E27FC236}">
                    <a16:creationId xmlns:a16="http://schemas.microsoft.com/office/drawing/2014/main" id="{8619BD48-D465-744D-B902-8BDBB2406CEC}"/>
                  </a:ext>
                </a:extLst>
              </p:cNvPr>
              <p:cNvSpPr>
                <a:spLocks/>
              </p:cNvSpPr>
              <p:nvPr/>
            </p:nvSpPr>
            <p:spPr bwMode="auto">
              <a:xfrm>
                <a:off x="2345" y="1108"/>
                <a:ext cx="89" cy="88"/>
              </a:xfrm>
              <a:custGeom>
                <a:avLst/>
                <a:gdLst>
                  <a:gd name="T0" fmla="*/ 21 w 89"/>
                  <a:gd name="T1" fmla="*/ 88 h 88"/>
                  <a:gd name="T2" fmla="*/ 0 w 89"/>
                  <a:gd name="T3" fmla="*/ 68 h 88"/>
                  <a:gd name="T4" fmla="*/ 68 w 89"/>
                  <a:gd name="T5" fmla="*/ 0 h 88"/>
                  <a:gd name="T6" fmla="*/ 89 w 89"/>
                  <a:gd name="T7" fmla="*/ 21 h 88"/>
                  <a:gd name="T8" fmla="*/ 21 w 89"/>
                  <a:gd name="T9" fmla="*/ 88 h 88"/>
                </a:gdLst>
                <a:ahLst/>
                <a:cxnLst>
                  <a:cxn ang="0">
                    <a:pos x="T0" y="T1"/>
                  </a:cxn>
                  <a:cxn ang="0">
                    <a:pos x="T2" y="T3"/>
                  </a:cxn>
                  <a:cxn ang="0">
                    <a:pos x="T4" y="T5"/>
                  </a:cxn>
                  <a:cxn ang="0">
                    <a:pos x="T6" y="T7"/>
                  </a:cxn>
                  <a:cxn ang="0">
                    <a:pos x="T8" y="T9"/>
                  </a:cxn>
                </a:cxnLst>
                <a:rect l="0" t="0" r="r" b="b"/>
                <a:pathLst>
                  <a:path w="89" h="88">
                    <a:moveTo>
                      <a:pt x="21" y="88"/>
                    </a:moveTo>
                    <a:lnTo>
                      <a:pt x="0" y="68"/>
                    </a:lnTo>
                    <a:lnTo>
                      <a:pt x="68" y="0"/>
                    </a:lnTo>
                    <a:lnTo>
                      <a:pt x="89" y="21"/>
                    </a:lnTo>
                    <a:lnTo>
                      <a:pt x="21"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151" name="Group 84">
              <a:extLst>
                <a:ext uri="{FF2B5EF4-FFF2-40B4-BE49-F238E27FC236}">
                  <a16:creationId xmlns:a16="http://schemas.microsoft.com/office/drawing/2014/main" id="{EC14C7E5-2D81-1A4D-81A4-277C7C5D26AB}"/>
                </a:ext>
                <a:ext uri="{C183D7F6-B498-43B3-948B-1728B52AA6E4}">
                  <adec:decorative xmlns:adec="http://schemas.microsoft.com/office/drawing/2017/decorative" val="1"/>
                </a:ext>
              </a:extLst>
            </p:cNvPr>
            <p:cNvGrpSpPr>
              <a:grpSpLocks noChangeAspect="1"/>
            </p:cNvGrpSpPr>
            <p:nvPr/>
          </p:nvGrpSpPr>
          <p:grpSpPr bwMode="auto">
            <a:xfrm>
              <a:off x="9350161" y="3095002"/>
              <a:ext cx="374623" cy="383810"/>
              <a:chOff x="5822" y="999"/>
              <a:chExt cx="283" cy="312"/>
            </a:xfrm>
          </p:grpSpPr>
          <p:sp>
            <p:nvSpPr>
              <p:cNvPr id="152" name="AutoShape 83">
                <a:extLst>
                  <a:ext uri="{FF2B5EF4-FFF2-40B4-BE49-F238E27FC236}">
                    <a16:creationId xmlns:a16="http://schemas.microsoft.com/office/drawing/2014/main" id="{285256E0-E21D-554C-9F5D-3D2EA0C1C60D}"/>
                  </a:ext>
                </a:extLst>
              </p:cNvPr>
              <p:cNvSpPr>
                <a:spLocks noChangeAspect="1" noChangeArrowheads="1" noTextEdit="1"/>
              </p:cNvSpPr>
              <p:nvPr/>
            </p:nvSpPr>
            <p:spPr bwMode="auto">
              <a:xfrm>
                <a:off x="5822" y="999"/>
                <a:ext cx="283"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3" name="Rectangle 85">
                <a:extLst>
                  <a:ext uri="{FF2B5EF4-FFF2-40B4-BE49-F238E27FC236}">
                    <a16:creationId xmlns:a16="http://schemas.microsoft.com/office/drawing/2014/main" id="{2944B2F0-61FD-CC4A-8C40-935DED262C69}"/>
                  </a:ext>
                </a:extLst>
              </p:cNvPr>
              <p:cNvSpPr>
                <a:spLocks noChangeArrowheads="1"/>
              </p:cNvSpPr>
              <p:nvPr/>
            </p:nvSpPr>
            <p:spPr bwMode="auto">
              <a:xfrm>
                <a:off x="5849" y="999"/>
                <a:ext cx="5" cy="312"/>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4" name="Rectangle 86">
                <a:extLst>
                  <a:ext uri="{FF2B5EF4-FFF2-40B4-BE49-F238E27FC236}">
                    <a16:creationId xmlns:a16="http://schemas.microsoft.com/office/drawing/2014/main" id="{0E778A14-87AB-E648-86EB-7F98A48BDF91}"/>
                  </a:ext>
                </a:extLst>
              </p:cNvPr>
              <p:cNvSpPr>
                <a:spLocks noChangeArrowheads="1"/>
              </p:cNvSpPr>
              <p:nvPr/>
            </p:nvSpPr>
            <p:spPr bwMode="auto">
              <a:xfrm>
                <a:off x="5961" y="999"/>
                <a:ext cx="5" cy="312"/>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5" name="Rectangle 87">
                <a:extLst>
                  <a:ext uri="{FF2B5EF4-FFF2-40B4-BE49-F238E27FC236}">
                    <a16:creationId xmlns:a16="http://schemas.microsoft.com/office/drawing/2014/main" id="{2393277F-65D6-6847-98E3-E27A863AFEA8}"/>
                  </a:ext>
                </a:extLst>
              </p:cNvPr>
              <p:cNvSpPr>
                <a:spLocks noChangeArrowheads="1"/>
              </p:cNvSpPr>
              <p:nvPr/>
            </p:nvSpPr>
            <p:spPr bwMode="auto">
              <a:xfrm>
                <a:off x="6073" y="999"/>
                <a:ext cx="5" cy="312"/>
              </a:xfrm>
              <a:prstGeom prst="rect">
                <a:avLst/>
              </a:prstGeom>
              <a:solidFill>
                <a:srgbClr val="0078D4"/>
              </a:solidFill>
              <a:ln w="9525">
                <a:solidFill>
                  <a:schemeClr val="accent1"/>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6" name="Oval 88">
                <a:extLst>
                  <a:ext uri="{FF2B5EF4-FFF2-40B4-BE49-F238E27FC236}">
                    <a16:creationId xmlns:a16="http://schemas.microsoft.com/office/drawing/2014/main" id="{D530DB91-380D-5F4B-B201-2070B2CDADA6}"/>
                  </a:ext>
                </a:extLst>
              </p:cNvPr>
              <p:cNvSpPr>
                <a:spLocks noChangeArrowheads="1"/>
              </p:cNvSpPr>
              <p:nvPr/>
            </p:nvSpPr>
            <p:spPr bwMode="auto">
              <a:xfrm>
                <a:off x="5822" y="1062"/>
                <a:ext cx="59" cy="59"/>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7" name="Oval 89">
                <a:extLst>
                  <a:ext uri="{FF2B5EF4-FFF2-40B4-BE49-F238E27FC236}">
                    <a16:creationId xmlns:a16="http://schemas.microsoft.com/office/drawing/2014/main" id="{1F412008-7169-4047-B3E5-E9E5860F5FAC}"/>
                  </a:ext>
                </a:extLst>
              </p:cNvPr>
              <p:cNvSpPr>
                <a:spLocks noChangeArrowheads="1"/>
              </p:cNvSpPr>
              <p:nvPr/>
            </p:nvSpPr>
            <p:spPr bwMode="auto">
              <a:xfrm>
                <a:off x="5934" y="1197"/>
                <a:ext cx="59" cy="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58" name="Oval 90">
                <a:extLst>
                  <a:ext uri="{FF2B5EF4-FFF2-40B4-BE49-F238E27FC236}">
                    <a16:creationId xmlns:a16="http://schemas.microsoft.com/office/drawing/2014/main" id="{51A631AA-CD76-7347-A37E-6857807A4520}"/>
                  </a:ext>
                </a:extLst>
              </p:cNvPr>
              <p:cNvSpPr>
                <a:spLocks noChangeArrowheads="1"/>
              </p:cNvSpPr>
              <p:nvPr/>
            </p:nvSpPr>
            <p:spPr bwMode="auto">
              <a:xfrm>
                <a:off x="6046" y="1048"/>
                <a:ext cx="59" cy="58"/>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59" name="Group 158">
              <a:extLst>
                <a:ext uri="{FF2B5EF4-FFF2-40B4-BE49-F238E27FC236}">
                  <a16:creationId xmlns:a16="http://schemas.microsoft.com/office/drawing/2014/main" id="{DBABDFA3-9E53-904F-B61F-144E75A9E75C}"/>
                </a:ext>
                <a:ext uri="{C183D7F6-B498-43B3-948B-1728B52AA6E4}">
                  <adec:decorative xmlns:adec="http://schemas.microsoft.com/office/drawing/2017/decorative" val="1"/>
                </a:ext>
              </a:extLst>
            </p:cNvPr>
            <p:cNvGrpSpPr/>
            <p:nvPr/>
          </p:nvGrpSpPr>
          <p:grpSpPr>
            <a:xfrm>
              <a:off x="11105033" y="3101637"/>
              <a:ext cx="383939" cy="364573"/>
              <a:chOff x="-1989048" y="5201122"/>
              <a:chExt cx="1141524" cy="1083945"/>
            </a:xfrm>
          </p:grpSpPr>
          <p:sp>
            <p:nvSpPr>
              <p:cNvPr id="160" name="Rectangle 159">
                <a:extLst>
                  <a:ext uri="{FF2B5EF4-FFF2-40B4-BE49-F238E27FC236}">
                    <a16:creationId xmlns:a16="http://schemas.microsoft.com/office/drawing/2014/main" id="{572DA6B8-7C03-4943-96FA-0FD71ABE58DD}"/>
                  </a:ext>
                </a:extLst>
              </p:cNvPr>
              <p:cNvSpPr/>
              <p:nvPr/>
            </p:nvSpPr>
            <p:spPr bwMode="auto">
              <a:xfrm rot="2700000">
                <a:off x="-1619202" y="5507491"/>
                <a:ext cx="530430" cy="439911"/>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1" name="Rectangle 160">
                <a:extLst>
                  <a:ext uri="{FF2B5EF4-FFF2-40B4-BE49-F238E27FC236}">
                    <a16:creationId xmlns:a16="http://schemas.microsoft.com/office/drawing/2014/main" id="{02AD2913-C86C-6F4C-BED0-00E593C1A207}"/>
                  </a:ext>
                </a:extLst>
              </p:cNvPr>
              <p:cNvSpPr/>
              <p:nvPr/>
            </p:nvSpPr>
            <p:spPr bwMode="auto">
              <a:xfrm rot="2700000">
                <a:off x="-1848183" y="5494739"/>
                <a:ext cx="771271" cy="502766"/>
              </a:xfrm>
              <a:prstGeom prst="rect">
                <a:avLst/>
              </a:prstGeom>
              <a:solidFill>
                <a:srgbClr val="50E6FF"/>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62" name="Freeform 55">
                <a:extLst>
                  <a:ext uri="{FF2B5EF4-FFF2-40B4-BE49-F238E27FC236}">
                    <a16:creationId xmlns:a16="http://schemas.microsoft.com/office/drawing/2014/main" id="{B7146D2F-37E0-7B4A-9047-5BA72D1AE0D6}"/>
                  </a:ext>
                </a:extLst>
              </p:cNvPr>
              <p:cNvSpPr/>
              <p:nvPr/>
            </p:nvSpPr>
            <p:spPr>
              <a:xfrm>
                <a:off x="-1983456" y="5206767"/>
                <a:ext cx="472761" cy="497743"/>
              </a:xfrm>
              <a:custGeom>
                <a:avLst/>
                <a:gdLst>
                  <a:gd name="connsiteX0" fmla="*/ 58762 w 254638"/>
                  <a:gd name="connsiteY0" fmla="*/ 268094 h 268094"/>
                  <a:gd name="connsiteX1" fmla="*/ 1929 w 254638"/>
                  <a:gd name="connsiteY1" fmla="*/ 210456 h 268094"/>
                  <a:gd name="connsiteX2" fmla="*/ 1929 w 254638"/>
                  <a:gd name="connsiteY2" fmla="*/ 200458 h 268094"/>
                  <a:gd name="connsiteX3" fmla="*/ 198039 w 254638"/>
                  <a:gd name="connsiteY3" fmla="*/ 2018 h 268094"/>
                  <a:gd name="connsiteX4" fmla="*/ 207862 w 254638"/>
                  <a:gd name="connsiteY4" fmla="*/ 2018 h 268094"/>
                  <a:gd name="connsiteX5" fmla="*/ 254639 w 254638"/>
                  <a:gd name="connsiteY5" fmla="*/ 49069 h 268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4638" h="268094">
                    <a:moveTo>
                      <a:pt x="58762" y="268094"/>
                    </a:moveTo>
                    <a:lnTo>
                      <a:pt x="1929" y="210456"/>
                    </a:lnTo>
                    <a:cubicBezTo>
                      <a:pt x="-643" y="207625"/>
                      <a:pt x="-643" y="203289"/>
                      <a:pt x="1929" y="200458"/>
                    </a:cubicBezTo>
                    <a:lnTo>
                      <a:pt x="198039" y="2018"/>
                    </a:lnTo>
                    <a:cubicBezTo>
                      <a:pt x="200767" y="-673"/>
                      <a:pt x="205134" y="-673"/>
                      <a:pt x="207862" y="2018"/>
                    </a:cubicBezTo>
                    <a:lnTo>
                      <a:pt x="254639" y="49069"/>
                    </a:lnTo>
                  </a:path>
                </a:pathLst>
              </a:custGeom>
              <a:solidFill>
                <a:srgbClr val="50E6FF"/>
              </a:solid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3" name="Freeform 45">
                <a:extLst>
                  <a:ext uri="{FF2B5EF4-FFF2-40B4-BE49-F238E27FC236}">
                    <a16:creationId xmlns:a16="http://schemas.microsoft.com/office/drawing/2014/main" id="{052DE086-27A5-BE49-A28D-634C9F9646C9}"/>
                  </a:ext>
                </a:extLst>
              </p:cNvPr>
              <p:cNvSpPr/>
              <p:nvPr/>
            </p:nvSpPr>
            <p:spPr>
              <a:xfrm>
                <a:off x="-1683521" y="5201122"/>
                <a:ext cx="835997"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solidFill>
                <a:schemeClr val="accent1"/>
              </a:solid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4" name="Freeform 49">
                <a:extLst>
                  <a:ext uri="{FF2B5EF4-FFF2-40B4-BE49-F238E27FC236}">
                    <a16:creationId xmlns:a16="http://schemas.microsoft.com/office/drawing/2014/main" id="{C163DA33-3859-414E-B31D-99342B988A32}"/>
                  </a:ext>
                </a:extLst>
              </p:cNvPr>
              <p:cNvSpPr/>
              <p:nvPr/>
            </p:nvSpPr>
            <p:spPr>
              <a:xfrm>
                <a:off x="-1472697" y="5999559"/>
                <a:ext cx="324836" cy="285508"/>
              </a:xfrm>
              <a:custGeom>
                <a:avLst/>
                <a:gdLst>
                  <a:gd name="connsiteX0" fmla="*/ 0 w 174963"/>
                  <a:gd name="connsiteY0" fmla="*/ 122569 h 153780"/>
                  <a:gd name="connsiteX1" fmla="*/ 18009 w 174963"/>
                  <a:gd name="connsiteY1" fmla="*/ 140802 h 153780"/>
                  <a:gd name="connsiteX2" fmla="*/ 79363 w 174963"/>
                  <a:gd name="connsiteY2" fmla="*/ 141195 h 153780"/>
                  <a:gd name="connsiteX3" fmla="*/ 79754 w 174963"/>
                  <a:gd name="connsiteY3" fmla="*/ 140802 h 153780"/>
                  <a:gd name="connsiteX4" fmla="*/ 79754 w 174963"/>
                  <a:gd name="connsiteY4" fmla="*/ 78223 h 153780"/>
                  <a:gd name="connsiteX5" fmla="*/ 100335 w 174963"/>
                  <a:gd name="connsiteY5" fmla="*/ 99044 h 153780"/>
                  <a:gd name="connsiteX6" fmla="*/ 161356 w 174963"/>
                  <a:gd name="connsiteY6" fmla="*/ 99772 h 153780"/>
                  <a:gd name="connsiteX7" fmla="*/ 162080 w 174963"/>
                  <a:gd name="connsiteY7" fmla="*/ 99044 h 153780"/>
                  <a:gd name="connsiteX8" fmla="*/ 162159 w 174963"/>
                  <a:gd name="connsiteY8" fmla="*/ 36661 h 153780"/>
                  <a:gd name="connsiteX9" fmla="*/ 162080 w 174963"/>
                  <a:gd name="connsiteY9" fmla="*/ 36583 h 153780"/>
                  <a:gd name="connsiteX10" fmla="*/ 126063 w 174963"/>
                  <a:gd name="connsiteY10" fmla="*/ 0 h 153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4963" h="153780">
                    <a:moveTo>
                      <a:pt x="0" y="122569"/>
                    </a:moveTo>
                    <a:lnTo>
                      <a:pt x="18009" y="140802"/>
                    </a:lnTo>
                    <a:cubicBezTo>
                      <a:pt x="34844" y="157952"/>
                      <a:pt x="62313" y="158129"/>
                      <a:pt x="79363" y="141195"/>
                    </a:cubicBezTo>
                    <a:cubicBezTo>
                      <a:pt x="79494" y="141064"/>
                      <a:pt x="79624" y="140934"/>
                      <a:pt x="79754" y="140802"/>
                    </a:cubicBezTo>
                    <a:cubicBezTo>
                      <a:pt x="96817" y="123473"/>
                      <a:pt x="96817" y="95552"/>
                      <a:pt x="79754" y="78223"/>
                    </a:cubicBezTo>
                    <a:lnTo>
                      <a:pt x="100335" y="99044"/>
                    </a:lnTo>
                    <a:cubicBezTo>
                      <a:pt x="116986" y="116194"/>
                      <a:pt x="144305" y="116521"/>
                      <a:pt x="161356" y="99772"/>
                    </a:cubicBezTo>
                    <a:cubicBezTo>
                      <a:pt x="161601" y="99532"/>
                      <a:pt x="161842" y="99289"/>
                      <a:pt x="162080" y="99044"/>
                    </a:cubicBezTo>
                    <a:cubicBezTo>
                      <a:pt x="179227" y="81839"/>
                      <a:pt x="179263" y="53909"/>
                      <a:pt x="162159" y="36661"/>
                    </a:cubicBezTo>
                    <a:cubicBezTo>
                      <a:pt x="162133" y="36636"/>
                      <a:pt x="162106" y="36608"/>
                      <a:pt x="162080" y="36583"/>
                    </a:cubicBezTo>
                    <a:lnTo>
                      <a:pt x="126063" y="0"/>
                    </a:lnTo>
                  </a:path>
                </a:pathLst>
              </a:custGeom>
              <a:solidFill>
                <a:srgbClr val="50E6FF"/>
              </a:solid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5" name="Freeform 50">
                <a:extLst>
                  <a:ext uri="{FF2B5EF4-FFF2-40B4-BE49-F238E27FC236}">
                    <a16:creationId xmlns:a16="http://schemas.microsoft.com/office/drawing/2014/main" id="{123C7876-0846-7F45-B054-62E95E9362FB}"/>
                  </a:ext>
                </a:extLst>
              </p:cNvPr>
              <p:cNvSpPr/>
              <p:nvPr/>
            </p:nvSpPr>
            <p:spPr>
              <a:xfrm>
                <a:off x="-1238650" y="5883374"/>
                <a:ext cx="205481" cy="208219"/>
              </a:xfrm>
              <a:custGeom>
                <a:avLst/>
                <a:gdLst>
                  <a:gd name="connsiteX0" fmla="*/ 0 w 110676"/>
                  <a:gd name="connsiteY0" fmla="*/ 62579 h 112150"/>
                  <a:gd name="connsiteX1" fmla="*/ 36018 w 110676"/>
                  <a:gd name="connsiteY1" fmla="*/ 99161 h 112150"/>
                  <a:gd name="connsiteX2" fmla="*/ 97538 w 110676"/>
                  <a:gd name="connsiteY2" fmla="*/ 99505 h 112150"/>
                  <a:gd name="connsiteX3" fmla="*/ 97880 w 110676"/>
                  <a:gd name="connsiteY3" fmla="*/ 99161 h 112150"/>
                  <a:gd name="connsiteX4" fmla="*/ 97880 w 110676"/>
                  <a:gd name="connsiteY4" fmla="*/ 36583 h 112150"/>
                  <a:gd name="connsiteX5" fmla="*/ 61745 w 110676"/>
                  <a:gd name="connsiteY5" fmla="*/ 0 h 112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676" h="112150">
                    <a:moveTo>
                      <a:pt x="0" y="62579"/>
                    </a:moveTo>
                    <a:lnTo>
                      <a:pt x="36018" y="99161"/>
                    </a:lnTo>
                    <a:cubicBezTo>
                      <a:pt x="52912" y="116345"/>
                      <a:pt x="80455" y="116499"/>
                      <a:pt x="97538" y="99505"/>
                    </a:cubicBezTo>
                    <a:cubicBezTo>
                      <a:pt x="97653" y="99391"/>
                      <a:pt x="97766" y="99277"/>
                      <a:pt x="97880" y="99161"/>
                    </a:cubicBezTo>
                    <a:cubicBezTo>
                      <a:pt x="114943" y="81832"/>
                      <a:pt x="114943" y="53912"/>
                      <a:pt x="97880" y="36583"/>
                    </a:cubicBezTo>
                    <a:lnTo>
                      <a:pt x="61745" y="0"/>
                    </a:lnTo>
                  </a:path>
                </a:pathLst>
              </a:custGeom>
              <a:solidFill>
                <a:srgbClr val="50E6FF"/>
              </a:solid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6" name="Freeform 46">
                <a:extLst>
                  <a:ext uri="{FF2B5EF4-FFF2-40B4-BE49-F238E27FC236}">
                    <a16:creationId xmlns:a16="http://schemas.microsoft.com/office/drawing/2014/main" id="{2FDC9793-9572-3C44-9EEF-9382001DF64A}"/>
                  </a:ext>
                </a:extLst>
              </p:cNvPr>
              <p:cNvSpPr/>
              <p:nvPr/>
            </p:nvSpPr>
            <p:spPr>
              <a:xfrm>
                <a:off x="-1644925" y="6052972"/>
                <a:ext cx="229420" cy="232095"/>
              </a:xfrm>
              <a:custGeom>
                <a:avLst/>
                <a:gdLst>
                  <a:gd name="connsiteX0" fmla="*/ 12894 w 123570"/>
                  <a:gd name="connsiteY0" fmla="*/ 49454 h 125011"/>
                  <a:gd name="connsiteX1" fmla="*/ 12863 w 123570"/>
                  <a:gd name="connsiteY1" fmla="*/ 112002 h 125011"/>
                  <a:gd name="connsiteX2" fmla="*/ 12894 w 123570"/>
                  <a:gd name="connsiteY2" fmla="*/ 112032 h 125011"/>
                  <a:gd name="connsiteX3" fmla="*/ 74248 w 123570"/>
                  <a:gd name="connsiteY3" fmla="*/ 112425 h 125011"/>
                  <a:gd name="connsiteX4" fmla="*/ 74638 w 123570"/>
                  <a:gd name="connsiteY4" fmla="*/ 112032 h 125011"/>
                  <a:gd name="connsiteX5" fmla="*/ 110773 w 123570"/>
                  <a:gd name="connsiteY5" fmla="*/ 75567 h 125011"/>
                  <a:gd name="connsiteX6" fmla="*/ 110773 w 123570"/>
                  <a:gd name="connsiteY6" fmla="*/ 12989 h 125011"/>
                  <a:gd name="connsiteX7" fmla="*/ 49253 w 123570"/>
                  <a:gd name="connsiteY7" fmla="*/ 12645 h 125011"/>
                  <a:gd name="connsiteX8" fmla="*/ 48911 w 123570"/>
                  <a:gd name="connsiteY8" fmla="*/ 12989 h 12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70" h="125011">
                    <a:moveTo>
                      <a:pt x="12894" y="49454"/>
                    </a:moveTo>
                    <a:cubicBezTo>
                      <a:pt x="-4286" y="66718"/>
                      <a:pt x="-4299" y="94722"/>
                      <a:pt x="12863" y="112002"/>
                    </a:cubicBezTo>
                    <a:cubicBezTo>
                      <a:pt x="12874" y="112012"/>
                      <a:pt x="12883" y="112022"/>
                      <a:pt x="12894" y="112032"/>
                    </a:cubicBezTo>
                    <a:cubicBezTo>
                      <a:pt x="29728" y="129183"/>
                      <a:pt x="57198" y="129359"/>
                      <a:pt x="74248" y="112425"/>
                    </a:cubicBezTo>
                    <a:cubicBezTo>
                      <a:pt x="74379" y="112295"/>
                      <a:pt x="74509" y="112164"/>
                      <a:pt x="74638" y="112032"/>
                    </a:cubicBezTo>
                    <a:lnTo>
                      <a:pt x="110773" y="75567"/>
                    </a:lnTo>
                    <a:cubicBezTo>
                      <a:pt x="127836" y="58238"/>
                      <a:pt x="127836" y="30318"/>
                      <a:pt x="110773" y="12989"/>
                    </a:cubicBezTo>
                    <a:cubicBezTo>
                      <a:pt x="93879" y="-4194"/>
                      <a:pt x="66336" y="-4349"/>
                      <a:pt x="49253" y="12645"/>
                    </a:cubicBezTo>
                    <a:cubicBezTo>
                      <a:pt x="49138" y="12759"/>
                      <a:pt x="49025" y="12874"/>
                      <a:pt x="48911" y="12989"/>
                    </a:cubicBezTo>
                    <a:close/>
                  </a:path>
                </a:pathLst>
              </a:custGeom>
              <a:solidFill>
                <a:srgbClr val="0078D4"/>
              </a:solid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7" name="Freeform 47">
                <a:extLst>
                  <a:ext uri="{FF2B5EF4-FFF2-40B4-BE49-F238E27FC236}">
                    <a16:creationId xmlns:a16="http://schemas.microsoft.com/office/drawing/2014/main" id="{8FD0D294-FB6B-124A-98CD-40704CDB7039}"/>
                  </a:ext>
                </a:extLst>
              </p:cNvPr>
              <p:cNvSpPr/>
              <p:nvPr/>
            </p:nvSpPr>
            <p:spPr>
              <a:xfrm>
                <a:off x="-1759560" y="5936620"/>
                <a:ext cx="229363" cy="232452"/>
              </a:xfrm>
              <a:custGeom>
                <a:avLst/>
                <a:gdLst>
                  <a:gd name="connsiteX0" fmla="*/ 12893 w 123539"/>
                  <a:gd name="connsiteY0" fmla="*/ 49544 h 125202"/>
                  <a:gd name="connsiteX1" fmla="*/ 12863 w 123539"/>
                  <a:gd name="connsiteY1" fmla="*/ 112093 h 125202"/>
                  <a:gd name="connsiteX2" fmla="*/ 12893 w 123539"/>
                  <a:gd name="connsiteY2" fmla="*/ 112123 h 125202"/>
                  <a:gd name="connsiteX3" fmla="*/ 73915 w 123539"/>
                  <a:gd name="connsiteY3" fmla="*/ 112851 h 125202"/>
                  <a:gd name="connsiteX4" fmla="*/ 74638 w 123539"/>
                  <a:gd name="connsiteY4" fmla="*/ 112123 h 125202"/>
                  <a:gd name="connsiteX5" fmla="*/ 110656 w 123539"/>
                  <a:gd name="connsiteY5" fmla="*/ 75540 h 125202"/>
                  <a:gd name="connsiteX6" fmla="*/ 110735 w 123539"/>
                  <a:gd name="connsiteY6" fmla="*/ 13158 h 125202"/>
                  <a:gd name="connsiteX7" fmla="*/ 110656 w 123539"/>
                  <a:gd name="connsiteY7" fmla="*/ 13079 h 125202"/>
                  <a:gd name="connsiteX8" fmla="*/ 49635 w 123539"/>
                  <a:gd name="connsiteY8" fmla="*/ 12351 h 125202"/>
                  <a:gd name="connsiteX9" fmla="*/ 48911 w 123539"/>
                  <a:gd name="connsiteY9" fmla="*/ 13079 h 125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3539" h="125202">
                    <a:moveTo>
                      <a:pt x="12893" y="49544"/>
                    </a:moveTo>
                    <a:cubicBezTo>
                      <a:pt x="-4286" y="66809"/>
                      <a:pt x="-4299" y="94813"/>
                      <a:pt x="12863" y="112093"/>
                    </a:cubicBezTo>
                    <a:cubicBezTo>
                      <a:pt x="12874" y="112103"/>
                      <a:pt x="12883" y="112112"/>
                      <a:pt x="12893" y="112123"/>
                    </a:cubicBezTo>
                    <a:cubicBezTo>
                      <a:pt x="29544" y="129273"/>
                      <a:pt x="56863" y="129600"/>
                      <a:pt x="73915" y="112851"/>
                    </a:cubicBezTo>
                    <a:cubicBezTo>
                      <a:pt x="74159" y="112611"/>
                      <a:pt x="74400" y="112369"/>
                      <a:pt x="74638" y="112123"/>
                    </a:cubicBezTo>
                    <a:lnTo>
                      <a:pt x="110656" y="75540"/>
                    </a:lnTo>
                    <a:cubicBezTo>
                      <a:pt x="127803" y="58336"/>
                      <a:pt x="127838" y="30406"/>
                      <a:pt x="110735" y="13158"/>
                    </a:cubicBezTo>
                    <a:cubicBezTo>
                      <a:pt x="110709" y="13132"/>
                      <a:pt x="110682" y="13105"/>
                      <a:pt x="110656" y="13079"/>
                    </a:cubicBezTo>
                    <a:cubicBezTo>
                      <a:pt x="94006" y="-4071"/>
                      <a:pt x="66686" y="-4398"/>
                      <a:pt x="49635" y="12351"/>
                    </a:cubicBezTo>
                    <a:cubicBezTo>
                      <a:pt x="49391" y="12591"/>
                      <a:pt x="49150" y="12834"/>
                      <a:pt x="48911" y="13079"/>
                    </a:cubicBezTo>
                    <a:close/>
                  </a:path>
                </a:pathLst>
              </a:custGeom>
              <a:solidFill>
                <a:srgbClr val="0078D4"/>
              </a:solid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8" name="Freeform 48">
                <a:extLst>
                  <a:ext uri="{FF2B5EF4-FFF2-40B4-BE49-F238E27FC236}">
                    <a16:creationId xmlns:a16="http://schemas.microsoft.com/office/drawing/2014/main" id="{DD51654F-1BAE-D447-AF13-681AEBC95351}"/>
                  </a:ext>
                </a:extLst>
              </p:cNvPr>
              <p:cNvSpPr/>
              <p:nvPr/>
            </p:nvSpPr>
            <p:spPr>
              <a:xfrm>
                <a:off x="-1874215" y="5820330"/>
                <a:ext cx="229403" cy="232483"/>
              </a:xfrm>
              <a:custGeom>
                <a:avLst/>
                <a:gdLst>
                  <a:gd name="connsiteX0" fmla="*/ 12787 w 123560"/>
                  <a:gd name="connsiteY0" fmla="*/ 49720 h 125219"/>
                  <a:gd name="connsiteX1" fmla="*/ 12787 w 123560"/>
                  <a:gd name="connsiteY1" fmla="*/ 112181 h 125219"/>
                  <a:gd name="connsiteX2" fmla="*/ 74141 w 123560"/>
                  <a:gd name="connsiteY2" fmla="*/ 112692 h 125219"/>
                  <a:gd name="connsiteX3" fmla="*/ 74649 w 123560"/>
                  <a:gd name="connsiteY3" fmla="*/ 112181 h 125219"/>
                  <a:gd name="connsiteX4" fmla="*/ 110667 w 123560"/>
                  <a:gd name="connsiteY4" fmla="*/ 75716 h 125219"/>
                  <a:gd name="connsiteX5" fmla="*/ 110697 w 123560"/>
                  <a:gd name="connsiteY5" fmla="*/ 13168 h 125219"/>
                  <a:gd name="connsiteX6" fmla="*/ 110667 w 123560"/>
                  <a:gd name="connsiteY6" fmla="*/ 13137 h 125219"/>
                  <a:gd name="connsiteX7" fmla="*/ 49647 w 123560"/>
                  <a:gd name="connsiteY7" fmla="*/ 12295 h 125219"/>
                  <a:gd name="connsiteX8" fmla="*/ 49273 w 123560"/>
                  <a:gd name="connsiteY8" fmla="*/ 12667 h 125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560" h="125219">
                    <a:moveTo>
                      <a:pt x="12787" y="49720"/>
                    </a:moveTo>
                    <a:cubicBezTo>
                      <a:pt x="-4262" y="67009"/>
                      <a:pt x="-4262" y="94892"/>
                      <a:pt x="12787" y="112181"/>
                    </a:cubicBezTo>
                    <a:cubicBezTo>
                      <a:pt x="29589" y="129364"/>
                      <a:pt x="57059" y="129592"/>
                      <a:pt x="74141" y="112692"/>
                    </a:cubicBezTo>
                    <a:cubicBezTo>
                      <a:pt x="74312" y="112523"/>
                      <a:pt x="74480" y="112352"/>
                      <a:pt x="74649" y="112181"/>
                    </a:cubicBezTo>
                    <a:lnTo>
                      <a:pt x="110667" y="75716"/>
                    </a:lnTo>
                    <a:cubicBezTo>
                      <a:pt x="127847" y="58451"/>
                      <a:pt x="127859" y="30447"/>
                      <a:pt x="110697" y="13168"/>
                    </a:cubicBezTo>
                    <a:cubicBezTo>
                      <a:pt x="110687" y="13157"/>
                      <a:pt x="110677" y="13148"/>
                      <a:pt x="110667" y="13137"/>
                    </a:cubicBezTo>
                    <a:cubicBezTo>
                      <a:pt x="94048" y="-4045"/>
                      <a:pt x="66728" y="-4421"/>
                      <a:pt x="49647" y="12295"/>
                    </a:cubicBezTo>
                    <a:cubicBezTo>
                      <a:pt x="49522" y="12418"/>
                      <a:pt x="49397" y="12542"/>
                      <a:pt x="49273" y="12667"/>
                    </a:cubicBezTo>
                    <a:close/>
                  </a:path>
                </a:pathLst>
              </a:custGeom>
              <a:solidFill>
                <a:srgbClr val="0078D4"/>
              </a:solid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9" name="Freeform 51">
                <a:extLst>
                  <a:ext uri="{FF2B5EF4-FFF2-40B4-BE49-F238E27FC236}">
                    <a16:creationId xmlns:a16="http://schemas.microsoft.com/office/drawing/2014/main" id="{BBD58360-1BFA-F445-AF37-362FAA2C7E4E}"/>
                  </a:ext>
                </a:extLst>
              </p:cNvPr>
              <p:cNvSpPr/>
              <p:nvPr/>
            </p:nvSpPr>
            <p:spPr>
              <a:xfrm>
                <a:off x="-1989048" y="5703546"/>
                <a:ext cx="230073" cy="233187"/>
              </a:xfrm>
              <a:custGeom>
                <a:avLst/>
                <a:gdLst>
                  <a:gd name="connsiteX0" fmla="*/ 12893 w 123921"/>
                  <a:gd name="connsiteY0" fmla="*/ 50042 h 125599"/>
                  <a:gd name="connsiteX1" fmla="*/ 12863 w 123921"/>
                  <a:gd name="connsiteY1" fmla="*/ 112590 h 125599"/>
                  <a:gd name="connsiteX2" fmla="*/ 12893 w 123921"/>
                  <a:gd name="connsiteY2" fmla="*/ 112621 h 125599"/>
                  <a:gd name="connsiteX3" fmla="*/ 74248 w 123921"/>
                  <a:gd name="connsiteY3" fmla="*/ 113013 h 125599"/>
                  <a:gd name="connsiteX4" fmla="*/ 74638 w 123921"/>
                  <a:gd name="connsiteY4" fmla="*/ 112621 h 125599"/>
                  <a:gd name="connsiteX5" fmla="*/ 111124 w 123921"/>
                  <a:gd name="connsiteY5" fmla="*/ 75567 h 125599"/>
                  <a:gd name="connsiteX6" fmla="*/ 111124 w 123921"/>
                  <a:gd name="connsiteY6" fmla="*/ 12989 h 125599"/>
                  <a:gd name="connsiteX7" fmla="*/ 49604 w 123921"/>
                  <a:gd name="connsiteY7" fmla="*/ 12645 h 125599"/>
                  <a:gd name="connsiteX8" fmla="*/ 49262 w 123921"/>
                  <a:gd name="connsiteY8" fmla="*/ 12989 h 125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921" h="125599">
                    <a:moveTo>
                      <a:pt x="12893" y="50042"/>
                    </a:moveTo>
                    <a:cubicBezTo>
                      <a:pt x="-4286" y="67306"/>
                      <a:pt x="-4300" y="95310"/>
                      <a:pt x="12863" y="112590"/>
                    </a:cubicBezTo>
                    <a:cubicBezTo>
                      <a:pt x="12873" y="112601"/>
                      <a:pt x="12883" y="112610"/>
                      <a:pt x="12893" y="112621"/>
                    </a:cubicBezTo>
                    <a:cubicBezTo>
                      <a:pt x="29728" y="129771"/>
                      <a:pt x="57198" y="129947"/>
                      <a:pt x="74248" y="113013"/>
                    </a:cubicBezTo>
                    <a:cubicBezTo>
                      <a:pt x="74379" y="112883"/>
                      <a:pt x="74509" y="112752"/>
                      <a:pt x="74638" y="112621"/>
                    </a:cubicBezTo>
                    <a:lnTo>
                      <a:pt x="111124" y="75567"/>
                    </a:lnTo>
                    <a:cubicBezTo>
                      <a:pt x="128187" y="58238"/>
                      <a:pt x="128187" y="30318"/>
                      <a:pt x="111124" y="12989"/>
                    </a:cubicBezTo>
                    <a:cubicBezTo>
                      <a:pt x="94230" y="-4194"/>
                      <a:pt x="66686" y="-4349"/>
                      <a:pt x="49604" y="12645"/>
                    </a:cubicBezTo>
                    <a:cubicBezTo>
                      <a:pt x="49489" y="12759"/>
                      <a:pt x="49375" y="12874"/>
                      <a:pt x="49262" y="12989"/>
                    </a:cubicBezTo>
                    <a:close/>
                  </a:path>
                </a:pathLst>
              </a:custGeom>
              <a:solidFill>
                <a:srgbClr val="0078D4"/>
              </a:solid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0" name="Freeform: Shape 332">
                <a:extLst>
                  <a:ext uri="{FF2B5EF4-FFF2-40B4-BE49-F238E27FC236}">
                    <a16:creationId xmlns:a16="http://schemas.microsoft.com/office/drawing/2014/main" id="{BC2287DA-56E9-E54D-B496-F77AF1498458}"/>
                  </a:ext>
                </a:extLst>
              </p:cNvPr>
              <p:cNvSpPr/>
              <p:nvPr/>
            </p:nvSpPr>
            <p:spPr bwMode="auto">
              <a:xfrm>
                <a:off x="-1133475" y="5767389"/>
                <a:ext cx="213750" cy="209424"/>
              </a:xfrm>
              <a:custGeom>
                <a:avLst/>
                <a:gdLst>
                  <a:gd name="connsiteX0" fmla="*/ 38915 w 73372"/>
                  <a:gd name="connsiteY0" fmla="*/ 0 h 75732"/>
                  <a:gd name="connsiteX1" fmla="*/ 64251 w 73372"/>
                  <a:gd name="connsiteY1" fmla="*/ 25631 h 75732"/>
                  <a:gd name="connsiteX2" fmla="*/ 65609 w 73372"/>
                  <a:gd name="connsiteY2" fmla="*/ 66558 h 75732"/>
                  <a:gd name="connsiteX3" fmla="*/ 24921 w 73372"/>
                  <a:gd name="connsiteY3" fmla="*/ 67923 h 75732"/>
                  <a:gd name="connsiteX4" fmla="*/ 23489 w 73372"/>
                  <a:gd name="connsiteY4" fmla="*/ 66478 h 75732"/>
                  <a:gd name="connsiteX5" fmla="*/ 0 w 73372"/>
                  <a:gd name="connsiteY5" fmla="*/ 42695 h 75732"/>
                  <a:gd name="connsiteX6" fmla="*/ 38915 w 73372"/>
                  <a:gd name="connsiteY6" fmla="*/ 0 h 7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3372" h="75732">
                    <a:moveTo>
                      <a:pt x="38915" y="0"/>
                    </a:moveTo>
                    <a:lnTo>
                      <a:pt x="64251" y="25631"/>
                    </a:lnTo>
                    <a:cubicBezTo>
                      <a:pt x="75861" y="36555"/>
                      <a:pt x="76469" y="54879"/>
                      <a:pt x="65609" y="66558"/>
                    </a:cubicBezTo>
                    <a:cubicBezTo>
                      <a:pt x="54748" y="78236"/>
                      <a:pt x="36531" y="78848"/>
                      <a:pt x="24921" y="67923"/>
                    </a:cubicBezTo>
                    <a:cubicBezTo>
                      <a:pt x="24427" y="67459"/>
                      <a:pt x="23950" y="66977"/>
                      <a:pt x="23489" y="66478"/>
                    </a:cubicBezTo>
                    <a:lnTo>
                      <a:pt x="0" y="42695"/>
                    </a:lnTo>
                    <a:lnTo>
                      <a:pt x="38915" y="0"/>
                    </a:lnTo>
                    <a:close/>
                  </a:path>
                </a:pathLst>
              </a:custGeom>
              <a:solidFill>
                <a:srgbClr val="50E6FF"/>
              </a:solidFill>
              <a:ln w="12700" cap="sq">
                <a:noFill/>
                <a:prstDash val="solid"/>
                <a:miter/>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err="1">
                  <a:ln>
                    <a:noFill/>
                  </a:ln>
                  <a:solidFill>
                    <a:srgbClr val="000000"/>
                  </a:solidFill>
                  <a:effectLst/>
                  <a:uLnTx/>
                  <a:uFillTx/>
                  <a:latin typeface="Segoe UI"/>
                  <a:ea typeface="+mn-ea"/>
                  <a:cs typeface="+mn-cs"/>
                </a:endParaRPr>
              </a:p>
            </p:txBody>
          </p:sp>
          <p:sp>
            <p:nvSpPr>
              <p:cNvPr id="171" name="Freeform 45">
                <a:extLst>
                  <a:ext uri="{FF2B5EF4-FFF2-40B4-BE49-F238E27FC236}">
                    <a16:creationId xmlns:a16="http://schemas.microsoft.com/office/drawing/2014/main" id="{0BA7F928-DCE2-9A40-895B-5098F0BA9A46}"/>
                  </a:ext>
                </a:extLst>
              </p:cNvPr>
              <p:cNvSpPr/>
              <p:nvPr/>
            </p:nvSpPr>
            <p:spPr>
              <a:xfrm>
                <a:off x="-1683520" y="5201122"/>
                <a:ext cx="835996" cy="775691"/>
              </a:xfrm>
              <a:custGeom>
                <a:avLst/>
                <a:gdLst>
                  <a:gd name="connsiteX0" fmla="*/ 360650 w 450284"/>
                  <a:gd name="connsiteY0" fmla="*/ 302424 h 417801"/>
                  <a:gd name="connsiteX1" fmla="*/ 448355 w 450284"/>
                  <a:gd name="connsiteY1" fmla="*/ 213497 h 417801"/>
                  <a:gd name="connsiteX2" fmla="*/ 448355 w 450284"/>
                  <a:gd name="connsiteY2" fmla="*/ 203498 h 417801"/>
                  <a:gd name="connsiteX3" fmla="*/ 247334 w 450284"/>
                  <a:gd name="connsiteY3" fmla="*/ 0 h 417801"/>
                  <a:gd name="connsiteX4" fmla="*/ 247334 w 450284"/>
                  <a:gd name="connsiteY4" fmla="*/ 0 h 417801"/>
                  <a:gd name="connsiteX5" fmla="*/ 67712 w 450284"/>
                  <a:gd name="connsiteY5" fmla="*/ 60579 h 417801"/>
                  <a:gd name="connsiteX6" fmla="*/ 63502 w 450284"/>
                  <a:gd name="connsiteY6" fmla="*/ 63873 h 417801"/>
                  <a:gd name="connsiteX7" fmla="*/ 5032 w 450284"/>
                  <a:gd name="connsiteY7" fmla="*/ 182560 h 417801"/>
                  <a:gd name="connsiteX8" fmla="*/ 3 w 450284"/>
                  <a:gd name="connsiteY8" fmla="*/ 208556 h 417801"/>
                  <a:gd name="connsiteX9" fmla="*/ 11697 w 450284"/>
                  <a:gd name="connsiteY9" fmla="*/ 238081 h 417801"/>
                  <a:gd name="connsiteX10" fmla="*/ 40816 w 450284"/>
                  <a:gd name="connsiteY10" fmla="*/ 249844 h 417801"/>
                  <a:gd name="connsiteX11" fmla="*/ 102561 w 450284"/>
                  <a:gd name="connsiteY11" fmla="*/ 187501 h 417801"/>
                  <a:gd name="connsiteX12" fmla="*/ 102561 w 450284"/>
                  <a:gd name="connsiteY12" fmla="*/ 187383 h 417801"/>
                  <a:gd name="connsiteX13" fmla="*/ 164305 w 450284"/>
                  <a:gd name="connsiteY13" fmla="*/ 124804 h 417801"/>
                  <a:gd name="connsiteX14" fmla="*/ 164422 w 450284"/>
                  <a:gd name="connsiteY14" fmla="*/ 124804 h 417801"/>
                  <a:gd name="connsiteX15" fmla="*/ 195412 w 450284"/>
                  <a:gd name="connsiteY15" fmla="*/ 135273 h 417801"/>
                  <a:gd name="connsiteX16" fmla="*/ 399240 w 450284"/>
                  <a:gd name="connsiteY16" fmla="*/ 341477 h 417801"/>
                  <a:gd name="connsiteX17" fmla="*/ 401308 w 450284"/>
                  <a:gd name="connsiteY17" fmla="*/ 403825 h 417801"/>
                  <a:gd name="connsiteX18" fmla="*/ 339325 w 450284"/>
                  <a:gd name="connsiteY18" fmla="*/ 405905 h 417801"/>
                  <a:gd name="connsiteX19" fmla="*/ 337144 w 450284"/>
                  <a:gd name="connsiteY19" fmla="*/ 403703 h 417801"/>
                  <a:gd name="connsiteX20" fmla="*/ 301360 w 450284"/>
                  <a:gd name="connsiteY20" fmla="*/ 367473 h 417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50284" h="417801">
                    <a:moveTo>
                      <a:pt x="360650" y="302424"/>
                    </a:moveTo>
                    <a:lnTo>
                      <a:pt x="448355" y="213497"/>
                    </a:lnTo>
                    <a:cubicBezTo>
                      <a:pt x="450927" y="210665"/>
                      <a:pt x="450927" y="206330"/>
                      <a:pt x="448355" y="203498"/>
                    </a:cubicBezTo>
                    <a:lnTo>
                      <a:pt x="247334" y="0"/>
                    </a:lnTo>
                    <a:lnTo>
                      <a:pt x="247334" y="0"/>
                    </a:lnTo>
                    <a:lnTo>
                      <a:pt x="67712" y="60579"/>
                    </a:lnTo>
                    <a:cubicBezTo>
                      <a:pt x="65964" y="61139"/>
                      <a:pt x="64472" y="62306"/>
                      <a:pt x="63502" y="63873"/>
                    </a:cubicBezTo>
                    <a:lnTo>
                      <a:pt x="5032" y="182560"/>
                    </a:lnTo>
                    <a:cubicBezTo>
                      <a:pt x="1684" y="190812"/>
                      <a:pt x="-25" y="199644"/>
                      <a:pt x="3" y="208556"/>
                    </a:cubicBezTo>
                    <a:cubicBezTo>
                      <a:pt x="-132" y="219566"/>
                      <a:pt x="4072" y="230181"/>
                      <a:pt x="11697" y="238081"/>
                    </a:cubicBezTo>
                    <a:cubicBezTo>
                      <a:pt x="19458" y="245748"/>
                      <a:pt x="29939" y="249983"/>
                      <a:pt x="40816" y="249844"/>
                    </a:cubicBezTo>
                    <a:cubicBezTo>
                      <a:pt x="74981" y="249779"/>
                      <a:pt x="102625" y="221867"/>
                      <a:pt x="102561" y="187501"/>
                    </a:cubicBezTo>
                    <a:cubicBezTo>
                      <a:pt x="102561" y="187462"/>
                      <a:pt x="102561" y="187422"/>
                      <a:pt x="102561" y="187383"/>
                    </a:cubicBezTo>
                    <a:cubicBezTo>
                      <a:pt x="102431" y="152952"/>
                      <a:pt x="130076" y="124935"/>
                      <a:pt x="164305" y="124804"/>
                    </a:cubicBezTo>
                    <a:cubicBezTo>
                      <a:pt x="164344" y="124804"/>
                      <a:pt x="164384" y="124804"/>
                      <a:pt x="164422" y="124804"/>
                    </a:cubicBezTo>
                    <a:cubicBezTo>
                      <a:pt x="175627" y="124707"/>
                      <a:pt x="186538" y="128393"/>
                      <a:pt x="195412" y="135273"/>
                    </a:cubicBezTo>
                    <a:lnTo>
                      <a:pt x="399240" y="341477"/>
                    </a:lnTo>
                    <a:cubicBezTo>
                      <a:pt x="416927" y="358119"/>
                      <a:pt x="417853" y="386034"/>
                      <a:pt x="401308" y="403825"/>
                    </a:cubicBezTo>
                    <a:cubicBezTo>
                      <a:pt x="384763" y="421615"/>
                      <a:pt x="357012" y="422547"/>
                      <a:pt x="339325" y="405905"/>
                    </a:cubicBezTo>
                    <a:cubicBezTo>
                      <a:pt x="338572" y="405197"/>
                      <a:pt x="337845" y="404463"/>
                      <a:pt x="337144" y="403703"/>
                    </a:cubicBezTo>
                    <a:lnTo>
                      <a:pt x="301360" y="367473"/>
                    </a:lnTo>
                  </a:path>
                </a:pathLst>
              </a:custGeom>
              <a:noFill/>
              <a:ln w="12700" cap="sq">
                <a:solidFill>
                  <a:schemeClr val="bg1"/>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177" name="Freeform 111">
              <a:extLst>
                <a:ext uri="{FF2B5EF4-FFF2-40B4-BE49-F238E27FC236}">
                  <a16:creationId xmlns:a16="http://schemas.microsoft.com/office/drawing/2014/main" id="{8807B726-7977-D844-96A2-595D30ECA17D}"/>
                </a:ext>
                <a:ext uri="{C183D7F6-B498-43B3-948B-1728B52AA6E4}">
                  <adec:decorative xmlns:adec="http://schemas.microsoft.com/office/drawing/2017/decorative" val="1"/>
                </a:ext>
              </a:extLst>
            </p:cNvPr>
            <p:cNvSpPr>
              <a:spLocks/>
            </p:cNvSpPr>
            <p:nvPr/>
          </p:nvSpPr>
          <p:spPr bwMode="auto">
            <a:xfrm>
              <a:off x="9237566" y="5488573"/>
              <a:ext cx="514383" cy="310654"/>
            </a:xfrm>
            <a:custGeom>
              <a:avLst/>
              <a:gdLst>
                <a:gd name="T0" fmla="*/ 59 w 234"/>
                <a:gd name="T1" fmla="*/ 58 h 117"/>
                <a:gd name="T2" fmla="*/ 88 w 234"/>
                <a:gd name="T3" fmla="*/ 87 h 117"/>
                <a:gd name="T4" fmla="*/ 136 w 234"/>
                <a:gd name="T5" fmla="*/ 39 h 117"/>
                <a:gd name="T6" fmla="*/ 166 w 234"/>
                <a:gd name="T7" fmla="*/ 68 h 117"/>
                <a:gd name="T8" fmla="*/ 234 w 234"/>
                <a:gd name="T9" fmla="*/ 0 h 117"/>
                <a:gd name="T10" fmla="*/ 234 w 234"/>
                <a:gd name="T11" fmla="*/ 117 h 117"/>
                <a:gd name="T12" fmla="*/ 0 w 234"/>
                <a:gd name="T13" fmla="*/ 117 h 117"/>
                <a:gd name="T14" fmla="*/ 59 w 234"/>
                <a:gd name="T15" fmla="*/ 58 h 1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4" h="117">
                  <a:moveTo>
                    <a:pt x="59" y="58"/>
                  </a:moveTo>
                  <a:lnTo>
                    <a:pt x="88" y="87"/>
                  </a:lnTo>
                  <a:lnTo>
                    <a:pt x="136" y="39"/>
                  </a:lnTo>
                  <a:lnTo>
                    <a:pt x="166" y="68"/>
                  </a:lnTo>
                  <a:lnTo>
                    <a:pt x="234" y="0"/>
                  </a:lnTo>
                  <a:lnTo>
                    <a:pt x="234" y="117"/>
                  </a:lnTo>
                  <a:lnTo>
                    <a:pt x="0" y="117"/>
                  </a:lnTo>
                  <a:lnTo>
                    <a:pt x="59" y="5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180" name="Group 179">
              <a:extLst>
                <a:ext uri="{FF2B5EF4-FFF2-40B4-BE49-F238E27FC236}">
                  <a16:creationId xmlns:a16="http://schemas.microsoft.com/office/drawing/2014/main" id="{28FFA581-9365-CC41-9273-83D13940FD26}"/>
                </a:ext>
                <a:ext uri="{C183D7F6-B498-43B3-948B-1728B52AA6E4}">
                  <adec:decorative xmlns:adec="http://schemas.microsoft.com/office/drawing/2017/decorative" val="1"/>
                </a:ext>
              </a:extLst>
            </p:cNvPr>
            <p:cNvGrpSpPr>
              <a:grpSpLocks noChangeAspect="1"/>
            </p:cNvGrpSpPr>
            <p:nvPr/>
          </p:nvGrpSpPr>
          <p:grpSpPr>
            <a:xfrm>
              <a:off x="11116119" y="5412268"/>
              <a:ext cx="454766" cy="422614"/>
              <a:chOff x="3500438" y="4418013"/>
              <a:chExt cx="493712" cy="493713"/>
            </a:xfrm>
          </p:grpSpPr>
          <p:sp>
            <p:nvSpPr>
              <p:cNvPr id="181" name="Freeform 79">
                <a:extLst>
                  <a:ext uri="{FF2B5EF4-FFF2-40B4-BE49-F238E27FC236}">
                    <a16:creationId xmlns:a16="http://schemas.microsoft.com/office/drawing/2014/main" id="{D17DF1DA-B59E-F140-8D81-586232DC2F7E}"/>
                  </a:ext>
                </a:extLst>
              </p:cNvPr>
              <p:cNvSpPr>
                <a:spLocks noEditPoints="1"/>
              </p:cNvSpPr>
              <p:nvPr/>
            </p:nvSpPr>
            <p:spPr bwMode="auto">
              <a:xfrm>
                <a:off x="3500438" y="4418013"/>
                <a:ext cx="493712" cy="493713"/>
              </a:xfrm>
              <a:custGeom>
                <a:avLst/>
                <a:gdLst>
                  <a:gd name="T0" fmla="*/ 683 w 1365"/>
                  <a:gd name="T1" fmla="*/ 128 h 1365"/>
                  <a:gd name="T2" fmla="*/ 899 w 1365"/>
                  <a:gd name="T3" fmla="*/ 172 h 1365"/>
                  <a:gd name="T4" fmla="*/ 1075 w 1365"/>
                  <a:gd name="T5" fmla="*/ 291 h 1365"/>
                  <a:gd name="T6" fmla="*/ 1194 w 1365"/>
                  <a:gd name="T7" fmla="*/ 467 h 1365"/>
                  <a:gd name="T8" fmla="*/ 1237 w 1365"/>
                  <a:gd name="T9" fmla="*/ 683 h 1365"/>
                  <a:gd name="T10" fmla="*/ 1194 w 1365"/>
                  <a:gd name="T11" fmla="*/ 899 h 1365"/>
                  <a:gd name="T12" fmla="*/ 1075 w 1365"/>
                  <a:gd name="T13" fmla="*/ 1075 h 1365"/>
                  <a:gd name="T14" fmla="*/ 899 w 1365"/>
                  <a:gd name="T15" fmla="*/ 1194 h 1365"/>
                  <a:gd name="T16" fmla="*/ 683 w 1365"/>
                  <a:gd name="T17" fmla="*/ 1237 h 1365"/>
                  <a:gd name="T18" fmla="*/ 467 w 1365"/>
                  <a:gd name="T19" fmla="*/ 1194 h 1365"/>
                  <a:gd name="T20" fmla="*/ 290 w 1365"/>
                  <a:gd name="T21" fmla="*/ 1075 h 1365"/>
                  <a:gd name="T22" fmla="*/ 172 w 1365"/>
                  <a:gd name="T23" fmla="*/ 899 h 1365"/>
                  <a:gd name="T24" fmla="*/ 128 w 1365"/>
                  <a:gd name="T25" fmla="*/ 683 h 1365"/>
                  <a:gd name="T26" fmla="*/ 172 w 1365"/>
                  <a:gd name="T27" fmla="*/ 467 h 1365"/>
                  <a:gd name="T28" fmla="*/ 290 w 1365"/>
                  <a:gd name="T29" fmla="*/ 291 h 1365"/>
                  <a:gd name="T30" fmla="*/ 467 w 1365"/>
                  <a:gd name="T31" fmla="*/ 172 h 1365"/>
                  <a:gd name="T32" fmla="*/ 683 w 1365"/>
                  <a:gd name="T33" fmla="*/ 128 h 1365"/>
                  <a:gd name="T34" fmla="*/ 683 w 1365"/>
                  <a:gd name="T35" fmla="*/ 0 h 1365"/>
                  <a:gd name="T36" fmla="*/ 0 w 1365"/>
                  <a:gd name="T37" fmla="*/ 683 h 1365"/>
                  <a:gd name="T38" fmla="*/ 683 w 1365"/>
                  <a:gd name="T39" fmla="*/ 1365 h 1365"/>
                  <a:gd name="T40" fmla="*/ 1365 w 1365"/>
                  <a:gd name="T41" fmla="*/ 683 h 1365"/>
                  <a:gd name="T42" fmla="*/ 683 w 1365"/>
                  <a:gd name="T43" fmla="*/ 0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65" h="1365">
                    <a:moveTo>
                      <a:pt x="683" y="128"/>
                    </a:moveTo>
                    <a:cubicBezTo>
                      <a:pt x="758" y="128"/>
                      <a:pt x="830" y="143"/>
                      <a:pt x="899" y="172"/>
                    </a:cubicBezTo>
                    <a:cubicBezTo>
                      <a:pt x="965" y="200"/>
                      <a:pt x="1024" y="240"/>
                      <a:pt x="1075" y="291"/>
                    </a:cubicBezTo>
                    <a:cubicBezTo>
                      <a:pt x="1126" y="342"/>
                      <a:pt x="1166" y="401"/>
                      <a:pt x="1194" y="467"/>
                    </a:cubicBezTo>
                    <a:cubicBezTo>
                      <a:pt x="1223" y="535"/>
                      <a:pt x="1237" y="608"/>
                      <a:pt x="1237" y="683"/>
                    </a:cubicBezTo>
                    <a:cubicBezTo>
                      <a:pt x="1237" y="758"/>
                      <a:pt x="1223" y="830"/>
                      <a:pt x="1194" y="899"/>
                    </a:cubicBezTo>
                    <a:cubicBezTo>
                      <a:pt x="1166" y="965"/>
                      <a:pt x="1126" y="1024"/>
                      <a:pt x="1075" y="1075"/>
                    </a:cubicBezTo>
                    <a:cubicBezTo>
                      <a:pt x="1024" y="1126"/>
                      <a:pt x="965" y="1166"/>
                      <a:pt x="899" y="1194"/>
                    </a:cubicBezTo>
                    <a:cubicBezTo>
                      <a:pt x="830" y="1223"/>
                      <a:pt x="758" y="1237"/>
                      <a:pt x="683" y="1237"/>
                    </a:cubicBezTo>
                    <a:cubicBezTo>
                      <a:pt x="608" y="1237"/>
                      <a:pt x="535" y="1223"/>
                      <a:pt x="467" y="1194"/>
                    </a:cubicBezTo>
                    <a:cubicBezTo>
                      <a:pt x="401" y="1166"/>
                      <a:pt x="341" y="1126"/>
                      <a:pt x="290" y="1075"/>
                    </a:cubicBezTo>
                    <a:cubicBezTo>
                      <a:pt x="239" y="1024"/>
                      <a:pt x="199" y="965"/>
                      <a:pt x="172" y="899"/>
                    </a:cubicBezTo>
                    <a:cubicBezTo>
                      <a:pt x="143" y="830"/>
                      <a:pt x="128" y="758"/>
                      <a:pt x="128" y="683"/>
                    </a:cubicBezTo>
                    <a:cubicBezTo>
                      <a:pt x="128" y="608"/>
                      <a:pt x="143" y="535"/>
                      <a:pt x="172" y="467"/>
                    </a:cubicBezTo>
                    <a:cubicBezTo>
                      <a:pt x="199" y="401"/>
                      <a:pt x="239" y="342"/>
                      <a:pt x="290" y="291"/>
                    </a:cubicBezTo>
                    <a:cubicBezTo>
                      <a:pt x="341" y="240"/>
                      <a:pt x="401" y="200"/>
                      <a:pt x="467" y="172"/>
                    </a:cubicBezTo>
                    <a:cubicBezTo>
                      <a:pt x="535" y="143"/>
                      <a:pt x="608" y="128"/>
                      <a:pt x="683" y="128"/>
                    </a:cubicBezTo>
                    <a:moveTo>
                      <a:pt x="683" y="0"/>
                    </a:moveTo>
                    <a:cubicBezTo>
                      <a:pt x="306" y="0"/>
                      <a:pt x="0" y="306"/>
                      <a:pt x="0" y="683"/>
                    </a:cubicBezTo>
                    <a:cubicBezTo>
                      <a:pt x="0" y="1060"/>
                      <a:pt x="306" y="1365"/>
                      <a:pt x="683" y="1365"/>
                    </a:cubicBezTo>
                    <a:cubicBezTo>
                      <a:pt x="1060" y="1365"/>
                      <a:pt x="1365" y="1060"/>
                      <a:pt x="1365" y="683"/>
                    </a:cubicBezTo>
                    <a:cubicBezTo>
                      <a:pt x="1365" y="306"/>
                      <a:pt x="1060" y="0"/>
                      <a:pt x="683"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2" name="Freeform 80">
                <a:extLst>
                  <a:ext uri="{FF2B5EF4-FFF2-40B4-BE49-F238E27FC236}">
                    <a16:creationId xmlns:a16="http://schemas.microsoft.com/office/drawing/2014/main" id="{F84E6EAA-0B3D-4F47-8BAB-62E3FC95C88C}"/>
                  </a:ext>
                </a:extLst>
              </p:cNvPr>
              <p:cNvSpPr>
                <a:spLocks/>
              </p:cNvSpPr>
              <p:nvPr/>
            </p:nvSpPr>
            <p:spPr bwMode="auto">
              <a:xfrm>
                <a:off x="3716338" y="4525963"/>
                <a:ext cx="125412" cy="250825"/>
              </a:xfrm>
              <a:custGeom>
                <a:avLst/>
                <a:gdLst>
                  <a:gd name="T0" fmla="*/ 29 w 79"/>
                  <a:gd name="T1" fmla="*/ 88 h 158"/>
                  <a:gd name="T2" fmla="*/ 29 w 79"/>
                  <a:gd name="T3" fmla="*/ 0 h 158"/>
                  <a:gd name="T4" fmla="*/ 0 w 79"/>
                  <a:gd name="T5" fmla="*/ 0 h 158"/>
                  <a:gd name="T6" fmla="*/ 0 w 79"/>
                  <a:gd name="T7" fmla="*/ 100 h 158"/>
                  <a:gd name="T8" fmla="*/ 0 w 79"/>
                  <a:gd name="T9" fmla="*/ 100 h 158"/>
                  <a:gd name="T10" fmla="*/ 0 w 79"/>
                  <a:gd name="T11" fmla="*/ 100 h 158"/>
                  <a:gd name="T12" fmla="*/ 58 w 79"/>
                  <a:gd name="T13" fmla="*/ 158 h 158"/>
                  <a:gd name="T14" fmla="*/ 79 w 79"/>
                  <a:gd name="T15" fmla="*/ 137 h 158"/>
                  <a:gd name="T16" fmla="*/ 29 w 79"/>
                  <a:gd name="T17" fmla="*/ 8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8">
                    <a:moveTo>
                      <a:pt x="29" y="88"/>
                    </a:moveTo>
                    <a:lnTo>
                      <a:pt x="29" y="0"/>
                    </a:lnTo>
                    <a:lnTo>
                      <a:pt x="0" y="0"/>
                    </a:lnTo>
                    <a:lnTo>
                      <a:pt x="0" y="100"/>
                    </a:lnTo>
                    <a:lnTo>
                      <a:pt x="0" y="100"/>
                    </a:lnTo>
                    <a:lnTo>
                      <a:pt x="0" y="100"/>
                    </a:lnTo>
                    <a:lnTo>
                      <a:pt x="58" y="158"/>
                    </a:lnTo>
                    <a:lnTo>
                      <a:pt x="79" y="137"/>
                    </a:lnTo>
                    <a:lnTo>
                      <a:pt x="29" y="8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spTree>
    <p:extLst>
      <p:ext uri="{BB962C8B-B14F-4D97-AF65-F5344CB8AC3E}">
        <p14:creationId xmlns:p14="http://schemas.microsoft.com/office/powerpoint/2010/main" val="17886981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0D5D2A5-35BE-4F12-9015-E1A84569CFDA}"/>
              </a:ext>
            </a:extLst>
          </p:cNvPr>
          <p:cNvSpPr>
            <a:spLocks noGrp="1"/>
          </p:cNvSpPr>
          <p:nvPr>
            <p:ph type="title"/>
          </p:nvPr>
        </p:nvSpPr>
        <p:spPr/>
        <p:txBody>
          <a:bodyPr/>
          <a:lstStyle/>
          <a:p>
            <a:pPr algn="ctr"/>
            <a:r>
              <a:rPr lang="en-US"/>
              <a:t>Oracle to Azure</a:t>
            </a:r>
          </a:p>
        </p:txBody>
      </p:sp>
      <p:sp>
        <p:nvSpPr>
          <p:cNvPr id="164" name="TextBox 163">
            <a:extLst>
              <a:ext uri="{FF2B5EF4-FFF2-40B4-BE49-F238E27FC236}">
                <a16:creationId xmlns:a16="http://schemas.microsoft.com/office/drawing/2014/main" id="{750E15A0-0D91-415A-8DCA-AEAADD24DE19}"/>
              </a:ext>
            </a:extLst>
          </p:cNvPr>
          <p:cNvSpPr txBox="1"/>
          <p:nvPr/>
        </p:nvSpPr>
        <p:spPr>
          <a:xfrm>
            <a:off x="487680" y="1125395"/>
            <a:ext cx="11216640" cy="747897"/>
          </a:xfrm>
          <a:prstGeom prst="rect">
            <a:avLst/>
          </a:prstGeom>
          <a:noFill/>
        </p:spPr>
        <p:txBody>
          <a:bodyPr wrap="square" lIns="0" tIns="0" rIns="0" bIns="0" rtlCol="0">
            <a:spAutoFit/>
          </a:bodyPr>
          <a:lstStyle/>
          <a:p>
            <a:pPr marL="0" marR="0" lvl="0" indent="0" algn="ctr" defTabSz="914225"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Calibri" panose="020F0502020204030204" pitchFamily="34" charset="0"/>
                <a:cs typeface="+mn-cs"/>
              </a:rPr>
              <a:t>Migrate or modernize your Oracle workloads to Azure for greater flexibility, scale, and innovation, with industry leading security and compliance. With Azure VMs to cloud-native relational and non-relational databases, Azure has a home for all your Oracle workloads.</a:t>
            </a:r>
            <a:endParaRPr kumimoji="0" lang="en-US" sz="1600" b="0" i="0" u="none" strike="noStrike" kern="1200" cap="none" spc="0" normalizeH="0" baseline="0" noProof="0">
              <a:ln w="3175">
                <a:noFill/>
              </a:ln>
              <a:solidFill>
                <a:prstClr val="white"/>
              </a:solidFill>
              <a:effectLst/>
              <a:uLnTx/>
              <a:uFillTx/>
              <a:latin typeface="Segoe UI Semibold"/>
              <a:ea typeface="+mn-ea"/>
              <a:cs typeface="Segoe UI" pitchFamily="34" charset="0"/>
            </a:endParaRPr>
          </a:p>
        </p:txBody>
      </p:sp>
      <p:sp>
        <p:nvSpPr>
          <p:cNvPr id="62" name="TextBox 61">
            <a:extLst>
              <a:ext uri="{FF2B5EF4-FFF2-40B4-BE49-F238E27FC236}">
                <a16:creationId xmlns:a16="http://schemas.microsoft.com/office/drawing/2014/main" id="{1F6EE193-AED1-432A-B0FA-1A639EBDC07C}"/>
              </a:ext>
            </a:extLst>
          </p:cNvPr>
          <p:cNvSpPr txBox="1"/>
          <p:nvPr/>
        </p:nvSpPr>
        <p:spPr>
          <a:xfrm>
            <a:off x="767794" y="2540657"/>
            <a:ext cx="2211586" cy="631848"/>
          </a:xfrm>
          <a:prstGeom prst="rect">
            <a:avLst/>
          </a:prstGeom>
          <a:noFill/>
          <a:ln w="10795" cap="flat" cmpd="sng" algn="ctr">
            <a:noFill/>
            <a:prstDash val="solid"/>
            <a:headEnd type="none" w="med" len="med"/>
            <a:tailEnd type="none" w="med" len="med"/>
          </a:ln>
          <a:effectLst/>
        </p:spPr>
        <p:txBody>
          <a:bodyPr vert="horz" wrap="square" lIns="91427" tIns="91427" rIns="91427" bIns="46630"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0E6FF"/>
                </a:solidFill>
                <a:effectLst/>
                <a:uLnTx/>
                <a:uFillTx/>
                <a:latin typeface="Segoe UI Semibold" panose="020B0502040204020203" pitchFamily="34" charset="0"/>
                <a:cs typeface="Segoe UI Semibold" panose="020B0502040204020203" pitchFamily="34" charset="0"/>
              </a:rPr>
              <a:t>Greater control and flexibility in the cloud</a:t>
            </a:r>
          </a:p>
        </p:txBody>
      </p:sp>
      <p:sp>
        <p:nvSpPr>
          <p:cNvPr id="44" name="Freeform: Shape 6">
            <a:extLst>
              <a:ext uri="{FF2B5EF4-FFF2-40B4-BE49-F238E27FC236}">
                <a16:creationId xmlns:a16="http://schemas.microsoft.com/office/drawing/2014/main" id="{E45AE5AB-7359-4E3A-8B89-AF3FD1E6E32A}"/>
              </a:ext>
            </a:extLst>
          </p:cNvPr>
          <p:cNvSpPr/>
          <p:nvPr/>
        </p:nvSpPr>
        <p:spPr>
          <a:xfrm>
            <a:off x="549169" y="4687737"/>
            <a:ext cx="2651760" cy="1290582"/>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1" indent="0" algn="ctr" defTabSz="711064" rtl="0" eaLnBrk="1" fontAlgn="auto"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From IaaS to cloud native databases, Azure has a home for your Oracle workloads. </a:t>
            </a:r>
          </a:p>
          <a:p>
            <a:pPr marL="0" marR="0" lvl="1" indent="0" algn="ctr" defTabSz="711064" rtl="0" eaLnBrk="1" fontAlgn="auto"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Choose from a variety of databases to fit your needs, including fully managed relational and non-relational databases.</a:t>
            </a:r>
          </a:p>
        </p:txBody>
      </p:sp>
      <p:sp>
        <p:nvSpPr>
          <p:cNvPr id="63" name="TextBox 62">
            <a:extLst>
              <a:ext uri="{FF2B5EF4-FFF2-40B4-BE49-F238E27FC236}">
                <a16:creationId xmlns:a16="http://schemas.microsoft.com/office/drawing/2014/main" id="{A70F4724-7A41-4196-AA31-072924AFBF26}"/>
              </a:ext>
            </a:extLst>
          </p:cNvPr>
          <p:cNvSpPr txBox="1"/>
          <p:nvPr/>
        </p:nvSpPr>
        <p:spPr>
          <a:xfrm>
            <a:off x="3553897" y="2540657"/>
            <a:ext cx="2394478" cy="878069"/>
          </a:xfrm>
          <a:prstGeom prst="rect">
            <a:avLst/>
          </a:prstGeom>
          <a:noFill/>
          <a:ln w="10795" cap="flat" cmpd="sng" algn="ctr">
            <a:noFill/>
            <a:prstDash val="solid"/>
            <a:headEnd type="none" w="med" len="med"/>
            <a:tailEnd type="none" w="med" len="med"/>
          </a:ln>
          <a:effectLst/>
        </p:spPr>
        <p:txBody>
          <a:bodyPr vert="horz" wrap="square" lIns="91427" tIns="91427" rIns="91427" bIns="46630"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0E6FF"/>
                </a:solidFill>
                <a:effectLst/>
                <a:uLnTx/>
                <a:uFillTx/>
                <a:latin typeface="Segoe UI Semibold" panose="020B0502040204020203" pitchFamily="34" charset="0"/>
                <a:cs typeface="Segoe UI Semibold" panose="020B0502040204020203" pitchFamily="34" charset="0"/>
              </a:rPr>
              <a:t>Scalable infrastructure and guaranteed high availability</a:t>
            </a:r>
          </a:p>
        </p:txBody>
      </p:sp>
      <p:sp>
        <p:nvSpPr>
          <p:cNvPr id="46" name="Freeform: Shape 10">
            <a:extLst>
              <a:ext uri="{FF2B5EF4-FFF2-40B4-BE49-F238E27FC236}">
                <a16:creationId xmlns:a16="http://schemas.microsoft.com/office/drawing/2014/main" id="{6F9BDBE2-FFF3-4035-BE99-58DA76D8207B}"/>
              </a:ext>
            </a:extLst>
          </p:cNvPr>
          <p:cNvSpPr/>
          <p:nvPr/>
        </p:nvSpPr>
        <p:spPr>
          <a:xfrm>
            <a:off x="3429571" y="4687737"/>
            <a:ext cx="2651760" cy="1025510"/>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1" indent="0" algn="ctr" defTabSz="711064" rtl="0" eaLnBrk="1" fontAlgn="auto"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Achieve massive scale for your mission critical applications with SLA-backed high availability guarantees. </a:t>
            </a:r>
          </a:p>
          <a:p>
            <a:pPr marL="0" marR="0" lvl="1" indent="0" algn="ctr" defTabSz="711064" rtl="0" eaLnBrk="1" fontAlgn="auto"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Azure offers global coverage and enterprise-ready performance to empower your business.</a:t>
            </a:r>
          </a:p>
        </p:txBody>
      </p:sp>
      <p:sp>
        <p:nvSpPr>
          <p:cNvPr id="64" name="TextBox 63">
            <a:extLst>
              <a:ext uri="{FF2B5EF4-FFF2-40B4-BE49-F238E27FC236}">
                <a16:creationId xmlns:a16="http://schemas.microsoft.com/office/drawing/2014/main" id="{872CB49C-B881-4C6E-B85D-5C7A036D4810}"/>
              </a:ext>
            </a:extLst>
          </p:cNvPr>
          <p:cNvSpPr txBox="1"/>
          <p:nvPr/>
        </p:nvSpPr>
        <p:spPr>
          <a:xfrm>
            <a:off x="6203332" y="2540656"/>
            <a:ext cx="2766686" cy="631848"/>
          </a:xfrm>
          <a:prstGeom prst="rect">
            <a:avLst/>
          </a:prstGeom>
          <a:noFill/>
          <a:ln w="10795" cap="flat" cmpd="sng" algn="ctr">
            <a:noFill/>
            <a:prstDash val="solid"/>
            <a:headEnd type="none" w="med" len="med"/>
            <a:tailEnd type="none" w="med" len="med"/>
          </a:ln>
          <a:effectLst/>
        </p:spPr>
        <p:txBody>
          <a:bodyPr vert="horz" wrap="square" lIns="91427" tIns="91427" rIns="91427" bIns="46630"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0E6FF"/>
                </a:solidFill>
                <a:effectLst/>
                <a:uLnTx/>
                <a:uFillTx/>
                <a:latin typeface="Segoe UI Semibold" panose="020B0502040204020203" pitchFamily="34" charset="0"/>
                <a:cs typeface="Segoe UI Semibold" panose="020B0502040204020203" pitchFamily="34" charset="0"/>
              </a:rPr>
              <a:t>Operational and business agility to drive innovation</a:t>
            </a:r>
          </a:p>
        </p:txBody>
      </p:sp>
      <p:sp>
        <p:nvSpPr>
          <p:cNvPr id="47" name="Freeform: Shape 10">
            <a:extLst>
              <a:ext uri="{FF2B5EF4-FFF2-40B4-BE49-F238E27FC236}">
                <a16:creationId xmlns:a16="http://schemas.microsoft.com/office/drawing/2014/main" id="{83C0E999-1F22-47BC-9320-F77555FC94FD}"/>
              </a:ext>
            </a:extLst>
          </p:cNvPr>
          <p:cNvSpPr/>
          <p:nvPr/>
        </p:nvSpPr>
        <p:spPr>
          <a:xfrm>
            <a:off x="6214097" y="4686769"/>
            <a:ext cx="2651760" cy="774510"/>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1" indent="0" algn="ctr" defTabSz="711064" rtl="0" eaLnBrk="1" fontAlgn="auto"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Gain immediate agility and efficiencies with Azure to run and modernize your Oracle workloads. </a:t>
            </a:r>
          </a:p>
          <a:p>
            <a:pPr marL="0" marR="0" lvl="1" indent="0" algn="ctr" defTabSz="711064" rtl="0" eaLnBrk="1" fontAlgn="auto"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Free up resources to enable new insights and application innovation.</a:t>
            </a:r>
          </a:p>
        </p:txBody>
      </p:sp>
      <p:sp>
        <p:nvSpPr>
          <p:cNvPr id="65" name="TextBox 64">
            <a:extLst>
              <a:ext uri="{FF2B5EF4-FFF2-40B4-BE49-F238E27FC236}">
                <a16:creationId xmlns:a16="http://schemas.microsoft.com/office/drawing/2014/main" id="{DDD3073C-C39F-4785-B11F-3BF8594C4CE7}"/>
              </a:ext>
            </a:extLst>
          </p:cNvPr>
          <p:cNvSpPr txBox="1"/>
          <p:nvPr/>
        </p:nvSpPr>
        <p:spPr>
          <a:xfrm>
            <a:off x="9211524" y="2540657"/>
            <a:ext cx="2394478" cy="631848"/>
          </a:xfrm>
          <a:prstGeom prst="rect">
            <a:avLst/>
          </a:prstGeom>
          <a:noFill/>
          <a:ln w="10795" cap="flat" cmpd="sng" algn="ctr">
            <a:noFill/>
            <a:prstDash val="solid"/>
            <a:headEnd type="none" w="med" len="med"/>
            <a:tailEnd type="none" w="med" len="med"/>
          </a:ln>
          <a:effectLst/>
        </p:spPr>
        <p:txBody>
          <a:bodyPr vert="horz" wrap="square" lIns="91427" tIns="91427" rIns="91427" bIns="46630" numCol="1" rtlCol="0" anchor="t" anchorCtr="0" compatLnSpc="1">
            <a:prstTxWarp prst="textNoShape">
              <a:avLst/>
            </a:prstTxWarp>
            <a:spAutoFit/>
          </a:bodyPr>
          <a:lstStyle>
            <a:defPPr>
              <a:defRPr lang="en-US"/>
            </a:defPPr>
            <a:lvl1pPr marR="0" lvl="0" indent="0" algn="ctr" fontAlgn="auto">
              <a:lnSpc>
                <a:spcPct val="100000"/>
              </a:lnSpc>
              <a:spcBef>
                <a:spcPts val="0"/>
              </a:spcBef>
              <a:spcAft>
                <a:spcPts val="0"/>
              </a:spcAft>
              <a:buClrTx/>
              <a:buSzTx/>
              <a:buFontTx/>
              <a:buNone/>
              <a:tabLst/>
              <a:defRPr kumimoji="0" sz="1600" b="1" u="none" strike="noStrike" cap="none" spc="0" normalizeH="0" baseline="0">
                <a:ln>
                  <a:noFill/>
                </a:ln>
                <a:solidFill>
                  <a:srgbClr val="0078D7"/>
                </a:solidFill>
                <a:effectLst/>
                <a:uLnTx/>
                <a:uFillTx/>
                <a:latin typeface="Segoe UI Semibold" panose="020B0502040204020203" pitchFamily="34" charset="0"/>
                <a:ea typeface="Segoe UI Semibold" charset="0"/>
                <a:cs typeface="Segoe UI Semibold" panose="020B05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225" rtl="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50E6FF"/>
                </a:solidFill>
                <a:effectLst/>
                <a:uLnTx/>
                <a:uFillTx/>
                <a:latin typeface="Segoe UI Semibold" panose="020B0502040204020203" pitchFamily="34" charset="0"/>
                <a:cs typeface="Segoe UI Semibold" panose="020B0502040204020203" pitchFamily="34" charset="0"/>
              </a:rPr>
              <a:t>Advanced data security and compliance</a:t>
            </a:r>
          </a:p>
        </p:txBody>
      </p:sp>
      <p:sp>
        <p:nvSpPr>
          <p:cNvPr id="45" name="Freeform: Shape 10">
            <a:extLst>
              <a:ext uri="{FF2B5EF4-FFF2-40B4-BE49-F238E27FC236}">
                <a16:creationId xmlns:a16="http://schemas.microsoft.com/office/drawing/2014/main" id="{ABE0F05C-DA20-4E15-8DC4-796F9C30B00D}"/>
              </a:ext>
            </a:extLst>
          </p:cNvPr>
          <p:cNvSpPr/>
          <p:nvPr/>
        </p:nvSpPr>
        <p:spPr>
          <a:xfrm>
            <a:off x="9161965" y="4686769"/>
            <a:ext cx="2651760" cy="1071040"/>
          </a:xfrm>
          <a:custGeom>
            <a:avLst/>
            <a:gdLst>
              <a:gd name="connsiteX0" fmla="*/ 0 w 2784904"/>
              <a:gd name="connsiteY0" fmla="*/ 0 h 1670942"/>
              <a:gd name="connsiteX1" fmla="*/ 2784904 w 2784904"/>
              <a:gd name="connsiteY1" fmla="*/ 0 h 1670942"/>
              <a:gd name="connsiteX2" fmla="*/ 2784904 w 2784904"/>
              <a:gd name="connsiteY2" fmla="*/ 1670942 h 1670942"/>
              <a:gd name="connsiteX3" fmla="*/ 0 w 2784904"/>
              <a:gd name="connsiteY3" fmla="*/ 1670942 h 1670942"/>
              <a:gd name="connsiteX4" fmla="*/ 0 w 2784904"/>
              <a:gd name="connsiteY4" fmla="*/ 0 h 1670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84904" h="1670942">
                <a:moveTo>
                  <a:pt x="0" y="0"/>
                </a:moveTo>
                <a:lnTo>
                  <a:pt x="2784904" y="0"/>
                </a:lnTo>
                <a:lnTo>
                  <a:pt x="2784904" y="1670942"/>
                </a:lnTo>
                <a:lnTo>
                  <a:pt x="0" y="1670942"/>
                </a:lnTo>
                <a:lnTo>
                  <a:pt x="0" y="0"/>
                </a:lnTo>
                <a:close/>
              </a:path>
            </a:pathLst>
          </a:custGeom>
          <a:no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0" tIns="0" rIns="0" bIns="0" numCol="1" spcCol="1270" anchor="t" anchorCtr="0">
            <a:noAutofit/>
          </a:bodyPr>
          <a:lstStyle/>
          <a:p>
            <a:pPr marL="0" marR="0" lvl="1" indent="0" algn="ctr" defTabSz="711064" rtl="0" eaLnBrk="1" fontAlgn="auto"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Protect your apps and data with multi-layer, enterprise-grade cloud security and compliance. </a:t>
            </a:r>
          </a:p>
          <a:p>
            <a:pPr marL="0" marR="0" lvl="1" indent="0" algn="ctr" defTabSz="711064" rtl="0" eaLnBrk="1" fontAlgn="auto" latinLnBrk="0" hangingPunct="1">
              <a:lnSpc>
                <a:spcPct val="90000"/>
              </a:lnSpc>
              <a:spcBef>
                <a:spcPct val="0"/>
              </a:spcBef>
              <a:spcAft>
                <a:spcPts val="60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Built-in security controls help to identify and protect against threats.</a:t>
            </a:r>
          </a:p>
        </p:txBody>
      </p:sp>
      <p:grpSp>
        <p:nvGrpSpPr>
          <p:cNvPr id="2" name="Group 1">
            <a:extLst>
              <a:ext uri="{FF2B5EF4-FFF2-40B4-BE49-F238E27FC236}">
                <a16:creationId xmlns:a16="http://schemas.microsoft.com/office/drawing/2014/main" id="{35754846-8B34-C64D-AE13-4E25C5AC9A5D}"/>
              </a:ext>
              <a:ext uri="{C183D7F6-B498-43B3-948B-1728B52AA6E4}">
                <adec:decorative xmlns:adec="http://schemas.microsoft.com/office/drawing/2017/decorative" val="1"/>
              </a:ext>
            </a:extLst>
          </p:cNvPr>
          <p:cNvGrpSpPr/>
          <p:nvPr/>
        </p:nvGrpSpPr>
        <p:grpSpPr>
          <a:xfrm>
            <a:off x="3299319" y="2540655"/>
            <a:ext cx="5716473" cy="3163952"/>
            <a:chOff x="3298922" y="2476858"/>
            <a:chExt cx="5717284" cy="3575599"/>
          </a:xfrm>
        </p:grpSpPr>
        <p:cxnSp>
          <p:nvCxnSpPr>
            <p:cNvPr id="190" name="Straight Connector 189">
              <a:extLst>
                <a:ext uri="{FF2B5EF4-FFF2-40B4-BE49-F238E27FC236}">
                  <a16:creationId xmlns:a16="http://schemas.microsoft.com/office/drawing/2014/main" id="{AF0C94B6-162A-403F-9911-7AF3C33A6C48}"/>
                </a:ext>
              </a:extLst>
            </p:cNvPr>
            <p:cNvCxnSpPr>
              <a:cxnSpLocks/>
            </p:cNvCxnSpPr>
            <p:nvPr/>
          </p:nvCxnSpPr>
          <p:spPr>
            <a:xfrm>
              <a:off x="3298922" y="2487967"/>
              <a:ext cx="0" cy="3564490"/>
            </a:xfrm>
            <a:prstGeom prst="line">
              <a:avLst/>
            </a:prstGeom>
            <a:noFill/>
            <a:ln w="12700" cap="flat" cmpd="sng" algn="ctr">
              <a:solidFill>
                <a:schemeClr val="accent1"/>
              </a:solidFill>
              <a:prstDash val="solid"/>
              <a:headEnd type="none"/>
              <a:tailEnd type="none"/>
            </a:ln>
            <a:effectLst/>
          </p:spPr>
        </p:cxnSp>
        <p:cxnSp>
          <p:nvCxnSpPr>
            <p:cNvPr id="191" name="Straight Connector 190">
              <a:extLst>
                <a:ext uri="{FF2B5EF4-FFF2-40B4-BE49-F238E27FC236}">
                  <a16:creationId xmlns:a16="http://schemas.microsoft.com/office/drawing/2014/main" id="{261D1952-26A0-4C3E-BE29-832E2ED4AC51}"/>
                </a:ext>
              </a:extLst>
            </p:cNvPr>
            <p:cNvCxnSpPr>
              <a:cxnSpLocks/>
            </p:cNvCxnSpPr>
            <p:nvPr/>
          </p:nvCxnSpPr>
          <p:spPr>
            <a:xfrm>
              <a:off x="6157564" y="2487967"/>
              <a:ext cx="0" cy="3564490"/>
            </a:xfrm>
            <a:prstGeom prst="line">
              <a:avLst/>
            </a:prstGeom>
            <a:noFill/>
            <a:ln w="12700" cap="flat" cmpd="sng" algn="ctr">
              <a:solidFill>
                <a:schemeClr val="accent1"/>
              </a:solidFill>
              <a:prstDash val="solid"/>
              <a:headEnd type="none"/>
              <a:tailEnd type="none"/>
            </a:ln>
            <a:effectLst/>
          </p:spPr>
        </p:cxnSp>
        <p:cxnSp>
          <p:nvCxnSpPr>
            <p:cNvPr id="192" name="Straight Connector 191">
              <a:extLst>
                <a:ext uri="{FF2B5EF4-FFF2-40B4-BE49-F238E27FC236}">
                  <a16:creationId xmlns:a16="http://schemas.microsoft.com/office/drawing/2014/main" id="{933946DE-9945-4425-AB04-56ED6CB0BEF0}"/>
                </a:ext>
              </a:extLst>
            </p:cNvPr>
            <p:cNvCxnSpPr>
              <a:cxnSpLocks/>
            </p:cNvCxnSpPr>
            <p:nvPr/>
          </p:nvCxnSpPr>
          <p:spPr>
            <a:xfrm>
              <a:off x="9016206" y="2476858"/>
              <a:ext cx="0" cy="3575599"/>
            </a:xfrm>
            <a:prstGeom prst="line">
              <a:avLst/>
            </a:prstGeom>
            <a:noFill/>
            <a:ln w="12700" cap="flat" cmpd="sng" algn="ctr">
              <a:solidFill>
                <a:schemeClr val="accent1"/>
              </a:solidFill>
              <a:prstDash val="solid"/>
              <a:headEnd type="none"/>
              <a:tailEnd type="none"/>
            </a:ln>
            <a:effectLst/>
          </p:spPr>
        </p:cxnSp>
      </p:grpSp>
      <p:grpSp>
        <p:nvGrpSpPr>
          <p:cNvPr id="57" name="manage">
            <a:extLst>
              <a:ext uri="{FF2B5EF4-FFF2-40B4-BE49-F238E27FC236}">
                <a16:creationId xmlns:a16="http://schemas.microsoft.com/office/drawing/2014/main" id="{1561B84F-FFEC-4389-B3C9-7AC25B5CACF3}"/>
              </a:ext>
              <a:ext uri="{C183D7F6-B498-43B3-948B-1728B52AA6E4}">
                <adec:decorative xmlns:adec="http://schemas.microsoft.com/office/drawing/2017/decorative" val="1"/>
              </a:ext>
            </a:extLst>
          </p:cNvPr>
          <p:cNvGrpSpPr/>
          <p:nvPr/>
        </p:nvGrpSpPr>
        <p:grpSpPr>
          <a:xfrm>
            <a:off x="10107655" y="3565775"/>
            <a:ext cx="729112" cy="729108"/>
            <a:chOff x="4478654" y="5669797"/>
            <a:chExt cx="398146" cy="398144"/>
          </a:xfrm>
        </p:grpSpPr>
        <p:sp>
          <p:nvSpPr>
            <p:cNvPr id="58" name="Freeform: Shape 57">
              <a:extLst>
                <a:ext uri="{FF2B5EF4-FFF2-40B4-BE49-F238E27FC236}">
                  <a16:creationId xmlns:a16="http://schemas.microsoft.com/office/drawing/2014/main" id="{9FAFFC67-DBD0-40D5-BDE9-DC6282163D99}"/>
                </a:ext>
              </a:extLst>
            </p:cNvPr>
            <p:cNvSpPr/>
            <p:nvPr/>
          </p:nvSpPr>
          <p:spPr>
            <a:xfrm>
              <a:off x="4477326" y="5733854"/>
              <a:ext cx="82947" cy="124420"/>
            </a:xfrm>
            <a:custGeom>
              <a:avLst/>
              <a:gdLst>
                <a:gd name="connsiteX0" fmla="*/ 52441 w 82947"/>
                <a:gd name="connsiteY0" fmla="*/ 1328 h 124419"/>
                <a:gd name="connsiteX1" fmla="*/ 1328 w 82947"/>
                <a:gd name="connsiteY1" fmla="*/ 124264 h 124419"/>
                <a:gd name="connsiteX2" fmla="*/ 43922 w 82947"/>
                <a:gd name="connsiteY2" fmla="*/ 124264 h 124419"/>
                <a:gd name="connsiteX3" fmla="*/ 82396 w 82947"/>
                <a:gd name="connsiteY3" fmla="*/ 31294 h 124419"/>
                <a:gd name="connsiteX4" fmla="*/ 52441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52441" y="1328"/>
                  </a:moveTo>
                  <a:cubicBezTo>
                    <a:pt x="22695" y="34228"/>
                    <a:pt x="3842" y="77046"/>
                    <a:pt x="1328" y="124264"/>
                  </a:cubicBezTo>
                  <a:lnTo>
                    <a:pt x="43922" y="124264"/>
                  </a:lnTo>
                  <a:cubicBezTo>
                    <a:pt x="46296" y="88780"/>
                    <a:pt x="60401" y="56510"/>
                    <a:pt x="82396" y="31294"/>
                  </a:cubicBezTo>
                  <a:lnTo>
                    <a:pt x="52441"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C668DC6C-9F49-4B43-9262-5A1889445743}"/>
                </a:ext>
              </a:extLst>
            </p:cNvPr>
            <p:cNvSpPr/>
            <p:nvPr/>
          </p:nvSpPr>
          <p:spPr>
            <a:xfrm>
              <a:off x="4543450" y="5985934"/>
              <a:ext cx="124421" cy="82947"/>
            </a:xfrm>
            <a:custGeom>
              <a:avLst/>
              <a:gdLst>
                <a:gd name="connsiteX0" fmla="*/ 1328 w 124420"/>
                <a:gd name="connsiteY0" fmla="*/ 31224 h 82946"/>
                <a:gd name="connsiteX1" fmla="*/ 124222 w 124420"/>
                <a:gd name="connsiteY1" fmla="*/ 81725 h 82946"/>
                <a:gd name="connsiteX2" fmla="*/ 124222 w 124420"/>
                <a:gd name="connsiteY2" fmla="*/ 39955 h 82946"/>
                <a:gd name="connsiteX3" fmla="*/ 31214 w 124420"/>
                <a:gd name="connsiteY3" fmla="*/ 1328 h 82946"/>
                <a:gd name="connsiteX4" fmla="*/ 1328 w 124420"/>
                <a:gd name="connsiteY4" fmla="*/ 31224 h 829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82946">
                  <a:moveTo>
                    <a:pt x="1328" y="31224"/>
                  </a:moveTo>
                  <a:cubicBezTo>
                    <a:pt x="34286" y="60701"/>
                    <a:pt x="77089" y="79420"/>
                    <a:pt x="124222" y="81725"/>
                  </a:cubicBezTo>
                  <a:lnTo>
                    <a:pt x="124222" y="39955"/>
                  </a:lnTo>
                  <a:cubicBezTo>
                    <a:pt x="88680" y="37580"/>
                    <a:pt x="56421" y="23401"/>
                    <a:pt x="31214" y="1328"/>
                  </a:cubicBezTo>
                  <a:lnTo>
                    <a:pt x="1328" y="31224"/>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625374C1-7E4B-4C01-9256-C3CAADD7B4A5}"/>
                </a:ext>
              </a:extLst>
            </p:cNvPr>
            <p:cNvSpPr/>
            <p:nvPr/>
          </p:nvSpPr>
          <p:spPr>
            <a:xfrm>
              <a:off x="4477326" y="5877812"/>
              <a:ext cx="82947" cy="124420"/>
            </a:xfrm>
            <a:custGeom>
              <a:avLst/>
              <a:gdLst>
                <a:gd name="connsiteX0" fmla="*/ 1328 w 82947"/>
                <a:gd name="connsiteY0" fmla="*/ 1328 h 124419"/>
                <a:gd name="connsiteX1" fmla="*/ 52301 w 82947"/>
                <a:gd name="connsiteY1" fmla="*/ 124264 h 124419"/>
                <a:gd name="connsiteX2" fmla="*/ 82256 w 82947"/>
                <a:gd name="connsiteY2" fmla="*/ 94298 h 124419"/>
                <a:gd name="connsiteX3" fmla="*/ 43922 w 82947"/>
                <a:gd name="connsiteY3" fmla="*/ 1328 h 124419"/>
                <a:gd name="connsiteX4" fmla="*/ 1328 w 82947"/>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947" h="124419">
                  <a:moveTo>
                    <a:pt x="1328" y="1328"/>
                  </a:moveTo>
                  <a:cubicBezTo>
                    <a:pt x="3772" y="48547"/>
                    <a:pt x="22625" y="91365"/>
                    <a:pt x="52301" y="124264"/>
                  </a:cubicBezTo>
                  <a:lnTo>
                    <a:pt x="82256" y="94298"/>
                  </a:lnTo>
                  <a:cubicBezTo>
                    <a:pt x="60331" y="69083"/>
                    <a:pt x="46296" y="36812"/>
                    <a:pt x="43922" y="1328"/>
                  </a:cubicBezTo>
                  <a:lnTo>
                    <a:pt x="1328" y="1328"/>
                  </a:ln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D0AED060-74E2-4D72-9B76-6948C83B972C}"/>
                </a:ext>
              </a:extLst>
            </p:cNvPr>
            <p:cNvSpPr/>
            <p:nvPr/>
          </p:nvSpPr>
          <p:spPr>
            <a:xfrm>
              <a:off x="4795522" y="5734615"/>
              <a:ext cx="78800" cy="124420"/>
            </a:xfrm>
            <a:custGeom>
              <a:avLst/>
              <a:gdLst>
                <a:gd name="connsiteX0" fmla="*/ 30306 w 78799"/>
                <a:gd name="connsiteY0" fmla="*/ 1328 h 124419"/>
                <a:gd name="connsiteX1" fmla="*/ 1328 w 78799"/>
                <a:gd name="connsiteY1" fmla="*/ 30316 h 124419"/>
                <a:gd name="connsiteX2" fmla="*/ 39942 w 78799"/>
                <a:gd name="connsiteY2" fmla="*/ 123496 h 124419"/>
                <a:gd name="connsiteX3" fmla="*/ 80720 w 78799"/>
                <a:gd name="connsiteY3" fmla="*/ 123496 h 124419"/>
                <a:gd name="connsiteX4" fmla="*/ 30306 w 78799"/>
                <a:gd name="connsiteY4" fmla="*/ 1328 h 12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799" h="124419">
                  <a:moveTo>
                    <a:pt x="30306" y="1328"/>
                  </a:moveTo>
                  <a:lnTo>
                    <a:pt x="1328" y="30316"/>
                  </a:lnTo>
                  <a:cubicBezTo>
                    <a:pt x="23463" y="55532"/>
                    <a:pt x="37638" y="87873"/>
                    <a:pt x="39942" y="123496"/>
                  </a:cubicBezTo>
                  <a:lnTo>
                    <a:pt x="80720" y="123496"/>
                  </a:lnTo>
                  <a:cubicBezTo>
                    <a:pt x="78276" y="76627"/>
                    <a:pt x="59633" y="34088"/>
                    <a:pt x="30306"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665C220-854B-4958-8AC0-2E6F32771A89}"/>
                </a:ext>
              </a:extLst>
            </p:cNvPr>
            <p:cNvSpPr/>
            <p:nvPr/>
          </p:nvSpPr>
          <p:spPr>
            <a:xfrm>
              <a:off x="4687360" y="5668533"/>
              <a:ext cx="124421" cy="78799"/>
            </a:xfrm>
            <a:custGeom>
              <a:avLst/>
              <a:gdLst>
                <a:gd name="connsiteX0" fmla="*/ 1328 w 124420"/>
                <a:gd name="connsiteY0" fmla="*/ 1328 h 78799"/>
                <a:gd name="connsiteX1" fmla="*/ 1328 w 124420"/>
                <a:gd name="connsiteY1" fmla="*/ 42959 h 78799"/>
                <a:gd name="connsiteX2" fmla="*/ 94476 w 124420"/>
                <a:gd name="connsiteY2" fmla="*/ 81306 h 78799"/>
                <a:gd name="connsiteX3" fmla="*/ 123523 w 124420"/>
                <a:gd name="connsiteY3" fmla="*/ 52249 h 78799"/>
                <a:gd name="connsiteX4" fmla="*/ 1328 w 124420"/>
                <a:gd name="connsiteY4" fmla="*/ 1328 h 78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420" h="78799">
                  <a:moveTo>
                    <a:pt x="1328" y="1328"/>
                  </a:moveTo>
                  <a:lnTo>
                    <a:pt x="1328" y="42959"/>
                  </a:lnTo>
                  <a:cubicBezTo>
                    <a:pt x="36870" y="45264"/>
                    <a:pt x="69199" y="59304"/>
                    <a:pt x="94476" y="81306"/>
                  </a:cubicBezTo>
                  <a:lnTo>
                    <a:pt x="123523" y="52249"/>
                  </a:lnTo>
                  <a:cubicBezTo>
                    <a:pt x="90775" y="22772"/>
                    <a:pt x="48182" y="3913"/>
                    <a:pt x="1328" y="132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5B67EC65-30D5-401B-AF51-6E30EBF3509D}"/>
                </a:ext>
              </a:extLst>
            </p:cNvPr>
            <p:cNvSpPr/>
            <p:nvPr/>
          </p:nvSpPr>
          <p:spPr>
            <a:xfrm>
              <a:off x="4543519" y="5668469"/>
              <a:ext cx="124421" cy="78799"/>
            </a:xfrm>
            <a:custGeom>
              <a:avLst/>
              <a:gdLst>
                <a:gd name="connsiteX0" fmla="*/ 124152 w 124420"/>
                <a:gd name="connsiteY0" fmla="*/ 1328 h 78799"/>
                <a:gd name="connsiteX1" fmla="*/ 1328 w 124420"/>
                <a:gd name="connsiteY1" fmla="*/ 51690 h 78799"/>
                <a:gd name="connsiteX2" fmla="*/ 31214 w 124420"/>
                <a:gd name="connsiteY2" fmla="*/ 81586 h 78799"/>
                <a:gd name="connsiteX3" fmla="*/ 124082 w 124420"/>
                <a:gd name="connsiteY3" fmla="*/ 43029 h 78799"/>
                <a:gd name="connsiteX4" fmla="*/ 124082 w 124420"/>
                <a:gd name="connsiteY4" fmla="*/ 1328 h 78799"/>
                <a:gd name="connsiteX5" fmla="*/ 124152 w 124420"/>
                <a:gd name="connsiteY5" fmla="*/ 1328 h 78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420" h="78799">
                  <a:moveTo>
                    <a:pt x="124152" y="1328"/>
                  </a:moveTo>
                  <a:cubicBezTo>
                    <a:pt x="77020" y="3633"/>
                    <a:pt x="34286" y="22283"/>
                    <a:pt x="1328" y="51690"/>
                  </a:cubicBezTo>
                  <a:lnTo>
                    <a:pt x="31214" y="81586"/>
                  </a:lnTo>
                  <a:cubicBezTo>
                    <a:pt x="56351" y="59583"/>
                    <a:pt x="88611" y="45473"/>
                    <a:pt x="124082" y="43029"/>
                  </a:cubicBezTo>
                  <a:lnTo>
                    <a:pt x="124082" y="1328"/>
                  </a:lnTo>
                  <a:lnTo>
                    <a:pt x="124152" y="1328"/>
                  </a:ln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8410254B-CCBB-4DDD-8A21-EDCDD644DB98}"/>
                </a:ext>
              </a:extLst>
            </p:cNvPr>
            <p:cNvSpPr/>
            <p:nvPr/>
          </p:nvSpPr>
          <p:spPr>
            <a:xfrm>
              <a:off x="4833577" y="5877812"/>
              <a:ext cx="41474" cy="41473"/>
            </a:xfrm>
            <a:custGeom>
              <a:avLst/>
              <a:gdLst>
                <a:gd name="connsiteX0" fmla="*/ 35753 w 41473"/>
                <a:gd name="connsiteY0" fmla="*/ 44146 h 41473"/>
                <a:gd name="connsiteX1" fmla="*/ 42666 w 41473"/>
                <a:gd name="connsiteY1" fmla="*/ 1328 h 41473"/>
                <a:gd name="connsiteX2" fmla="*/ 1887 w 41473"/>
                <a:gd name="connsiteY2" fmla="*/ 1328 h 41473"/>
                <a:gd name="connsiteX3" fmla="*/ 1328 w 41473"/>
                <a:gd name="connsiteY3" fmla="*/ 7615 h 41473"/>
                <a:gd name="connsiteX4" fmla="*/ 35753 w 41473"/>
                <a:gd name="connsiteY4" fmla="*/ 44146 h 41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1473">
                  <a:moveTo>
                    <a:pt x="35753" y="44146"/>
                  </a:moveTo>
                  <a:cubicBezTo>
                    <a:pt x="39523" y="30386"/>
                    <a:pt x="41897" y="16066"/>
                    <a:pt x="42666" y="1328"/>
                  </a:cubicBezTo>
                  <a:lnTo>
                    <a:pt x="1887" y="1328"/>
                  </a:lnTo>
                  <a:cubicBezTo>
                    <a:pt x="1748" y="3424"/>
                    <a:pt x="1538" y="5519"/>
                    <a:pt x="1328" y="7615"/>
                  </a:cubicBezTo>
                  <a:cubicBezTo>
                    <a:pt x="16760" y="15298"/>
                    <a:pt x="29049" y="28290"/>
                    <a:pt x="35753" y="4414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E58363E3-289E-4951-8772-FE92E221F133}"/>
                </a:ext>
              </a:extLst>
            </p:cNvPr>
            <p:cNvSpPr/>
            <p:nvPr/>
          </p:nvSpPr>
          <p:spPr>
            <a:xfrm>
              <a:off x="4687360" y="6016035"/>
              <a:ext cx="41474" cy="49768"/>
            </a:xfrm>
            <a:custGeom>
              <a:avLst/>
              <a:gdLst>
                <a:gd name="connsiteX0" fmla="*/ 1328 w 41473"/>
                <a:gd name="connsiteY0" fmla="*/ 9850 h 49768"/>
                <a:gd name="connsiteX1" fmla="*/ 1328 w 41473"/>
                <a:gd name="connsiteY1" fmla="*/ 51480 h 49768"/>
                <a:gd name="connsiteX2" fmla="*/ 43154 w 41473"/>
                <a:gd name="connsiteY2" fmla="*/ 44635 h 49768"/>
                <a:gd name="connsiteX3" fmla="*/ 43154 w 41473"/>
                <a:gd name="connsiteY3" fmla="*/ 1328 h 49768"/>
                <a:gd name="connsiteX4" fmla="*/ 1328 w 41473"/>
                <a:gd name="connsiteY4" fmla="*/ 9850 h 49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473" h="49768">
                  <a:moveTo>
                    <a:pt x="1328" y="9850"/>
                  </a:moveTo>
                  <a:lnTo>
                    <a:pt x="1328" y="51480"/>
                  </a:lnTo>
                  <a:cubicBezTo>
                    <a:pt x="15712" y="50712"/>
                    <a:pt x="29747" y="48337"/>
                    <a:pt x="43154" y="44635"/>
                  </a:cubicBezTo>
                  <a:lnTo>
                    <a:pt x="43154" y="1328"/>
                  </a:lnTo>
                  <a:cubicBezTo>
                    <a:pt x="29887" y="6008"/>
                    <a:pt x="15852" y="8872"/>
                    <a:pt x="1328" y="9850"/>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CCA849C1-0E79-4BBC-A975-65450CD4D8A2}"/>
                </a:ext>
              </a:extLst>
            </p:cNvPr>
            <p:cNvSpPr/>
            <p:nvPr/>
          </p:nvSpPr>
          <p:spPr>
            <a:xfrm>
              <a:off x="4562443" y="5789163"/>
              <a:ext cx="228104" cy="132715"/>
            </a:xfrm>
            <a:custGeom>
              <a:avLst/>
              <a:gdLst>
                <a:gd name="connsiteX0" fmla="*/ 229100 w 228104"/>
                <a:gd name="connsiteY0" fmla="*/ 89548 h 132714"/>
                <a:gd name="connsiteX1" fmla="*/ 229588 w 228104"/>
                <a:gd name="connsiteY1" fmla="*/ 82284 h 132714"/>
                <a:gd name="connsiteX2" fmla="*/ 178127 w 228104"/>
                <a:gd name="connsiteY2" fmla="*/ 30805 h 132714"/>
                <a:gd name="connsiteX3" fmla="*/ 166606 w 228104"/>
                <a:gd name="connsiteY3" fmla="*/ 32132 h 132714"/>
                <a:gd name="connsiteX4" fmla="*/ 110676 w 228104"/>
                <a:gd name="connsiteY4" fmla="*/ 1328 h 132714"/>
                <a:gd name="connsiteX5" fmla="*/ 44481 w 228104"/>
                <a:gd name="connsiteY5" fmla="*/ 67546 h 132714"/>
                <a:gd name="connsiteX6" fmla="*/ 44551 w 228104"/>
                <a:gd name="connsiteY6" fmla="*/ 70270 h 132714"/>
                <a:gd name="connsiteX7" fmla="*/ 33937 w 228104"/>
                <a:gd name="connsiteY7" fmla="*/ 68524 h 132714"/>
                <a:gd name="connsiteX8" fmla="*/ 1328 w 228104"/>
                <a:gd name="connsiteY8" fmla="*/ 101144 h 132714"/>
                <a:gd name="connsiteX9" fmla="*/ 30725 w 228104"/>
                <a:gd name="connsiteY9" fmla="*/ 133554 h 132714"/>
                <a:gd name="connsiteX10" fmla="*/ 173309 w 228104"/>
                <a:gd name="connsiteY10" fmla="*/ 133833 h 132714"/>
                <a:gd name="connsiteX11" fmla="*/ 229100 w 228104"/>
                <a:gd name="connsiteY11" fmla="*/ 89548 h 132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8104" h="132714">
                  <a:moveTo>
                    <a:pt x="229100" y="89548"/>
                  </a:moveTo>
                  <a:cubicBezTo>
                    <a:pt x="229449" y="87174"/>
                    <a:pt x="229588" y="84799"/>
                    <a:pt x="229588" y="82284"/>
                  </a:cubicBezTo>
                  <a:cubicBezTo>
                    <a:pt x="229588" y="53855"/>
                    <a:pt x="206546" y="30805"/>
                    <a:pt x="178127" y="30805"/>
                  </a:cubicBezTo>
                  <a:cubicBezTo>
                    <a:pt x="174147" y="30805"/>
                    <a:pt x="170307" y="31224"/>
                    <a:pt x="166606" y="32132"/>
                  </a:cubicBezTo>
                  <a:cubicBezTo>
                    <a:pt x="154875" y="13622"/>
                    <a:pt x="134207" y="1328"/>
                    <a:pt x="110676" y="1328"/>
                  </a:cubicBezTo>
                  <a:cubicBezTo>
                    <a:pt x="74087" y="1328"/>
                    <a:pt x="44481" y="31015"/>
                    <a:pt x="44481" y="67546"/>
                  </a:cubicBezTo>
                  <a:cubicBezTo>
                    <a:pt x="44481" y="68454"/>
                    <a:pt x="44481" y="69362"/>
                    <a:pt x="44551" y="70270"/>
                  </a:cubicBezTo>
                  <a:cubicBezTo>
                    <a:pt x="41199" y="69152"/>
                    <a:pt x="37638" y="68524"/>
                    <a:pt x="33937" y="68524"/>
                  </a:cubicBezTo>
                  <a:cubicBezTo>
                    <a:pt x="15922" y="68524"/>
                    <a:pt x="1328" y="83123"/>
                    <a:pt x="1328" y="101144"/>
                  </a:cubicBezTo>
                  <a:cubicBezTo>
                    <a:pt x="1328" y="118047"/>
                    <a:pt x="14177" y="131947"/>
                    <a:pt x="30725" y="133554"/>
                  </a:cubicBezTo>
                  <a:lnTo>
                    <a:pt x="173309" y="133833"/>
                  </a:lnTo>
                  <a:cubicBezTo>
                    <a:pt x="182736" y="110713"/>
                    <a:pt x="203753" y="93530"/>
                    <a:pt x="229100" y="89548"/>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F3526035-36AF-4767-84BA-52CBAB86D62C}"/>
                </a:ext>
              </a:extLst>
            </p:cNvPr>
            <p:cNvSpPr/>
            <p:nvPr/>
          </p:nvSpPr>
          <p:spPr>
            <a:xfrm>
              <a:off x="4749018" y="5895762"/>
              <a:ext cx="103684" cy="170041"/>
            </a:xfrm>
            <a:custGeom>
              <a:avLst/>
              <a:gdLst>
                <a:gd name="connsiteX0" fmla="*/ 106276 w 103683"/>
                <a:gd name="connsiteY0" fmla="*/ 53856 h 170040"/>
                <a:gd name="connsiteX1" fmla="*/ 53767 w 103683"/>
                <a:gd name="connsiteY1" fmla="*/ 1328 h 170040"/>
                <a:gd name="connsiteX2" fmla="*/ 2097 w 103683"/>
                <a:gd name="connsiteY2" fmla="*/ 45194 h 170040"/>
                <a:gd name="connsiteX3" fmla="*/ 23603 w 103683"/>
                <a:gd name="connsiteY3" fmla="*/ 45194 h 170040"/>
                <a:gd name="connsiteX4" fmla="*/ 31633 w 103683"/>
                <a:gd name="connsiteY4" fmla="*/ 31643 h 170040"/>
                <a:gd name="connsiteX5" fmla="*/ 53837 w 103683"/>
                <a:gd name="connsiteY5" fmla="*/ 22423 h 170040"/>
                <a:gd name="connsiteX6" fmla="*/ 76042 w 103683"/>
                <a:gd name="connsiteY6" fmla="*/ 31643 h 170040"/>
                <a:gd name="connsiteX7" fmla="*/ 85259 w 103683"/>
                <a:gd name="connsiteY7" fmla="*/ 53856 h 170040"/>
                <a:gd name="connsiteX8" fmla="*/ 85259 w 103683"/>
                <a:gd name="connsiteY8" fmla="*/ 66498 h 170040"/>
                <a:gd name="connsiteX9" fmla="*/ 1328 w 103683"/>
                <a:gd name="connsiteY9" fmla="*/ 66498 h 170040"/>
                <a:gd name="connsiteX10" fmla="*/ 1328 w 103683"/>
                <a:gd name="connsiteY10" fmla="*/ 171762 h 170040"/>
                <a:gd name="connsiteX11" fmla="*/ 106206 w 103683"/>
                <a:gd name="connsiteY11" fmla="*/ 171762 h 170040"/>
                <a:gd name="connsiteX12" fmla="*/ 106206 w 103683"/>
                <a:gd name="connsiteY12" fmla="*/ 73274 h 170040"/>
                <a:gd name="connsiteX13" fmla="*/ 106276 w 103683"/>
                <a:gd name="connsiteY13" fmla="*/ 53856 h 17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3683" h="170040">
                  <a:moveTo>
                    <a:pt x="106276" y="53856"/>
                  </a:moveTo>
                  <a:cubicBezTo>
                    <a:pt x="106276" y="25008"/>
                    <a:pt x="82675" y="1328"/>
                    <a:pt x="53767" y="1328"/>
                  </a:cubicBezTo>
                  <a:cubicBezTo>
                    <a:pt x="27862" y="1328"/>
                    <a:pt x="6216" y="20397"/>
                    <a:pt x="2097" y="45194"/>
                  </a:cubicBezTo>
                  <a:lnTo>
                    <a:pt x="23603" y="45194"/>
                  </a:lnTo>
                  <a:cubicBezTo>
                    <a:pt x="25069" y="40095"/>
                    <a:pt x="27792" y="35485"/>
                    <a:pt x="31633" y="31643"/>
                  </a:cubicBezTo>
                  <a:cubicBezTo>
                    <a:pt x="37568" y="25706"/>
                    <a:pt x="45458" y="22423"/>
                    <a:pt x="53837" y="22423"/>
                  </a:cubicBezTo>
                  <a:cubicBezTo>
                    <a:pt x="62216" y="22423"/>
                    <a:pt x="70037" y="25706"/>
                    <a:pt x="76042" y="31643"/>
                  </a:cubicBezTo>
                  <a:cubicBezTo>
                    <a:pt x="81977" y="37580"/>
                    <a:pt x="85259" y="45473"/>
                    <a:pt x="85259" y="53856"/>
                  </a:cubicBezTo>
                  <a:cubicBezTo>
                    <a:pt x="85259" y="55532"/>
                    <a:pt x="85259" y="60282"/>
                    <a:pt x="85259" y="66498"/>
                  </a:cubicBezTo>
                  <a:lnTo>
                    <a:pt x="1328" y="66498"/>
                  </a:lnTo>
                  <a:lnTo>
                    <a:pt x="1328" y="171762"/>
                  </a:lnTo>
                  <a:lnTo>
                    <a:pt x="106206" y="171762"/>
                  </a:lnTo>
                  <a:lnTo>
                    <a:pt x="106206" y="73274"/>
                  </a:lnTo>
                  <a:cubicBezTo>
                    <a:pt x="106276" y="63774"/>
                    <a:pt x="106276" y="56091"/>
                    <a:pt x="106276" y="53856"/>
                  </a:cubicBezTo>
                  <a:close/>
                </a:path>
              </a:pathLst>
            </a:custGeom>
            <a:solidFill>
              <a:srgbClr val="0078D4"/>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10DF91A9-C10A-4B57-8DFD-D34171E02C7B}"/>
                </a:ext>
              </a:extLst>
            </p:cNvPr>
            <p:cNvSpPr/>
            <p:nvPr/>
          </p:nvSpPr>
          <p:spPr>
            <a:xfrm>
              <a:off x="4788400" y="6000806"/>
              <a:ext cx="24884" cy="24884"/>
            </a:xfrm>
            <a:custGeom>
              <a:avLst/>
              <a:gdLst>
                <a:gd name="connsiteX0" fmla="*/ 14176 w 24884"/>
                <a:gd name="connsiteY0" fmla="*/ 27033 h 24884"/>
                <a:gd name="connsiteX1" fmla="*/ 27024 w 24884"/>
                <a:gd name="connsiteY1" fmla="*/ 14181 h 24884"/>
                <a:gd name="connsiteX2" fmla="*/ 14176 w 24884"/>
                <a:gd name="connsiteY2" fmla="*/ 1328 h 24884"/>
                <a:gd name="connsiteX3" fmla="*/ 1328 w 24884"/>
                <a:gd name="connsiteY3" fmla="*/ 14181 h 24884"/>
                <a:gd name="connsiteX4" fmla="*/ 14176 w 24884"/>
                <a:gd name="connsiteY4" fmla="*/ 27033 h 24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84" h="24884">
                  <a:moveTo>
                    <a:pt x="14176" y="27033"/>
                  </a:moveTo>
                  <a:cubicBezTo>
                    <a:pt x="21229" y="27033"/>
                    <a:pt x="27024" y="21306"/>
                    <a:pt x="27024" y="14181"/>
                  </a:cubicBezTo>
                  <a:cubicBezTo>
                    <a:pt x="27024" y="7126"/>
                    <a:pt x="21298" y="1328"/>
                    <a:pt x="14176" y="1328"/>
                  </a:cubicBezTo>
                  <a:cubicBezTo>
                    <a:pt x="7124" y="1328"/>
                    <a:pt x="1328" y="7056"/>
                    <a:pt x="1328" y="14181"/>
                  </a:cubicBezTo>
                  <a:cubicBezTo>
                    <a:pt x="1328" y="21306"/>
                    <a:pt x="7054" y="27033"/>
                    <a:pt x="14176" y="27033"/>
                  </a:cubicBezTo>
                  <a:close/>
                </a:path>
              </a:pathLst>
            </a:custGeom>
            <a:solidFill>
              <a:srgbClr val="50E6FF"/>
            </a:solidFill>
            <a:ln w="4068"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nvGrpSpPr>
          <p:cNvPr id="105" name="scale 2">
            <a:extLst>
              <a:ext uri="{FF2B5EF4-FFF2-40B4-BE49-F238E27FC236}">
                <a16:creationId xmlns:a16="http://schemas.microsoft.com/office/drawing/2014/main" id="{1C8D1ED7-25DB-4E29-9F32-8BD2D8BA29D8}"/>
              </a:ext>
              <a:ext uri="{C183D7F6-B498-43B3-948B-1728B52AA6E4}">
                <adec:decorative xmlns:adec="http://schemas.microsoft.com/office/drawing/2017/decorative" val="1"/>
              </a:ext>
            </a:extLst>
          </p:cNvPr>
          <p:cNvGrpSpPr/>
          <p:nvPr/>
        </p:nvGrpSpPr>
        <p:grpSpPr>
          <a:xfrm>
            <a:off x="4381051" y="3571739"/>
            <a:ext cx="758610" cy="758610"/>
            <a:chOff x="1672233" y="4003357"/>
            <a:chExt cx="365760" cy="365760"/>
          </a:xfrm>
        </p:grpSpPr>
        <p:sp>
          <p:nvSpPr>
            <p:cNvPr id="106" name="Freeform 333">
              <a:extLst>
                <a:ext uri="{FF2B5EF4-FFF2-40B4-BE49-F238E27FC236}">
                  <a16:creationId xmlns:a16="http://schemas.microsoft.com/office/drawing/2014/main" id="{7FCA5287-BB6A-4E1D-BA10-A3376AF51D44}"/>
                </a:ext>
              </a:extLst>
            </p:cNvPr>
            <p:cNvSpPr>
              <a:spLocks/>
            </p:cNvSpPr>
            <p:nvPr/>
          </p:nvSpPr>
          <p:spPr bwMode="auto">
            <a:xfrm>
              <a:off x="1672233" y="4003357"/>
              <a:ext cx="365760" cy="365760"/>
            </a:xfrm>
            <a:custGeom>
              <a:avLst/>
              <a:gdLst>
                <a:gd name="T0" fmla="*/ 0 w 261"/>
                <a:gd name="T1" fmla="*/ 0 h 261"/>
                <a:gd name="T2" fmla="*/ 0 w 261"/>
                <a:gd name="T3" fmla="*/ 124 h 261"/>
                <a:gd name="T4" fmla="*/ 137 w 261"/>
                <a:gd name="T5" fmla="*/ 124 h 261"/>
                <a:gd name="T6" fmla="*/ 137 w 261"/>
                <a:gd name="T7" fmla="*/ 261 h 261"/>
                <a:gd name="T8" fmla="*/ 261 w 261"/>
                <a:gd name="T9" fmla="*/ 261 h 261"/>
                <a:gd name="T10" fmla="*/ 261 w 261"/>
                <a:gd name="T11" fmla="*/ 0 h 261"/>
                <a:gd name="T12" fmla="*/ 0 w 261"/>
                <a:gd name="T13" fmla="*/ 0 h 261"/>
              </a:gdLst>
              <a:ahLst/>
              <a:cxnLst>
                <a:cxn ang="0">
                  <a:pos x="T0" y="T1"/>
                </a:cxn>
                <a:cxn ang="0">
                  <a:pos x="T2" y="T3"/>
                </a:cxn>
                <a:cxn ang="0">
                  <a:pos x="T4" y="T5"/>
                </a:cxn>
                <a:cxn ang="0">
                  <a:pos x="T6" y="T7"/>
                </a:cxn>
                <a:cxn ang="0">
                  <a:pos x="T8" y="T9"/>
                </a:cxn>
                <a:cxn ang="0">
                  <a:pos x="T10" y="T11"/>
                </a:cxn>
                <a:cxn ang="0">
                  <a:pos x="T12" y="T13"/>
                </a:cxn>
              </a:cxnLst>
              <a:rect l="0" t="0" r="r" b="b"/>
              <a:pathLst>
                <a:path w="261" h="261">
                  <a:moveTo>
                    <a:pt x="0" y="0"/>
                  </a:moveTo>
                  <a:lnTo>
                    <a:pt x="0" y="124"/>
                  </a:lnTo>
                  <a:lnTo>
                    <a:pt x="137" y="124"/>
                  </a:lnTo>
                  <a:lnTo>
                    <a:pt x="137" y="261"/>
                  </a:lnTo>
                  <a:lnTo>
                    <a:pt x="261" y="261"/>
                  </a:lnTo>
                  <a:lnTo>
                    <a:pt x="261" y="0"/>
                  </a:ln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07" name="Rectangle 334">
              <a:extLst>
                <a:ext uri="{FF2B5EF4-FFF2-40B4-BE49-F238E27FC236}">
                  <a16:creationId xmlns:a16="http://schemas.microsoft.com/office/drawing/2014/main" id="{E7A9BE2A-A19B-49B7-AF3C-7632876290B4}"/>
                </a:ext>
              </a:extLst>
            </p:cNvPr>
            <p:cNvSpPr>
              <a:spLocks noChangeArrowheads="1"/>
            </p:cNvSpPr>
            <p:nvPr/>
          </p:nvSpPr>
          <p:spPr bwMode="auto">
            <a:xfrm>
              <a:off x="1672233" y="4196747"/>
              <a:ext cx="172370" cy="17237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grpSp>
        <p:nvGrpSpPr>
          <p:cNvPr id="108" name="maintain performance">
            <a:extLst>
              <a:ext uri="{FF2B5EF4-FFF2-40B4-BE49-F238E27FC236}">
                <a16:creationId xmlns:a16="http://schemas.microsoft.com/office/drawing/2014/main" id="{8A42F3E6-570C-418E-A9E1-6C981DC31959}"/>
              </a:ext>
              <a:ext uri="{C183D7F6-B498-43B3-948B-1728B52AA6E4}">
                <adec:decorative xmlns:adec="http://schemas.microsoft.com/office/drawing/2017/decorative" val="1"/>
              </a:ext>
            </a:extLst>
          </p:cNvPr>
          <p:cNvGrpSpPr/>
          <p:nvPr/>
        </p:nvGrpSpPr>
        <p:grpSpPr>
          <a:xfrm>
            <a:off x="7179350" y="3628889"/>
            <a:ext cx="747012" cy="635307"/>
            <a:chOff x="10142120" y="2194561"/>
            <a:chExt cx="396616" cy="344012"/>
          </a:xfrm>
        </p:grpSpPr>
        <p:sp>
          <p:nvSpPr>
            <p:cNvPr id="109" name="Freeform 133">
              <a:extLst>
                <a:ext uri="{FF2B5EF4-FFF2-40B4-BE49-F238E27FC236}">
                  <a16:creationId xmlns:a16="http://schemas.microsoft.com/office/drawing/2014/main" id="{279CDF82-4587-436A-87D9-08BA1DCC5613}"/>
                </a:ext>
              </a:extLst>
            </p:cNvPr>
            <p:cNvSpPr>
              <a:spLocks/>
            </p:cNvSpPr>
            <p:nvPr/>
          </p:nvSpPr>
          <p:spPr bwMode="auto">
            <a:xfrm>
              <a:off x="10346214" y="2194561"/>
              <a:ext cx="130452" cy="95734"/>
            </a:xfrm>
            <a:custGeom>
              <a:avLst/>
              <a:gdLst>
                <a:gd name="T0" fmla="*/ 0 w 185"/>
                <a:gd name="T1" fmla="*/ 82 h 137"/>
                <a:gd name="T2" fmla="*/ 128 w 185"/>
                <a:gd name="T3" fmla="*/ 137 h 137"/>
                <a:gd name="T4" fmla="*/ 185 w 185"/>
                <a:gd name="T5" fmla="*/ 78 h 137"/>
                <a:gd name="T6" fmla="*/ 100 w 185"/>
                <a:gd name="T7" fmla="*/ 21 h 137"/>
                <a:gd name="T8" fmla="*/ 0 w 185"/>
                <a:gd name="T9" fmla="*/ 0 h 137"/>
                <a:gd name="T10" fmla="*/ 0 w 185"/>
                <a:gd name="T11" fmla="*/ 82 h 137"/>
              </a:gdLst>
              <a:ahLst/>
              <a:cxnLst>
                <a:cxn ang="0">
                  <a:pos x="T0" y="T1"/>
                </a:cxn>
                <a:cxn ang="0">
                  <a:pos x="T2" y="T3"/>
                </a:cxn>
                <a:cxn ang="0">
                  <a:pos x="T4" y="T5"/>
                </a:cxn>
                <a:cxn ang="0">
                  <a:pos x="T6" y="T7"/>
                </a:cxn>
                <a:cxn ang="0">
                  <a:pos x="T8" y="T9"/>
                </a:cxn>
                <a:cxn ang="0">
                  <a:pos x="T10" y="T11"/>
                </a:cxn>
              </a:cxnLst>
              <a:rect l="0" t="0" r="r" b="b"/>
              <a:pathLst>
                <a:path w="185" h="137">
                  <a:moveTo>
                    <a:pt x="0" y="82"/>
                  </a:moveTo>
                  <a:cubicBezTo>
                    <a:pt x="49" y="85"/>
                    <a:pt x="94" y="105"/>
                    <a:pt x="128" y="137"/>
                  </a:cubicBezTo>
                  <a:cubicBezTo>
                    <a:pt x="185" y="78"/>
                    <a:pt x="185" y="78"/>
                    <a:pt x="185" y="78"/>
                  </a:cubicBezTo>
                  <a:cubicBezTo>
                    <a:pt x="159" y="53"/>
                    <a:pt x="130" y="34"/>
                    <a:pt x="100" y="21"/>
                  </a:cubicBezTo>
                  <a:cubicBezTo>
                    <a:pt x="69" y="8"/>
                    <a:pt x="36" y="1"/>
                    <a:pt x="0" y="0"/>
                  </a:cubicBezTo>
                  <a:lnTo>
                    <a:pt x="0" y="8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0" name="Freeform 134">
              <a:extLst>
                <a:ext uri="{FF2B5EF4-FFF2-40B4-BE49-F238E27FC236}">
                  <a16:creationId xmlns:a16="http://schemas.microsoft.com/office/drawing/2014/main" id="{5A46AB34-6922-4383-BBCE-69EBFBD370E2}"/>
                </a:ext>
              </a:extLst>
            </p:cNvPr>
            <p:cNvSpPr>
              <a:spLocks/>
            </p:cNvSpPr>
            <p:nvPr/>
          </p:nvSpPr>
          <p:spPr bwMode="auto">
            <a:xfrm>
              <a:off x="10142120" y="2404966"/>
              <a:ext cx="93631" cy="133607"/>
            </a:xfrm>
            <a:custGeom>
              <a:avLst/>
              <a:gdLst>
                <a:gd name="T0" fmla="*/ 133 w 133"/>
                <a:gd name="T1" fmla="*/ 132 h 190"/>
                <a:gd name="T2" fmla="*/ 76 w 133"/>
                <a:gd name="T3" fmla="*/ 190 h 190"/>
                <a:gd name="T4" fmla="*/ 75 w 133"/>
                <a:gd name="T5" fmla="*/ 189 h 190"/>
                <a:gd name="T6" fmla="*/ 20 w 133"/>
                <a:gd name="T7" fmla="*/ 102 h 190"/>
                <a:gd name="T8" fmla="*/ 0 w 133"/>
                <a:gd name="T9" fmla="*/ 0 h 190"/>
                <a:gd name="T10" fmla="*/ 80 w 133"/>
                <a:gd name="T11" fmla="*/ 0 h 190"/>
                <a:gd name="T12" fmla="*/ 133 w 133"/>
                <a:gd name="T13" fmla="*/ 132 h 190"/>
              </a:gdLst>
              <a:ahLst/>
              <a:cxnLst>
                <a:cxn ang="0">
                  <a:pos x="T0" y="T1"/>
                </a:cxn>
                <a:cxn ang="0">
                  <a:pos x="T2" y="T3"/>
                </a:cxn>
                <a:cxn ang="0">
                  <a:pos x="T4" y="T5"/>
                </a:cxn>
                <a:cxn ang="0">
                  <a:pos x="T6" y="T7"/>
                </a:cxn>
                <a:cxn ang="0">
                  <a:pos x="T8" y="T9"/>
                </a:cxn>
                <a:cxn ang="0">
                  <a:pos x="T10" y="T11"/>
                </a:cxn>
                <a:cxn ang="0">
                  <a:pos x="T12" y="T13"/>
                </a:cxn>
              </a:cxnLst>
              <a:rect l="0" t="0" r="r" b="b"/>
              <a:pathLst>
                <a:path w="133" h="190">
                  <a:moveTo>
                    <a:pt x="133" y="132"/>
                  </a:moveTo>
                  <a:cubicBezTo>
                    <a:pt x="76" y="190"/>
                    <a:pt x="76" y="190"/>
                    <a:pt x="76" y="190"/>
                  </a:cubicBezTo>
                  <a:cubicBezTo>
                    <a:pt x="75" y="189"/>
                    <a:pt x="75" y="189"/>
                    <a:pt x="75" y="189"/>
                  </a:cubicBezTo>
                  <a:cubicBezTo>
                    <a:pt x="51" y="163"/>
                    <a:pt x="33" y="133"/>
                    <a:pt x="20" y="102"/>
                  </a:cubicBezTo>
                  <a:cubicBezTo>
                    <a:pt x="8" y="71"/>
                    <a:pt x="1" y="36"/>
                    <a:pt x="0" y="0"/>
                  </a:cubicBezTo>
                  <a:cubicBezTo>
                    <a:pt x="80" y="0"/>
                    <a:pt x="80" y="0"/>
                    <a:pt x="80" y="0"/>
                  </a:cubicBezTo>
                  <a:cubicBezTo>
                    <a:pt x="82" y="49"/>
                    <a:pt x="100" y="95"/>
                    <a:pt x="133" y="13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1" name="Freeform 135">
              <a:extLst>
                <a:ext uri="{FF2B5EF4-FFF2-40B4-BE49-F238E27FC236}">
                  <a16:creationId xmlns:a16="http://schemas.microsoft.com/office/drawing/2014/main" id="{1CC1CD26-5EC3-4D6B-899F-7A8B8BF78B57}"/>
                </a:ext>
              </a:extLst>
            </p:cNvPr>
            <p:cNvSpPr>
              <a:spLocks/>
            </p:cNvSpPr>
            <p:nvPr/>
          </p:nvSpPr>
          <p:spPr bwMode="auto">
            <a:xfrm>
              <a:off x="10142120" y="2258735"/>
              <a:ext cx="93631" cy="133607"/>
            </a:xfrm>
            <a:custGeom>
              <a:avLst/>
              <a:gdLst>
                <a:gd name="T0" fmla="*/ 80 w 133"/>
                <a:gd name="T1" fmla="*/ 190 h 190"/>
                <a:gd name="T2" fmla="*/ 133 w 133"/>
                <a:gd name="T3" fmla="*/ 59 h 190"/>
                <a:gd name="T4" fmla="*/ 76 w 133"/>
                <a:gd name="T5" fmla="*/ 0 h 190"/>
                <a:gd name="T6" fmla="*/ 20 w 133"/>
                <a:gd name="T7" fmla="*/ 88 h 190"/>
                <a:gd name="T8" fmla="*/ 0 w 133"/>
                <a:gd name="T9" fmla="*/ 190 h 190"/>
                <a:gd name="T10" fmla="*/ 80 w 133"/>
                <a:gd name="T11" fmla="*/ 190 h 190"/>
              </a:gdLst>
              <a:ahLst/>
              <a:cxnLst>
                <a:cxn ang="0">
                  <a:pos x="T0" y="T1"/>
                </a:cxn>
                <a:cxn ang="0">
                  <a:pos x="T2" y="T3"/>
                </a:cxn>
                <a:cxn ang="0">
                  <a:pos x="T4" y="T5"/>
                </a:cxn>
                <a:cxn ang="0">
                  <a:pos x="T6" y="T7"/>
                </a:cxn>
                <a:cxn ang="0">
                  <a:pos x="T8" y="T9"/>
                </a:cxn>
                <a:cxn ang="0">
                  <a:pos x="T10" y="T11"/>
                </a:cxn>
              </a:cxnLst>
              <a:rect l="0" t="0" r="r" b="b"/>
              <a:pathLst>
                <a:path w="133" h="190">
                  <a:moveTo>
                    <a:pt x="80" y="190"/>
                  </a:moveTo>
                  <a:cubicBezTo>
                    <a:pt x="82" y="142"/>
                    <a:pt x="101" y="95"/>
                    <a:pt x="133" y="59"/>
                  </a:cubicBezTo>
                  <a:cubicBezTo>
                    <a:pt x="76" y="0"/>
                    <a:pt x="76" y="0"/>
                    <a:pt x="76" y="0"/>
                  </a:cubicBezTo>
                  <a:cubicBezTo>
                    <a:pt x="52" y="27"/>
                    <a:pt x="33" y="56"/>
                    <a:pt x="20" y="88"/>
                  </a:cubicBezTo>
                  <a:cubicBezTo>
                    <a:pt x="8" y="119"/>
                    <a:pt x="1" y="154"/>
                    <a:pt x="0" y="190"/>
                  </a:cubicBezTo>
                  <a:lnTo>
                    <a:pt x="80" y="19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2" name="Freeform 136">
              <a:extLst>
                <a:ext uri="{FF2B5EF4-FFF2-40B4-BE49-F238E27FC236}">
                  <a16:creationId xmlns:a16="http://schemas.microsoft.com/office/drawing/2014/main" id="{B0A51607-9166-476E-9138-6B9E09C46535}"/>
                </a:ext>
              </a:extLst>
            </p:cNvPr>
            <p:cNvSpPr>
              <a:spLocks/>
            </p:cNvSpPr>
            <p:nvPr/>
          </p:nvSpPr>
          <p:spPr bwMode="auto">
            <a:xfrm>
              <a:off x="10204190" y="2194561"/>
              <a:ext cx="129400" cy="95734"/>
            </a:xfrm>
            <a:custGeom>
              <a:avLst/>
              <a:gdLst>
                <a:gd name="T0" fmla="*/ 57 w 184"/>
                <a:gd name="T1" fmla="*/ 137 h 137"/>
                <a:gd name="T2" fmla="*/ 184 w 184"/>
                <a:gd name="T3" fmla="*/ 82 h 137"/>
                <a:gd name="T4" fmla="*/ 184 w 184"/>
                <a:gd name="T5" fmla="*/ 0 h 137"/>
                <a:gd name="T6" fmla="*/ 85 w 184"/>
                <a:gd name="T7" fmla="*/ 21 h 137"/>
                <a:gd name="T8" fmla="*/ 0 w 184"/>
                <a:gd name="T9" fmla="*/ 78 h 137"/>
                <a:gd name="T10" fmla="*/ 57 w 184"/>
                <a:gd name="T11" fmla="*/ 137 h 137"/>
              </a:gdLst>
              <a:ahLst/>
              <a:cxnLst>
                <a:cxn ang="0">
                  <a:pos x="T0" y="T1"/>
                </a:cxn>
                <a:cxn ang="0">
                  <a:pos x="T2" y="T3"/>
                </a:cxn>
                <a:cxn ang="0">
                  <a:pos x="T4" y="T5"/>
                </a:cxn>
                <a:cxn ang="0">
                  <a:pos x="T6" y="T7"/>
                </a:cxn>
                <a:cxn ang="0">
                  <a:pos x="T8" y="T9"/>
                </a:cxn>
                <a:cxn ang="0">
                  <a:pos x="T10" y="T11"/>
                </a:cxn>
              </a:cxnLst>
              <a:rect l="0" t="0" r="r" b="b"/>
              <a:pathLst>
                <a:path w="184" h="137">
                  <a:moveTo>
                    <a:pt x="57" y="137"/>
                  </a:moveTo>
                  <a:cubicBezTo>
                    <a:pt x="90" y="105"/>
                    <a:pt x="135" y="85"/>
                    <a:pt x="184" y="82"/>
                  </a:cubicBezTo>
                  <a:cubicBezTo>
                    <a:pt x="184" y="0"/>
                    <a:pt x="184" y="0"/>
                    <a:pt x="184" y="0"/>
                  </a:cubicBezTo>
                  <a:cubicBezTo>
                    <a:pt x="149" y="1"/>
                    <a:pt x="115" y="8"/>
                    <a:pt x="85" y="21"/>
                  </a:cubicBezTo>
                  <a:cubicBezTo>
                    <a:pt x="54" y="34"/>
                    <a:pt x="26" y="53"/>
                    <a:pt x="0" y="78"/>
                  </a:cubicBezTo>
                  <a:lnTo>
                    <a:pt x="57" y="13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13" name="Freeform 137">
              <a:extLst>
                <a:ext uri="{FF2B5EF4-FFF2-40B4-BE49-F238E27FC236}">
                  <a16:creationId xmlns:a16="http://schemas.microsoft.com/office/drawing/2014/main" id="{FEECBFD6-091E-4183-B907-E60D85509D30}"/>
                </a:ext>
              </a:extLst>
            </p:cNvPr>
            <p:cNvSpPr>
              <a:spLocks/>
            </p:cNvSpPr>
            <p:nvPr/>
          </p:nvSpPr>
          <p:spPr bwMode="auto">
            <a:xfrm>
              <a:off x="10248375" y="2312388"/>
              <a:ext cx="290361" cy="200937"/>
            </a:xfrm>
            <a:custGeom>
              <a:avLst/>
              <a:gdLst>
                <a:gd name="T0" fmla="*/ 237 w 276"/>
                <a:gd name="T1" fmla="*/ 68 h 191"/>
                <a:gd name="T2" fmla="*/ 237 w 276"/>
                <a:gd name="T3" fmla="*/ 100 h 191"/>
                <a:gd name="T4" fmla="*/ 276 w 276"/>
                <a:gd name="T5" fmla="*/ 100 h 191"/>
                <a:gd name="T6" fmla="*/ 276 w 276"/>
                <a:gd name="T7" fmla="*/ 40 h 191"/>
                <a:gd name="T8" fmla="*/ 276 w 276"/>
                <a:gd name="T9" fmla="*/ 0 h 191"/>
                <a:gd name="T10" fmla="*/ 237 w 276"/>
                <a:gd name="T11" fmla="*/ 0 h 191"/>
                <a:gd name="T12" fmla="*/ 177 w 276"/>
                <a:gd name="T13" fmla="*/ 0 h 191"/>
                <a:gd name="T14" fmla="*/ 177 w 276"/>
                <a:gd name="T15" fmla="*/ 40 h 191"/>
                <a:gd name="T16" fmla="*/ 209 w 276"/>
                <a:gd name="T17" fmla="*/ 40 h 191"/>
                <a:gd name="T18" fmla="*/ 130 w 276"/>
                <a:gd name="T19" fmla="*/ 118 h 191"/>
                <a:gd name="T20" fmla="*/ 87 w 276"/>
                <a:gd name="T21" fmla="*/ 76 h 191"/>
                <a:gd name="T22" fmla="*/ 87 w 276"/>
                <a:gd name="T23" fmla="*/ 76 h 191"/>
                <a:gd name="T24" fmla="*/ 0 w 276"/>
                <a:gd name="T25" fmla="*/ 163 h 191"/>
                <a:gd name="T26" fmla="*/ 0 w 276"/>
                <a:gd name="T27" fmla="*/ 163 h 191"/>
                <a:gd name="T28" fmla="*/ 28 w 276"/>
                <a:gd name="T29" fmla="*/ 191 h 191"/>
                <a:gd name="T30" fmla="*/ 87 w 276"/>
                <a:gd name="T31" fmla="*/ 132 h 191"/>
                <a:gd name="T32" fmla="*/ 130 w 276"/>
                <a:gd name="T33" fmla="*/ 175 h 191"/>
                <a:gd name="T34" fmla="*/ 237 w 276"/>
                <a:gd name="T35" fmla="*/ 68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6" h="191">
                  <a:moveTo>
                    <a:pt x="237" y="68"/>
                  </a:moveTo>
                  <a:lnTo>
                    <a:pt x="237" y="100"/>
                  </a:lnTo>
                  <a:lnTo>
                    <a:pt x="276" y="100"/>
                  </a:lnTo>
                  <a:lnTo>
                    <a:pt x="276" y="40"/>
                  </a:lnTo>
                  <a:lnTo>
                    <a:pt x="276" y="0"/>
                  </a:lnTo>
                  <a:lnTo>
                    <a:pt x="237" y="0"/>
                  </a:lnTo>
                  <a:lnTo>
                    <a:pt x="177" y="0"/>
                  </a:lnTo>
                  <a:lnTo>
                    <a:pt x="177" y="40"/>
                  </a:lnTo>
                  <a:lnTo>
                    <a:pt x="209" y="40"/>
                  </a:lnTo>
                  <a:lnTo>
                    <a:pt x="130" y="118"/>
                  </a:lnTo>
                  <a:lnTo>
                    <a:pt x="87" y="76"/>
                  </a:lnTo>
                  <a:lnTo>
                    <a:pt x="87" y="76"/>
                  </a:lnTo>
                  <a:lnTo>
                    <a:pt x="0" y="163"/>
                  </a:lnTo>
                  <a:lnTo>
                    <a:pt x="0" y="163"/>
                  </a:lnTo>
                  <a:lnTo>
                    <a:pt x="28" y="191"/>
                  </a:lnTo>
                  <a:lnTo>
                    <a:pt x="87" y="132"/>
                  </a:lnTo>
                  <a:lnTo>
                    <a:pt x="130" y="175"/>
                  </a:lnTo>
                  <a:lnTo>
                    <a:pt x="237" y="6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pic>
        <p:nvPicPr>
          <p:cNvPr id="11" name="Graphic 10">
            <a:extLst>
              <a:ext uri="{FF2B5EF4-FFF2-40B4-BE49-F238E27FC236}">
                <a16:creationId xmlns:a16="http://schemas.microsoft.com/office/drawing/2014/main" id="{DDE7BA10-8DFC-4363-829E-3B23B68BBD9F}"/>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92506" y="3574959"/>
            <a:ext cx="755390" cy="755390"/>
          </a:xfrm>
          <a:prstGeom prst="rect">
            <a:avLst/>
          </a:prstGeom>
        </p:spPr>
      </p:pic>
    </p:spTree>
    <p:extLst>
      <p:ext uri="{BB962C8B-B14F-4D97-AF65-F5344CB8AC3E}">
        <p14:creationId xmlns:p14="http://schemas.microsoft.com/office/powerpoint/2010/main" val="254616654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BE06-8BAC-4579-B5A1-3FA07C8C162F}"/>
              </a:ext>
            </a:extLst>
          </p:cNvPr>
          <p:cNvSpPr>
            <a:spLocks noGrp="1"/>
          </p:cNvSpPr>
          <p:nvPr>
            <p:ph type="title"/>
          </p:nvPr>
        </p:nvSpPr>
        <p:spPr>
          <a:xfrm>
            <a:off x="588263" y="457200"/>
            <a:ext cx="11018520" cy="553998"/>
          </a:xfrm>
        </p:spPr>
        <p:txBody>
          <a:bodyPr/>
          <a:lstStyle/>
          <a:p>
            <a:r>
              <a:rPr lang="en-US"/>
              <a:t>Migrate your Oracle workloads to Azure</a:t>
            </a:r>
          </a:p>
        </p:txBody>
      </p:sp>
      <p:sp>
        <p:nvSpPr>
          <p:cNvPr id="215" name="Rectangle 214">
            <a:extLst>
              <a:ext uri="{FF2B5EF4-FFF2-40B4-BE49-F238E27FC236}">
                <a16:creationId xmlns:a16="http://schemas.microsoft.com/office/drawing/2014/main" id="{C41C90A7-36AA-4A7A-829E-65BCD23BBA30}"/>
              </a:ext>
              <a:ext uri="{C183D7F6-B498-43B3-948B-1728B52AA6E4}">
                <adec:decorative xmlns:adec="http://schemas.microsoft.com/office/drawing/2017/decorative" val="1"/>
              </a:ext>
            </a:extLst>
          </p:cNvPr>
          <p:cNvSpPr>
            <a:spLocks/>
          </p:cNvSpPr>
          <p:nvPr/>
        </p:nvSpPr>
        <p:spPr>
          <a:xfrm>
            <a:off x="537206" y="1634997"/>
            <a:ext cx="11181572" cy="4537929"/>
          </a:xfrm>
          <a:prstGeom prst="rect">
            <a:avLst/>
          </a:prstGeom>
          <a:solidFill>
            <a:schemeClr val="tx2"/>
          </a:solidFill>
          <a:ln w="9525" cap="flat" cmpd="sng" algn="ctr">
            <a:noFill/>
            <a:prstDash val="solid"/>
          </a:ln>
          <a:effectLst/>
        </p:spPr>
        <p:txBody>
          <a:bodyPr lIns="146093" tIns="91308" rIns="146093" bIns="91308" rtlCol="0" anchor="ctr" anchorCtr="0">
            <a:noAutofit/>
          </a:bodyPr>
          <a:lstStyle/>
          <a:p>
            <a:pPr marL="0" marR="0" lvl="0" indent="0" algn="l" defTabSz="931292"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Rehost: Oracle to Azure IaaS</a:t>
            </a:r>
          </a:p>
        </p:txBody>
      </p:sp>
      <p:sp>
        <p:nvSpPr>
          <p:cNvPr id="197" name="Rectangle 196">
            <a:extLst>
              <a:ext uri="{FF2B5EF4-FFF2-40B4-BE49-F238E27FC236}">
                <a16:creationId xmlns:a16="http://schemas.microsoft.com/office/drawing/2014/main" id="{0AB7633A-62B8-44E3-BD82-D6304E788CA8}"/>
              </a:ext>
              <a:ext uri="{C183D7F6-B498-43B3-948B-1728B52AA6E4}">
                <adec:decorative xmlns:adec="http://schemas.microsoft.com/office/drawing/2017/decorative" val="1"/>
              </a:ext>
            </a:extLst>
          </p:cNvPr>
          <p:cNvSpPr/>
          <p:nvPr/>
        </p:nvSpPr>
        <p:spPr>
          <a:xfrm>
            <a:off x="8965432" y="1773437"/>
            <a:ext cx="2619658" cy="3982719"/>
          </a:xfrm>
          <a:prstGeom prst="rect">
            <a:avLst/>
          </a:prstGeom>
          <a:solidFill>
            <a:srgbClr val="50E6FF"/>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endParaRPr kumimoji="0" lang="en-US" sz="1098" b="0" i="0" u="none" strike="noStrike" kern="0" cap="none" spc="0" normalizeH="0" baseline="0" noProof="0">
              <a:ln>
                <a:noFill/>
              </a:ln>
              <a:solidFill>
                <a:srgbClr val="505050"/>
              </a:solidFill>
              <a:effectLst/>
              <a:uLnTx/>
              <a:uFillTx/>
              <a:latin typeface="Segoe UI"/>
              <a:ea typeface="Segoe UI" pitchFamily="34" charset="0"/>
              <a:cs typeface="Segoe UI" pitchFamily="34" charset="0"/>
            </a:endParaRPr>
          </a:p>
        </p:txBody>
      </p:sp>
      <p:sp>
        <p:nvSpPr>
          <p:cNvPr id="191" name="Rectangle 190">
            <a:extLst>
              <a:ext uri="{FF2B5EF4-FFF2-40B4-BE49-F238E27FC236}">
                <a16:creationId xmlns:a16="http://schemas.microsoft.com/office/drawing/2014/main" id="{E6740DB5-A320-44E8-84CF-295D1394893F}"/>
              </a:ext>
              <a:ext uri="{C183D7F6-B498-43B3-948B-1728B52AA6E4}">
                <adec:decorative xmlns:adec="http://schemas.microsoft.com/office/drawing/2017/decorative" val="1"/>
              </a:ext>
            </a:extLst>
          </p:cNvPr>
          <p:cNvSpPr>
            <a:spLocks/>
          </p:cNvSpPr>
          <p:nvPr/>
        </p:nvSpPr>
        <p:spPr>
          <a:xfrm>
            <a:off x="6209380" y="1778000"/>
            <a:ext cx="2619660" cy="3982720"/>
          </a:xfrm>
          <a:prstGeom prst="rect">
            <a:avLst/>
          </a:prstGeom>
          <a:solidFill>
            <a:schemeClr val="accent1"/>
          </a:solidFill>
          <a:ln w="9525" cap="flat" cmpd="sng" algn="ctr">
            <a:noFill/>
            <a:prstDash val="solid"/>
          </a:ln>
          <a:effectLst/>
        </p:spPr>
        <p:txBody>
          <a:bodyPr lIns="146093" tIns="91308" rIns="146093" bIns="91308" rtlCol="0" anchor="ctr" anchorCtr="0">
            <a:noAutofit/>
          </a:bodyPr>
          <a:lstStyle/>
          <a:p>
            <a:pPr marL="0" marR="0" lvl="0" indent="0" algn="ctr" defTabSz="1240836" rtl="0" eaLnBrk="1" fontAlgn="auto" latinLnBrk="0" hangingPunct="1">
              <a:lnSpc>
                <a:spcPct val="100000"/>
              </a:lnSpc>
              <a:spcBef>
                <a:spcPts val="0"/>
              </a:spcBef>
              <a:spcAft>
                <a:spcPts val="0"/>
              </a:spcAft>
              <a:buClrTx/>
              <a:buSzTx/>
              <a:buFontTx/>
              <a:buNone/>
              <a:tabLst/>
              <a:defRPr/>
            </a:pPr>
            <a:endParaRPr kumimoji="0" lang="en-US" sz="1098"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Box 7">
            <a:extLst>
              <a:ext uri="{FF2B5EF4-FFF2-40B4-BE49-F238E27FC236}">
                <a16:creationId xmlns:a16="http://schemas.microsoft.com/office/drawing/2014/main" id="{70D27A9C-C826-6E22-CACF-7D9C437C5D72}"/>
              </a:ext>
            </a:extLst>
          </p:cNvPr>
          <p:cNvSpPr txBox="1"/>
          <p:nvPr/>
        </p:nvSpPr>
        <p:spPr>
          <a:xfrm>
            <a:off x="825297" y="1994197"/>
            <a:ext cx="212952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1P Oracle Application</a:t>
            </a:r>
          </a:p>
        </p:txBody>
      </p:sp>
      <p:sp>
        <p:nvSpPr>
          <p:cNvPr id="75" name="Rectangle 74">
            <a:extLst>
              <a:ext uri="{FF2B5EF4-FFF2-40B4-BE49-F238E27FC236}">
                <a16:creationId xmlns:a16="http://schemas.microsoft.com/office/drawing/2014/main" id="{9B42AEE0-89DF-E928-57CD-C997E0A77B94}"/>
              </a:ext>
            </a:extLst>
          </p:cNvPr>
          <p:cNvSpPr/>
          <p:nvPr/>
        </p:nvSpPr>
        <p:spPr>
          <a:xfrm>
            <a:off x="612944" y="3574459"/>
            <a:ext cx="2558830" cy="503606"/>
          </a:xfrm>
          <a:prstGeom prst="rect">
            <a:avLst/>
          </a:prstGeom>
          <a:noFill/>
          <a:ln w="9525" cap="flat" cmpd="sng" algn="ctr">
            <a:noFill/>
            <a:prstDash val="solid"/>
          </a:ln>
          <a:effectLst/>
        </p:spPr>
        <p:txBody>
          <a:bodyPr wrap="square" lIns="91321" tIns="45660" rIns="91321" bIns="4566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Kozuka Gothic Pro R"/>
                <a:cs typeface="Segoe UI Semibold"/>
              </a:rPr>
              <a:t>Right-size then Lift and Shift</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Kozuka Gothic Pro R"/>
                <a:cs typeface="Segoe UI Semibold"/>
              </a:rPr>
              <a:t>Oracle on Azure IaaS</a:t>
            </a:r>
          </a:p>
        </p:txBody>
      </p:sp>
      <p:sp>
        <p:nvSpPr>
          <p:cNvPr id="5" name="TextBox 4">
            <a:extLst>
              <a:ext uri="{FF2B5EF4-FFF2-40B4-BE49-F238E27FC236}">
                <a16:creationId xmlns:a16="http://schemas.microsoft.com/office/drawing/2014/main" id="{EA1AD5D9-40A0-04C4-419C-53AD7FCCC70A}"/>
              </a:ext>
            </a:extLst>
          </p:cNvPr>
          <p:cNvSpPr txBox="1"/>
          <p:nvPr/>
        </p:nvSpPr>
        <p:spPr>
          <a:xfrm>
            <a:off x="1038442" y="4442887"/>
            <a:ext cx="1705101" cy="1107996"/>
          </a:xfrm>
          <a:prstGeom prst="rect">
            <a:avLst/>
          </a:prstGeom>
          <a:noFill/>
        </p:spPr>
        <p:txBody>
          <a:bodyPr wrap="square" lIns="1828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a:ea typeface="+mn-ea"/>
                <a:cs typeface="+mn-cs"/>
              </a:rPr>
              <a:t>Examples include: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Segoe UI"/>
                <a:ea typeface="+mn-ea"/>
                <a:cs typeface="+mn-cs"/>
              </a:rPr>
              <a:t>E-Business Suite, Peoplesoft, Hyperion Essbase, Opera, Oracle Exadata workloads and more)</a:t>
            </a:r>
          </a:p>
        </p:txBody>
      </p:sp>
      <p:sp>
        <p:nvSpPr>
          <p:cNvPr id="68" name="TextBox 67">
            <a:extLst>
              <a:ext uri="{FF2B5EF4-FFF2-40B4-BE49-F238E27FC236}">
                <a16:creationId xmlns:a16="http://schemas.microsoft.com/office/drawing/2014/main" id="{AA6B44FA-2A50-26A2-1675-833A53CAB740}"/>
              </a:ext>
            </a:extLst>
          </p:cNvPr>
          <p:cNvSpPr txBox="1"/>
          <p:nvPr/>
        </p:nvSpPr>
        <p:spPr>
          <a:xfrm>
            <a:off x="3570798" y="1840308"/>
            <a:ext cx="2129526"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3P ISV App Supported only on Oracle</a:t>
            </a:r>
          </a:p>
        </p:txBody>
      </p:sp>
      <p:sp>
        <p:nvSpPr>
          <p:cNvPr id="74" name="Rectangle 73">
            <a:extLst>
              <a:ext uri="{FF2B5EF4-FFF2-40B4-BE49-F238E27FC236}">
                <a16:creationId xmlns:a16="http://schemas.microsoft.com/office/drawing/2014/main" id="{B6E59599-BBB7-6B67-6CBA-5700F42D3D0A}"/>
              </a:ext>
            </a:extLst>
          </p:cNvPr>
          <p:cNvSpPr/>
          <p:nvPr/>
        </p:nvSpPr>
        <p:spPr>
          <a:xfrm>
            <a:off x="3295302" y="3574459"/>
            <a:ext cx="2680518" cy="503606"/>
          </a:xfrm>
          <a:prstGeom prst="rect">
            <a:avLst/>
          </a:prstGeom>
          <a:noFill/>
          <a:ln w="9525" cap="flat" cmpd="sng" algn="ctr">
            <a:noFill/>
            <a:prstDash val="solid"/>
          </a:ln>
          <a:effectLst/>
        </p:spPr>
        <p:txBody>
          <a:bodyPr wrap="square" lIns="91321" tIns="45660" rIns="91321" bIns="4566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Kozuka Gothic Pro R"/>
                <a:cs typeface="Segoe UI Semibold"/>
              </a:rPr>
              <a:t>Right-size then Lift and Shift</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Kozuka Gothic Pro R"/>
                <a:cs typeface="Segoe UI Semibold"/>
              </a:rPr>
              <a:t>Oracle on Azure IaaS</a:t>
            </a:r>
          </a:p>
        </p:txBody>
      </p:sp>
      <p:cxnSp>
        <p:nvCxnSpPr>
          <p:cNvPr id="11" name="Straight Connector 10">
            <a:extLst>
              <a:ext uri="{FF2B5EF4-FFF2-40B4-BE49-F238E27FC236}">
                <a16:creationId xmlns:a16="http://schemas.microsoft.com/office/drawing/2014/main" id="{C46CA681-AD2C-7373-E1EF-A9A130E7E248}"/>
              </a:ext>
              <a:ext uri="{C183D7F6-B498-43B3-948B-1728B52AA6E4}">
                <adec:decorative xmlns:adec="http://schemas.microsoft.com/office/drawing/2017/decorative" val="1"/>
              </a:ext>
            </a:extLst>
          </p:cNvPr>
          <p:cNvCxnSpPr/>
          <p:nvPr/>
        </p:nvCxnSpPr>
        <p:spPr>
          <a:xfrm>
            <a:off x="3203748" y="1994197"/>
            <a:ext cx="0" cy="3556686"/>
          </a:xfrm>
          <a:prstGeom prst="line">
            <a:avLst/>
          </a:prstGeom>
          <a:ln>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78" name="Straight Connector 77">
            <a:extLst>
              <a:ext uri="{FF2B5EF4-FFF2-40B4-BE49-F238E27FC236}">
                <a16:creationId xmlns:a16="http://schemas.microsoft.com/office/drawing/2014/main" id="{EF463D82-FF7F-B654-9D69-33750EA24A5F}"/>
              </a:ext>
              <a:ext uri="{C183D7F6-B498-43B3-948B-1728B52AA6E4}">
                <adec:decorative xmlns:adec="http://schemas.microsoft.com/office/drawing/2017/decorative" val="1"/>
              </a:ext>
            </a:extLst>
          </p:cNvPr>
          <p:cNvCxnSpPr/>
          <p:nvPr/>
        </p:nvCxnSpPr>
        <p:spPr>
          <a:xfrm>
            <a:off x="6099348" y="1994197"/>
            <a:ext cx="0" cy="3556686"/>
          </a:xfrm>
          <a:prstGeom prst="line">
            <a:avLst/>
          </a:prstGeom>
          <a:ln>
            <a:headEnd type="none" w="lg" len="med"/>
            <a:tailEnd type="none" w="lg" len="med"/>
          </a:ln>
        </p:spPr>
        <p:style>
          <a:lnRef idx="1">
            <a:schemeClr val="accent3"/>
          </a:lnRef>
          <a:fillRef idx="0">
            <a:schemeClr val="accent3"/>
          </a:fillRef>
          <a:effectRef idx="0">
            <a:schemeClr val="accent3"/>
          </a:effectRef>
          <a:fontRef idx="minor">
            <a:schemeClr val="tx1"/>
          </a:fontRef>
        </p:style>
      </p:cxnSp>
      <p:cxnSp>
        <p:nvCxnSpPr>
          <p:cNvPr id="79" name="Straight Connector 78">
            <a:extLst>
              <a:ext uri="{FF2B5EF4-FFF2-40B4-BE49-F238E27FC236}">
                <a16:creationId xmlns:a16="http://schemas.microsoft.com/office/drawing/2014/main" id="{EE4D640F-E255-F54A-D565-14652AFB40D9}"/>
              </a:ext>
              <a:ext uri="{C183D7F6-B498-43B3-948B-1728B52AA6E4}">
                <adec:decorative xmlns:adec="http://schemas.microsoft.com/office/drawing/2017/decorative" val="1"/>
              </a:ext>
            </a:extLst>
          </p:cNvPr>
          <p:cNvCxnSpPr/>
          <p:nvPr/>
        </p:nvCxnSpPr>
        <p:spPr>
          <a:xfrm>
            <a:off x="8893347" y="1994197"/>
            <a:ext cx="0" cy="3556686"/>
          </a:xfrm>
          <a:prstGeom prst="line">
            <a:avLst/>
          </a:prstGeom>
          <a:ln>
            <a:headEnd type="none" w="lg" len="med"/>
            <a:tailEnd type="none" w="lg" len="med"/>
          </a:ln>
        </p:spPr>
        <p:style>
          <a:lnRef idx="1">
            <a:schemeClr val="accent3"/>
          </a:lnRef>
          <a:fillRef idx="0">
            <a:schemeClr val="accent3"/>
          </a:fillRef>
          <a:effectRef idx="0">
            <a:schemeClr val="accent3"/>
          </a:effectRef>
          <a:fontRef idx="minor">
            <a:schemeClr val="tx1"/>
          </a:fontRef>
        </p:style>
      </p:cxnSp>
      <p:sp>
        <p:nvSpPr>
          <p:cNvPr id="69" name="TextBox 68">
            <a:extLst>
              <a:ext uri="{FF2B5EF4-FFF2-40B4-BE49-F238E27FC236}">
                <a16:creationId xmlns:a16="http://schemas.microsoft.com/office/drawing/2014/main" id="{93D1C09A-58CC-754F-E70B-9348E541E8CE}"/>
              </a:ext>
            </a:extLst>
          </p:cNvPr>
          <p:cNvSpPr txBox="1"/>
          <p:nvPr/>
        </p:nvSpPr>
        <p:spPr>
          <a:xfrm>
            <a:off x="6431671" y="1839555"/>
            <a:ext cx="2129526" cy="923330"/>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Segoe UI Semibold"/>
                <a:ea typeface="+mn-ea"/>
                <a:cs typeface="+mn-cs"/>
              </a:rPr>
              <a:t>3P ISV App with PostgreSQL/SQL Support </a:t>
            </a:r>
          </a:p>
        </p:txBody>
      </p:sp>
      <p:sp>
        <p:nvSpPr>
          <p:cNvPr id="73" name="Rectangle 72">
            <a:extLst>
              <a:ext uri="{FF2B5EF4-FFF2-40B4-BE49-F238E27FC236}">
                <a16:creationId xmlns:a16="http://schemas.microsoft.com/office/drawing/2014/main" id="{AFF71444-DFFA-6F73-E495-36BDECAB3D92}"/>
              </a:ext>
            </a:extLst>
          </p:cNvPr>
          <p:cNvSpPr/>
          <p:nvPr/>
        </p:nvSpPr>
        <p:spPr>
          <a:xfrm>
            <a:off x="6183976" y="3034703"/>
            <a:ext cx="2659122" cy="2136874"/>
          </a:xfrm>
          <a:prstGeom prst="rect">
            <a:avLst/>
          </a:prstGeom>
          <a:noFill/>
          <a:ln w="9525" cap="flat" cmpd="sng" algn="ctr">
            <a:noFill/>
            <a:prstDash val="solid"/>
          </a:ln>
          <a:effectLst/>
        </p:spPr>
        <p:txBody>
          <a:bodyPr wrap="square" lIns="91321" tIns="45660" rIns="91321" bIns="4566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Kozuka Gothic Pro R"/>
                <a:cs typeface="Segoe UI Semibold"/>
              </a:rPr>
              <a:t>Refactor to</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Kozuka Gothic Pro R"/>
                <a:cs typeface="Segoe UI Semibold"/>
              </a:rPr>
              <a:t>Azure Database for PostgreSQL</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Kozuka Gothic Pro R"/>
                <a:cs typeface="Segoe UI Semibold"/>
              </a:rPr>
              <a:t>Azure SQL</a:t>
            </a:r>
          </a:p>
          <a:p>
            <a:pPr marL="0" marR="0" lvl="1" indent="0" algn="ctr" defTabSz="1240734" rtl="0" eaLnBrk="1" fontAlgn="base"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Kozuka Gothic Pro R"/>
              <a:cs typeface="Segoe UI Semibold"/>
            </a:endParaRP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Kozuka Gothic Pro R"/>
                <a:cs typeface="Segoe UI Semibold"/>
              </a:rPr>
              <a:t>Or</a:t>
            </a:r>
          </a:p>
          <a:p>
            <a:pPr marL="0" marR="0" lvl="1" indent="0" algn="ctr" defTabSz="1240734" rtl="0" eaLnBrk="1" fontAlgn="base"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Segoe UI"/>
              <a:ea typeface="Kozuka Gothic Pro R"/>
              <a:cs typeface="Segoe UI Semibold"/>
            </a:endParaRP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Kozuka Gothic Pro R"/>
                <a:cs typeface="Segoe UI Semibold"/>
              </a:rPr>
              <a:t>Right-size then Lift and Shift</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white"/>
                </a:solidFill>
                <a:effectLst/>
                <a:uLnTx/>
                <a:uFillTx/>
                <a:latin typeface="Segoe UI"/>
                <a:ea typeface="Kozuka Gothic Pro R"/>
                <a:cs typeface="Segoe UI Semibold"/>
              </a:rPr>
              <a:t>Oracle on Azure IaaS</a:t>
            </a:r>
            <a:endParaRPr kumimoji="0" lang="en-US" sz="1400" b="0" i="0" u="none" strike="noStrike" kern="1200" cap="none" spc="0" normalizeH="0" baseline="0" noProof="0">
              <a:ln>
                <a:noFill/>
              </a:ln>
              <a:solidFill>
                <a:prstClr val="white"/>
              </a:solidFill>
              <a:effectLst/>
              <a:uLnTx/>
              <a:uFillTx/>
              <a:latin typeface="Segoe UI Semibold"/>
              <a:ea typeface="Kozuka Gothic Pro R"/>
              <a:cs typeface="Segoe UI Semibold"/>
            </a:endParaRPr>
          </a:p>
          <a:p>
            <a:pPr marL="0" marR="0" lvl="1" indent="0" algn="ctr" defTabSz="1240734" rtl="0" eaLnBrk="1" fontAlgn="base" latinLnBrk="0" hangingPunct="1">
              <a:lnSpc>
                <a:spcPct val="90000"/>
              </a:lnSpc>
              <a:spcBef>
                <a:spcPts val="0"/>
              </a:spcBef>
              <a:spcAft>
                <a:spcPts val="40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Segoe UI"/>
              <a:ea typeface="Kozuka Gothic Pro R"/>
              <a:cs typeface="Segoe UI Semibold"/>
            </a:endParaRPr>
          </a:p>
        </p:txBody>
      </p:sp>
      <p:sp>
        <p:nvSpPr>
          <p:cNvPr id="82" name="TextBox 81">
            <a:extLst>
              <a:ext uri="{FF2B5EF4-FFF2-40B4-BE49-F238E27FC236}">
                <a16:creationId xmlns:a16="http://schemas.microsoft.com/office/drawing/2014/main" id="{6EF8F51D-DA18-8BC6-564D-721D3ED35240}"/>
              </a:ext>
            </a:extLst>
          </p:cNvPr>
          <p:cNvSpPr txBox="1"/>
          <p:nvPr/>
        </p:nvSpPr>
        <p:spPr>
          <a:xfrm>
            <a:off x="6450202" y="5317550"/>
            <a:ext cx="2137624" cy="369332"/>
          </a:xfrm>
          <a:prstGeom prst="rect">
            <a:avLst/>
          </a:prstGeom>
          <a:noFill/>
        </p:spPr>
        <p:txBody>
          <a:bodyPr wrap="square">
            <a:spAutoFit/>
          </a:bodyPr>
          <a:lstStyle/>
          <a:p>
            <a:pPr marL="0" marR="0" lvl="0" indent="0" algn="ctr" defTabSz="9312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white"/>
                </a:solidFill>
                <a:effectLst/>
                <a:uLnTx/>
                <a:uFillTx/>
                <a:latin typeface="Segoe UI"/>
                <a:ea typeface="+mn-ea"/>
                <a:cs typeface="+mn-cs"/>
              </a:rPr>
              <a:t>Refactor</a:t>
            </a: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70" name="TextBox 69">
            <a:extLst>
              <a:ext uri="{FF2B5EF4-FFF2-40B4-BE49-F238E27FC236}">
                <a16:creationId xmlns:a16="http://schemas.microsoft.com/office/drawing/2014/main" id="{A41F5714-2018-0489-2942-29B3278CF4BD}"/>
              </a:ext>
            </a:extLst>
          </p:cNvPr>
          <p:cNvSpPr txBox="1"/>
          <p:nvPr/>
        </p:nvSpPr>
        <p:spPr>
          <a:xfrm>
            <a:off x="9160700" y="1994197"/>
            <a:ext cx="2129526" cy="615553"/>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solidFill>
                <a:effectLst/>
                <a:uLnTx/>
                <a:uFillTx/>
                <a:latin typeface="Segoe UI Semibold"/>
                <a:ea typeface="+mn-ea"/>
                <a:cs typeface="+mn-cs"/>
              </a:rPr>
              <a:t>Custom Apps and Data Warehouses</a:t>
            </a:r>
          </a:p>
        </p:txBody>
      </p:sp>
      <p:sp>
        <p:nvSpPr>
          <p:cNvPr id="217" name="Rectangle 216">
            <a:extLst>
              <a:ext uri="{FF2B5EF4-FFF2-40B4-BE49-F238E27FC236}">
                <a16:creationId xmlns:a16="http://schemas.microsoft.com/office/drawing/2014/main" id="{F1FA6531-76CD-4225-A4EE-159649BB5EA1}"/>
              </a:ext>
            </a:extLst>
          </p:cNvPr>
          <p:cNvSpPr/>
          <p:nvPr/>
        </p:nvSpPr>
        <p:spPr>
          <a:xfrm>
            <a:off x="8946814" y="3034703"/>
            <a:ext cx="2648436" cy="2292045"/>
          </a:xfrm>
          <a:prstGeom prst="rect">
            <a:avLst/>
          </a:prstGeom>
          <a:noFill/>
          <a:ln w="9525" cap="flat" cmpd="sng" algn="ctr">
            <a:noFill/>
            <a:prstDash val="solid"/>
          </a:ln>
          <a:effectLst/>
        </p:spPr>
        <p:txBody>
          <a:bodyPr wrap="square" lIns="91321" tIns="45660" rIns="91321" bIns="45660" rtlCol="0" anchor="t" anchorCtr="0">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Kozuka Gothic Pro R"/>
                <a:cs typeface="Segoe UI Semibold"/>
              </a:rPr>
              <a:t>Rearchitect and Migrate to</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Kozuka Gothic Pro R"/>
                <a:cs typeface="Segoe UI Semibold"/>
              </a:rPr>
              <a:t>Azure Database for PostgreSQL</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Kozuka Gothic Pro R"/>
                <a:cs typeface="Segoe UI Semibold"/>
              </a:rPr>
              <a:t>Azure SQL</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Kozuka Gothic Pro R"/>
                <a:cs typeface="Segoe UI Semibold"/>
              </a:rPr>
              <a:t>Azure Cosmos DB</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Kozuka Gothic Pro R"/>
                <a:cs typeface="Segoe UI Semibold"/>
              </a:rPr>
              <a:t>Azure Synapse</a:t>
            </a:r>
          </a:p>
          <a:p>
            <a:pPr marL="0" marR="0" lvl="1" indent="0" algn="ctr" defTabSz="1240734" rtl="0" eaLnBrk="1" fontAlgn="base"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Kozuka Gothic Pro R"/>
              <a:cs typeface="Segoe UI Semibold"/>
            </a:endParaRP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Kozuka Gothic Pro R"/>
                <a:cs typeface="Segoe UI Semibold"/>
              </a:rPr>
              <a:t>Or</a:t>
            </a:r>
          </a:p>
          <a:p>
            <a:pPr marL="0" marR="0" lvl="1" indent="0" algn="ctr" defTabSz="1240734" rtl="0" eaLnBrk="1" fontAlgn="base" latinLnBrk="0" hangingPunct="1">
              <a:lnSpc>
                <a:spcPct val="90000"/>
              </a:lnSpc>
              <a:spcBef>
                <a:spcPts val="0"/>
              </a:spcBef>
              <a:spcAft>
                <a:spcPts val="4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a:ea typeface="Kozuka Gothic Pro R"/>
              <a:cs typeface="Segoe UI Semibold"/>
            </a:endParaRP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400" b="0" i="0" u="none" strike="noStrike" kern="1200" cap="none" spc="0" normalizeH="0" baseline="0" noProof="0">
                <a:ln>
                  <a:noFill/>
                </a:ln>
                <a:solidFill>
                  <a:prstClr val="black"/>
                </a:solidFill>
                <a:effectLst/>
                <a:uLnTx/>
                <a:uFillTx/>
                <a:latin typeface="Segoe UI Semibold"/>
                <a:ea typeface="Kozuka Gothic Pro R"/>
                <a:cs typeface="Segoe UI Semibold"/>
              </a:rPr>
              <a:t>Right-size and Lift and Shift</a:t>
            </a:r>
          </a:p>
          <a:p>
            <a:pPr marL="0" marR="0" lvl="1" indent="0" algn="ctr" defTabSz="1240734" rtl="0" eaLnBrk="1" fontAlgn="base" latinLnBrk="0" hangingPunct="1">
              <a:lnSpc>
                <a:spcPct val="90000"/>
              </a:lnSpc>
              <a:spcBef>
                <a:spcPts val="0"/>
              </a:spcBef>
              <a:spcAft>
                <a:spcPts val="4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a:ea typeface="Kozuka Gothic Pro R"/>
                <a:cs typeface="Segoe UI Semibold"/>
              </a:rPr>
              <a:t>Oracle on Azure IaaS</a:t>
            </a:r>
            <a:endParaRPr kumimoji="0" lang="en-US" sz="1400" b="0" i="0" u="none" strike="noStrike" kern="1200" cap="none" spc="0" normalizeH="0" baseline="0" noProof="0">
              <a:ln>
                <a:noFill/>
              </a:ln>
              <a:solidFill>
                <a:prstClr val="black"/>
              </a:solidFill>
              <a:effectLst/>
              <a:uLnTx/>
              <a:uFillTx/>
              <a:latin typeface="Segoe UI Semibold"/>
              <a:ea typeface="Kozuka Gothic Pro R"/>
              <a:cs typeface="Segoe UI Semibold"/>
            </a:endParaRPr>
          </a:p>
        </p:txBody>
      </p:sp>
      <p:sp>
        <p:nvSpPr>
          <p:cNvPr id="83" name="TextBox 82">
            <a:extLst>
              <a:ext uri="{FF2B5EF4-FFF2-40B4-BE49-F238E27FC236}">
                <a16:creationId xmlns:a16="http://schemas.microsoft.com/office/drawing/2014/main" id="{6A80D7A3-A2D7-46DE-A6F3-EFB3D95FED08}"/>
              </a:ext>
            </a:extLst>
          </p:cNvPr>
          <p:cNvSpPr txBox="1"/>
          <p:nvPr/>
        </p:nvSpPr>
        <p:spPr>
          <a:xfrm>
            <a:off x="9205097" y="5320614"/>
            <a:ext cx="2137624" cy="369332"/>
          </a:xfrm>
          <a:prstGeom prst="rect">
            <a:avLst/>
          </a:prstGeom>
          <a:noFill/>
        </p:spPr>
        <p:txBody>
          <a:bodyPr wrap="square">
            <a:spAutoFit/>
          </a:bodyPr>
          <a:lstStyle/>
          <a:p>
            <a:pPr marL="0" marR="0" lvl="0" indent="0" algn="ctr" defTabSz="9312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a:ea typeface="+mn-ea"/>
                <a:cs typeface="+mn-cs"/>
              </a:rPr>
              <a:t>Rearchitect</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81" name="TextBox 80">
            <a:extLst>
              <a:ext uri="{FF2B5EF4-FFF2-40B4-BE49-F238E27FC236}">
                <a16:creationId xmlns:a16="http://schemas.microsoft.com/office/drawing/2014/main" id="{4DCB6CC4-9CF4-211B-C542-7FCF3B7AB56E}"/>
              </a:ext>
            </a:extLst>
          </p:cNvPr>
          <p:cNvSpPr txBox="1"/>
          <p:nvPr/>
        </p:nvSpPr>
        <p:spPr>
          <a:xfrm>
            <a:off x="4580791" y="5788990"/>
            <a:ext cx="3103449" cy="369332"/>
          </a:xfrm>
          <a:prstGeom prst="rect">
            <a:avLst/>
          </a:prstGeom>
          <a:noFill/>
        </p:spPr>
        <p:txBody>
          <a:bodyPr wrap="square">
            <a:spAutoFit/>
          </a:bodyPr>
          <a:lstStyle/>
          <a:p>
            <a:pPr marL="0" marR="0" lvl="0" indent="0" algn="ctr" defTabSz="931292"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Segoe UI"/>
                <a:ea typeface="+mn-ea"/>
                <a:cs typeface="+mn-cs"/>
              </a:rPr>
              <a:t>Rehost</a:t>
            </a: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Tree>
    <p:extLst>
      <p:ext uri="{BB962C8B-B14F-4D97-AF65-F5344CB8AC3E}">
        <p14:creationId xmlns:p14="http://schemas.microsoft.com/office/powerpoint/2010/main" val="240266218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E89704-31A5-6F04-CFE6-D1F08AE23BBD}"/>
              </a:ext>
            </a:extLst>
          </p:cNvPr>
          <p:cNvSpPr>
            <a:spLocks noGrp="1"/>
          </p:cNvSpPr>
          <p:nvPr>
            <p:ph type="title"/>
          </p:nvPr>
        </p:nvSpPr>
        <p:spPr>
          <a:xfrm>
            <a:off x="588263" y="457200"/>
            <a:ext cx="11018520" cy="855747"/>
          </a:xfrm>
        </p:spPr>
        <p:txBody>
          <a:bodyPr/>
          <a:lstStyle/>
          <a:p>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Datamart in Power BI</a:t>
            </a:r>
            <a:b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br>
            <a:r>
              <a:rPr kumimoji="0" lang="en-US" sz="1961" b="0" i="0" u="none" strike="noStrike" kern="1200" cap="none" spc="0" normalizeH="0" baseline="0" noProof="0">
                <a:ln w="3175">
                  <a:noFill/>
                </a:ln>
                <a:solidFill>
                  <a:srgbClr val="5FFFFF"/>
                </a:solidFill>
                <a:effectLst/>
                <a:uLnTx/>
                <a:uFillTx/>
                <a:latin typeface="Segoe UI Semibold"/>
                <a:ea typeface="+mn-ea"/>
                <a:cs typeface="Segoe UI" pitchFamily="34" charset="0"/>
              </a:rPr>
              <a:t>Democratize data for every level of your organization</a:t>
            </a:r>
            <a:endParaRPr lang="en-US">
              <a:solidFill>
                <a:srgbClr val="5FFFFF"/>
              </a:solidFill>
            </a:endParaRPr>
          </a:p>
        </p:txBody>
      </p:sp>
      <p:sp>
        <p:nvSpPr>
          <p:cNvPr id="28" name="!! Org Arc Left">
            <a:extLst>
              <a:ext uri="{FF2B5EF4-FFF2-40B4-BE49-F238E27FC236}">
                <a16:creationId xmlns:a16="http://schemas.microsoft.com/office/drawing/2014/main" id="{6AC42518-7C9B-7303-696B-E77F13730D02}"/>
              </a:ext>
              <a:ext uri="{C183D7F6-B498-43B3-948B-1728B52AA6E4}">
                <adec:decorative xmlns:adec="http://schemas.microsoft.com/office/drawing/2017/decorative" val="1"/>
              </a:ext>
            </a:extLst>
          </p:cNvPr>
          <p:cNvSpPr/>
          <p:nvPr/>
        </p:nvSpPr>
        <p:spPr bwMode="auto">
          <a:xfrm>
            <a:off x="5952379" y="1018223"/>
            <a:ext cx="4820252" cy="4820252"/>
          </a:xfrm>
          <a:prstGeom prst="arc">
            <a:avLst>
              <a:gd name="adj1" fmla="val 9317528"/>
              <a:gd name="adj2" fmla="val 15705445"/>
            </a:avLst>
          </a:prstGeom>
          <a:noFill/>
          <a:ln w="19050" cap="flat" cmpd="sng" algn="ctr">
            <a:solidFill>
              <a:srgbClr val="50E6FF">
                <a:alpha val="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9" name="!! Org Arc Right">
            <a:extLst>
              <a:ext uri="{FF2B5EF4-FFF2-40B4-BE49-F238E27FC236}">
                <a16:creationId xmlns:a16="http://schemas.microsoft.com/office/drawing/2014/main" id="{AF91FCD1-E9C7-CCDF-0F96-C57BC05E8726}"/>
              </a:ext>
              <a:ext uri="{C183D7F6-B498-43B3-948B-1728B52AA6E4}">
                <adec:decorative xmlns:adec="http://schemas.microsoft.com/office/drawing/2017/decorative" val="1"/>
              </a:ext>
            </a:extLst>
          </p:cNvPr>
          <p:cNvSpPr/>
          <p:nvPr/>
        </p:nvSpPr>
        <p:spPr bwMode="auto">
          <a:xfrm flipH="1">
            <a:off x="5952379" y="1018223"/>
            <a:ext cx="4820252" cy="4820252"/>
          </a:xfrm>
          <a:prstGeom prst="arc">
            <a:avLst>
              <a:gd name="adj1" fmla="val 9569435"/>
              <a:gd name="adj2" fmla="val 15691435"/>
            </a:avLst>
          </a:prstGeom>
          <a:noFill/>
          <a:ln w="19050" cap="flat" cmpd="sng" algn="ctr">
            <a:solidFill>
              <a:srgbClr val="50E6FF">
                <a:alpha val="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1" name="TextBox 40">
            <a:extLst>
              <a:ext uri="{FF2B5EF4-FFF2-40B4-BE49-F238E27FC236}">
                <a16:creationId xmlns:a16="http://schemas.microsoft.com/office/drawing/2014/main" id="{3DF9D28D-10CA-9ED0-18A3-814E23F5C92B}"/>
              </a:ext>
            </a:extLst>
          </p:cNvPr>
          <p:cNvSpPr txBox="1"/>
          <p:nvPr/>
        </p:nvSpPr>
        <p:spPr>
          <a:xfrm>
            <a:off x="772917" y="3410935"/>
            <a:ext cx="2307528" cy="1754326"/>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FFFFF"/>
                </a:solidFill>
                <a:effectLst/>
                <a:uLnTx/>
                <a:uFillTx/>
                <a:latin typeface="Segoe UI"/>
                <a:ea typeface="+mn-ea"/>
                <a:cs typeface="+mn-cs"/>
              </a:rPr>
              <a:t>Ingest &amp; Prep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An intuitive low code experience to create a datamart in Power BI with full web authoring</a:t>
            </a: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97114CEB-0EE1-BAC4-B54E-8ACAB53B4DC0}"/>
              </a:ext>
            </a:extLst>
          </p:cNvPr>
          <p:cNvSpPr txBox="1"/>
          <p:nvPr/>
        </p:nvSpPr>
        <p:spPr>
          <a:xfrm>
            <a:off x="3178684" y="3434259"/>
            <a:ext cx="2729388" cy="156966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FFFFF"/>
                </a:solidFill>
                <a:effectLst/>
                <a:uLnTx/>
                <a:uFillTx/>
                <a:latin typeface="Segoe UI"/>
                <a:ea typeface="+mn-ea"/>
                <a:cs typeface="+mn-cs"/>
              </a:rPr>
              <a:t>Unified semantic models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lt"/>
                <a:cs typeface="Segoe UI"/>
              </a:rPr>
              <a:t>An autogenerated self-tuning dataset and an interface that enables defining BI measures, relationships and security rules kept in sync with the database</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p:txBody>
      </p:sp>
      <p:sp>
        <p:nvSpPr>
          <p:cNvPr id="47" name="TextBox 46">
            <a:extLst>
              <a:ext uri="{FF2B5EF4-FFF2-40B4-BE49-F238E27FC236}">
                <a16:creationId xmlns:a16="http://schemas.microsoft.com/office/drawing/2014/main" id="{FAA7ED0F-85C7-86AD-BFD2-1A9519D943BC}"/>
              </a:ext>
            </a:extLst>
          </p:cNvPr>
          <p:cNvSpPr txBox="1"/>
          <p:nvPr/>
        </p:nvSpPr>
        <p:spPr>
          <a:xfrm>
            <a:off x="6267444" y="3434259"/>
            <a:ext cx="2444428" cy="1785104"/>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FFFFF"/>
                </a:solidFill>
                <a:effectLst/>
                <a:uLnTx/>
                <a:uFillTx/>
                <a:latin typeface="Segoe UI"/>
                <a:ea typeface="+mn-ea"/>
                <a:cs typeface="+mn-cs"/>
              </a:rPr>
              <a:t>Integrated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lt"/>
                <a:cs typeface="Segoe UI"/>
              </a:rPr>
              <a:t>Microsoft Purview Information Protection, sensitivity labels, lineage, endorsement, deployment pipelines and end to end monitoring built in</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p:txBody>
      </p:sp>
      <p:sp>
        <p:nvSpPr>
          <p:cNvPr id="45" name="TextBox 44">
            <a:extLst>
              <a:ext uri="{FF2B5EF4-FFF2-40B4-BE49-F238E27FC236}">
                <a16:creationId xmlns:a16="http://schemas.microsoft.com/office/drawing/2014/main" id="{D70A4DD3-0B1A-0D7D-3CE3-956194FA9C86}"/>
              </a:ext>
            </a:extLst>
          </p:cNvPr>
          <p:cNvSpPr txBox="1"/>
          <p:nvPr/>
        </p:nvSpPr>
        <p:spPr>
          <a:xfrm>
            <a:off x="9158282" y="3434259"/>
            <a:ext cx="2265345" cy="1569660"/>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5FFFFF"/>
                </a:solidFill>
                <a:effectLst/>
                <a:uLnTx/>
                <a:uFillTx/>
                <a:latin typeface="Segoe UI"/>
                <a:ea typeface="+mn-ea"/>
                <a:cs typeface="+mn-cs"/>
              </a:rPr>
              <a:t>        Ease of use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lt"/>
                <a:cs typeface="Segoe UI"/>
              </a:rPr>
              <a:t>Includes full sharing, ready to build Power BI reports and is discoverable where users work – Data Hub, Excel, Teams</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Segoe UI"/>
              <a:ea typeface="+mn-ea"/>
              <a:cs typeface="Segoe UI"/>
            </a:endParaRPr>
          </a:p>
        </p:txBody>
      </p:sp>
      <p:cxnSp>
        <p:nvCxnSpPr>
          <p:cNvPr id="31" name="Straight Connector 30">
            <a:extLst>
              <a:ext uri="{FF2B5EF4-FFF2-40B4-BE49-F238E27FC236}">
                <a16:creationId xmlns:a16="http://schemas.microsoft.com/office/drawing/2014/main" id="{555AB2FF-5CE4-CFF7-595E-9064F56C5AAC}"/>
              </a:ext>
              <a:ext uri="{C183D7F6-B498-43B3-948B-1728B52AA6E4}">
                <adec:decorative xmlns:adec="http://schemas.microsoft.com/office/drawing/2017/decorative" val="1"/>
              </a:ext>
            </a:extLst>
          </p:cNvPr>
          <p:cNvCxnSpPr>
            <a:cxnSpLocks/>
          </p:cNvCxnSpPr>
          <p:nvPr/>
        </p:nvCxnSpPr>
        <p:spPr>
          <a:xfrm>
            <a:off x="2987189" y="2655838"/>
            <a:ext cx="0" cy="2116188"/>
          </a:xfrm>
          <a:prstGeom prst="line">
            <a:avLst/>
          </a:prstGeom>
          <a:ln w="31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CCC2D43-2508-4D27-DD5A-5B4EB405A140}"/>
              </a:ext>
              <a:ext uri="{C183D7F6-B498-43B3-948B-1728B52AA6E4}">
                <adec:decorative xmlns:adec="http://schemas.microsoft.com/office/drawing/2017/decorative" val="1"/>
              </a:ext>
            </a:extLst>
          </p:cNvPr>
          <p:cNvCxnSpPr>
            <a:cxnSpLocks/>
          </p:cNvCxnSpPr>
          <p:nvPr/>
        </p:nvCxnSpPr>
        <p:spPr>
          <a:xfrm>
            <a:off x="6022016" y="2628510"/>
            <a:ext cx="0" cy="2112919"/>
          </a:xfrm>
          <a:prstGeom prst="line">
            <a:avLst/>
          </a:prstGeom>
          <a:ln w="31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32" name="Group 315">
            <a:extLst>
              <a:ext uri="{FF2B5EF4-FFF2-40B4-BE49-F238E27FC236}">
                <a16:creationId xmlns:a16="http://schemas.microsoft.com/office/drawing/2014/main" id="{D3DAA2B6-A1EA-E918-CDC4-23FF803BFFEE}"/>
              </a:ext>
              <a:ext uri="{C183D7F6-B498-43B3-948B-1728B52AA6E4}">
                <adec:decorative xmlns:adec="http://schemas.microsoft.com/office/drawing/2017/decorative" val="1"/>
              </a:ext>
            </a:extLst>
          </p:cNvPr>
          <p:cNvGrpSpPr>
            <a:grpSpLocks noChangeAspect="1"/>
          </p:cNvGrpSpPr>
          <p:nvPr/>
        </p:nvGrpSpPr>
        <p:grpSpPr bwMode="auto">
          <a:xfrm>
            <a:off x="1403624" y="2557458"/>
            <a:ext cx="568415" cy="568415"/>
            <a:chOff x="1614" y="2777"/>
            <a:chExt cx="312" cy="312"/>
          </a:xfrm>
        </p:grpSpPr>
        <p:sp>
          <p:nvSpPr>
            <p:cNvPr id="33" name="Line 316">
              <a:extLst>
                <a:ext uri="{FF2B5EF4-FFF2-40B4-BE49-F238E27FC236}">
                  <a16:creationId xmlns:a16="http://schemas.microsoft.com/office/drawing/2014/main" id="{C6F676A0-035F-C1CB-1A52-F9AF24C92128}"/>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Line 317">
              <a:extLst>
                <a:ext uri="{FF2B5EF4-FFF2-40B4-BE49-F238E27FC236}">
                  <a16:creationId xmlns:a16="http://schemas.microsoft.com/office/drawing/2014/main" id="{DB3E567F-58C6-F3F0-0503-0E585F216944}"/>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Line 318">
              <a:extLst>
                <a:ext uri="{FF2B5EF4-FFF2-40B4-BE49-F238E27FC236}">
                  <a16:creationId xmlns:a16="http://schemas.microsoft.com/office/drawing/2014/main" id="{0F4FC0FC-B6D3-3193-9EF5-E15E708C3DA9}"/>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Oval 319">
              <a:extLst>
                <a:ext uri="{FF2B5EF4-FFF2-40B4-BE49-F238E27FC236}">
                  <a16:creationId xmlns:a16="http://schemas.microsoft.com/office/drawing/2014/main" id="{79EDED10-DB8C-23EF-D7E2-B01FDBCB37CA}"/>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Oval 320">
              <a:extLst>
                <a:ext uri="{FF2B5EF4-FFF2-40B4-BE49-F238E27FC236}">
                  <a16:creationId xmlns:a16="http://schemas.microsoft.com/office/drawing/2014/main" id="{1C42B7A1-5E61-1A47-B36E-E638AA1C3CC1}"/>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Oval 321">
              <a:extLst>
                <a:ext uri="{FF2B5EF4-FFF2-40B4-BE49-F238E27FC236}">
                  <a16:creationId xmlns:a16="http://schemas.microsoft.com/office/drawing/2014/main" id="{29F175B3-FD1B-4B4E-C877-2E44D07521EF}"/>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Oval 322">
              <a:extLst>
                <a:ext uri="{FF2B5EF4-FFF2-40B4-BE49-F238E27FC236}">
                  <a16:creationId xmlns:a16="http://schemas.microsoft.com/office/drawing/2014/main" id="{AC386BFC-C3CC-2CCF-4AFC-7CB8324282D2}"/>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Line 323">
              <a:extLst>
                <a:ext uri="{FF2B5EF4-FFF2-40B4-BE49-F238E27FC236}">
                  <a16:creationId xmlns:a16="http://schemas.microsoft.com/office/drawing/2014/main" id="{489DE628-51B4-F770-D4FD-798DA9B0BF5B}"/>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Oval 324">
              <a:extLst>
                <a:ext uri="{FF2B5EF4-FFF2-40B4-BE49-F238E27FC236}">
                  <a16:creationId xmlns:a16="http://schemas.microsoft.com/office/drawing/2014/main" id="{011C676E-B2B7-AFA2-4243-C95768BFD0E4}"/>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Oval 325">
              <a:extLst>
                <a:ext uri="{FF2B5EF4-FFF2-40B4-BE49-F238E27FC236}">
                  <a16:creationId xmlns:a16="http://schemas.microsoft.com/office/drawing/2014/main" id="{1195DE12-271A-ED29-D5EA-766AB3560D72}"/>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Oval 326">
              <a:extLst>
                <a:ext uri="{FF2B5EF4-FFF2-40B4-BE49-F238E27FC236}">
                  <a16:creationId xmlns:a16="http://schemas.microsoft.com/office/drawing/2014/main" id="{B6FB425A-07A0-CF82-B026-E37D3A14CD7F}"/>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Oval 327">
              <a:extLst>
                <a:ext uri="{FF2B5EF4-FFF2-40B4-BE49-F238E27FC236}">
                  <a16:creationId xmlns:a16="http://schemas.microsoft.com/office/drawing/2014/main" id="{97CE6904-5BEA-E4DD-CFAE-1554F73981EB}"/>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Oval 328">
              <a:extLst>
                <a:ext uri="{FF2B5EF4-FFF2-40B4-BE49-F238E27FC236}">
                  <a16:creationId xmlns:a16="http://schemas.microsoft.com/office/drawing/2014/main" id="{78535176-2A03-E6EC-FEAA-CD7BC0032356}"/>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2" name="Group 86">
            <a:extLst>
              <a:ext uri="{FF2B5EF4-FFF2-40B4-BE49-F238E27FC236}">
                <a16:creationId xmlns:a16="http://schemas.microsoft.com/office/drawing/2014/main" id="{DCAD9B3D-A56F-402E-9A20-6E55C0617125}"/>
              </a:ext>
              <a:ext uri="{C183D7F6-B498-43B3-948B-1728B52AA6E4}">
                <adec:decorative xmlns:adec="http://schemas.microsoft.com/office/drawing/2017/decorative" val="1"/>
              </a:ext>
            </a:extLst>
          </p:cNvPr>
          <p:cNvGrpSpPr>
            <a:grpSpLocks noChangeAspect="1"/>
          </p:cNvGrpSpPr>
          <p:nvPr/>
        </p:nvGrpSpPr>
        <p:grpSpPr bwMode="auto">
          <a:xfrm>
            <a:off x="4149183" y="2558457"/>
            <a:ext cx="630215" cy="630215"/>
            <a:chOff x="3413" y="2781"/>
            <a:chExt cx="312" cy="312"/>
          </a:xfrm>
        </p:grpSpPr>
        <p:sp>
          <p:nvSpPr>
            <p:cNvPr id="53" name="AutoShape 85">
              <a:extLst>
                <a:ext uri="{FF2B5EF4-FFF2-40B4-BE49-F238E27FC236}">
                  <a16:creationId xmlns:a16="http://schemas.microsoft.com/office/drawing/2014/main" id="{1ABEE785-AD9C-E29E-519A-9432BEA81C56}"/>
                </a:ext>
              </a:extLst>
            </p:cNvPr>
            <p:cNvSpPr>
              <a:spLocks noChangeAspect="1" noChangeArrowheads="1" noTextEdit="1"/>
            </p:cNvSpPr>
            <p:nvPr/>
          </p:nvSpPr>
          <p:spPr bwMode="auto">
            <a:xfrm>
              <a:off x="3413"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Oval 87">
              <a:extLst>
                <a:ext uri="{FF2B5EF4-FFF2-40B4-BE49-F238E27FC236}">
                  <a16:creationId xmlns:a16="http://schemas.microsoft.com/office/drawing/2014/main" id="{A9B850EB-A68B-5BDB-5141-1B58C4C56499}"/>
                </a:ext>
              </a:extLst>
            </p:cNvPr>
            <p:cNvSpPr>
              <a:spLocks noChangeArrowheads="1"/>
            </p:cNvSpPr>
            <p:nvPr/>
          </p:nvSpPr>
          <p:spPr bwMode="auto">
            <a:xfrm>
              <a:off x="3515" y="2888"/>
              <a:ext cx="78" cy="7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88">
              <a:extLst>
                <a:ext uri="{FF2B5EF4-FFF2-40B4-BE49-F238E27FC236}">
                  <a16:creationId xmlns:a16="http://schemas.microsoft.com/office/drawing/2014/main" id="{C12CFDB1-96D2-3D42-CEB2-E4CE584D93B7}"/>
                </a:ext>
              </a:extLst>
            </p:cNvPr>
            <p:cNvSpPr>
              <a:spLocks/>
            </p:cNvSpPr>
            <p:nvPr/>
          </p:nvSpPr>
          <p:spPr bwMode="auto">
            <a:xfrm>
              <a:off x="3506" y="2937"/>
              <a:ext cx="126" cy="29"/>
            </a:xfrm>
            <a:custGeom>
              <a:avLst/>
              <a:gdLst>
                <a:gd name="T0" fmla="*/ 490 w 554"/>
                <a:gd name="T1" fmla="*/ 128 h 128"/>
                <a:gd name="T2" fmla="*/ 64 w 554"/>
                <a:gd name="T3" fmla="*/ 128 h 128"/>
                <a:gd name="T4" fmla="*/ 0 w 554"/>
                <a:gd name="T5" fmla="*/ 64 h 128"/>
                <a:gd name="T6" fmla="*/ 0 w 554"/>
                <a:gd name="T7" fmla="*/ 64 h 128"/>
                <a:gd name="T8" fmla="*/ 64 w 554"/>
                <a:gd name="T9" fmla="*/ 0 h 128"/>
                <a:gd name="T10" fmla="*/ 490 w 554"/>
                <a:gd name="T11" fmla="*/ 0 h 128"/>
                <a:gd name="T12" fmla="*/ 554 w 554"/>
                <a:gd name="T13" fmla="*/ 64 h 128"/>
                <a:gd name="T14" fmla="*/ 554 w 554"/>
                <a:gd name="T15" fmla="*/ 64 h 128"/>
                <a:gd name="T16" fmla="*/ 490 w 554"/>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54" h="128">
                  <a:moveTo>
                    <a:pt x="490" y="128"/>
                  </a:moveTo>
                  <a:cubicBezTo>
                    <a:pt x="64" y="128"/>
                    <a:pt x="64" y="128"/>
                    <a:pt x="64" y="128"/>
                  </a:cubicBezTo>
                  <a:cubicBezTo>
                    <a:pt x="28" y="128"/>
                    <a:pt x="0" y="99"/>
                    <a:pt x="0" y="64"/>
                  </a:cubicBezTo>
                  <a:cubicBezTo>
                    <a:pt x="0" y="64"/>
                    <a:pt x="0" y="64"/>
                    <a:pt x="0" y="64"/>
                  </a:cubicBezTo>
                  <a:cubicBezTo>
                    <a:pt x="0" y="29"/>
                    <a:pt x="28" y="0"/>
                    <a:pt x="64" y="0"/>
                  </a:cubicBezTo>
                  <a:cubicBezTo>
                    <a:pt x="490" y="0"/>
                    <a:pt x="490" y="0"/>
                    <a:pt x="490" y="0"/>
                  </a:cubicBezTo>
                  <a:cubicBezTo>
                    <a:pt x="526" y="0"/>
                    <a:pt x="554" y="29"/>
                    <a:pt x="554" y="64"/>
                  </a:cubicBezTo>
                  <a:cubicBezTo>
                    <a:pt x="554" y="64"/>
                    <a:pt x="554" y="64"/>
                    <a:pt x="554" y="64"/>
                  </a:cubicBezTo>
                  <a:cubicBezTo>
                    <a:pt x="554" y="99"/>
                    <a:pt x="526" y="128"/>
                    <a:pt x="49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Oval 89">
              <a:extLst>
                <a:ext uri="{FF2B5EF4-FFF2-40B4-BE49-F238E27FC236}">
                  <a16:creationId xmlns:a16="http://schemas.microsoft.com/office/drawing/2014/main" id="{4DE5F8BF-D330-A3DD-FB53-7432609277FE}"/>
                </a:ext>
              </a:extLst>
            </p:cNvPr>
            <p:cNvSpPr>
              <a:spLocks noChangeArrowheads="1"/>
            </p:cNvSpPr>
            <p:nvPr/>
          </p:nvSpPr>
          <p:spPr bwMode="auto">
            <a:xfrm>
              <a:off x="3572" y="2905"/>
              <a:ext cx="51" cy="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90">
              <a:extLst>
                <a:ext uri="{FF2B5EF4-FFF2-40B4-BE49-F238E27FC236}">
                  <a16:creationId xmlns:a16="http://schemas.microsoft.com/office/drawing/2014/main" id="{4F358FC4-91C6-73A4-0CB3-4E3A971C61A0}"/>
                </a:ext>
              </a:extLst>
            </p:cNvPr>
            <p:cNvSpPr>
              <a:spLocks/>
            </p:cNvSpPr>
            <p:nvPr/>
          </p:nvSpPr>
          <p:spPr bwMode="auto">
            <a:xfrm>
              <a:off x="3413" y="2781"/>
              <a:ext cx="312" cy="312"/>
            </a:xfrm>
            <a:custGeom>
              <a:avLst/>
              <a:gdLst>
                <a:gd name="T0" fmla="*/ 682 w 1365"/>
                <a:gd name="T1" fmla="*/ 1365 h 1365"/>
                <a:gd name="T2" fmla="*/ 1365 w 1365"/>
                <a:gd name="T3" fmla="*/ 682 h 1365"/>
                <a:gd name="T4" fmla="*/ 682 w 1365"/>
                <a:gd name="T5" fmla="*/ 0 h 1365"/>
                <a:gd name="T6" fmla="*/ 84 w 1365"/>
                <a:gd name="T7" fmla="*/ 353 h 1365"/>
                <a:gd name="T8" fmla="*/ 54 w 1365"/>
                <a:gd name="T9" fmla="*/ 409 h 1365"/>
                <a:gd name="T10" fmla="*/ 166 w 1365"/>
                <a:gd name="T11" fmla="*/ 471 h 1365"/>
                <a:gd name="T12" fmla="*/ 197 w 1365"/>
                <a:gd name="T13" fmla="*/ 415 h 1365"/>
                <a:gd name="T14" fmla="*/ 682 w 1365"/>
                <a:gd name="T15" fmla="*/ 128 h 1365"/>
                <a:gd name="T16" fmla="*/ 1237 w 1365"/>
                <a:gd name="T17" fmla="*/ 682 h 1365"/>
                <a:gd name="T18" fmla="*/ 682 w 1365"/>
                <a:gd name="T19" fmla="*/ 1237 h 1365"/>
                <a:gd name="T20" fmla="*/ 128 w 1365"/>
                <a:gd name="T21" fmla="*/ 682 h 1365"/>
                <a:gd name="T22" fmla="*/ 128 w 1365"/>
                <a:gd name="T23" fmla="*/ 682 h 1365"/>
                <a:gd name="T24" fmla="*/ 0 w 1365"/>
                <a:gd name="T25" fmla="*/ 682 h 1365"/>
                <a:gd name="T26" fmla="*/ 0 w 1365"/>
                <a:gd name="T27" fmla="*/ 682 h 1365"/>
                <a:gd name="T28" fmla="*/ 682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2" y="1365"/>
                  </a:moveTo>
                  <a:cubicBezTo>
                    <a:pt x="1059" y="1365"/>
                    <a:pt x="1365" y="1059"/>
                    <a:pt x="1365" y="682"/>
                  </a:cubicBezTo>
                  <a:cubicBezTo>
                    <a:pt x="1365" y="306"/>
                    <a:pt x="1059" y="0"/>
                    <a:pt x="682" y="0"/>
                  </a:cubicBezTo>
                  <a:cubicBezTo>
                    <a:pt x="434" y="0"/>
                    <a:pt x="205" y="135"/>
                    <a:pt x="84" y="353"/>
                  </a:cubicBezTo>
                  <a:cubicBezTo>
                    <a:pt x="54" y="409"/>
                    <a:pt x="54" y="409"/>
                    <a:pt x="54" y="409"/>
                  </a:cubicBezTo>
                  <a:cubicBezTo>
                    <a:pt x="166" y="471"/>
                    <a:pt x="166" y="471"/>
                    <a:pt x="166" y="471"/>
                  </a:cubicBezTo>
                  <a:cubicBezTo>
                    <a:pt x="197" y="415"/>
                    <a:pt x="197" y="415"/>
                    <a:pt x="197" y="415"/>
                  </a:cubicBezTo>
                  <a:cubicBezTo>
                    <a:pt x="294" y="238"/>
                    <a:pt x="480" y="128"/>
                    <a:pt x="682" y="128"/>
                  </a:cubicBezTo>
                  <a:cubicBezTo>
                    <a:pt x="988" y="128"/>
                    <a:pt x="1237" y="377"/>
                    <a:pt x="1237" y="682"/>
                  </a:cubicBezTo>
                  <a:cubicBezTo>
                    <a:pt x="1237" y="988"/>
                    <a:pt x="988" y="1237"/>
                    <a:pt x="682" y="1237"/>
                  </a:cubicBezTo>
                  <a:cubicBezTo>
                    <a:pt x="376" y="1237"/>
                    <a:pt x="128" y="988"/>
                    <a:pt x="128" y="682"/>
                  </a:cubicBezTo>
                  <a:cubicBezTo>
                    <a:pt x="128" y="682"/>
                    <a:pt x="128" y="682"/>
                    <a:pt x="128" y="682"/>
                  </a:cubicBezTo>
                  <a:cubicBezTo>
                    <a:pt x="0" y="682"/>
                    <a:pt x="0" y="682"/>
                    <a:pt x="0" y="682"/>
                  </a:cubicBezTo>
                  <a:cubicBezTo>
                    <a:pt x="0" y="682"/>
                    <a:pt x="0" y="682"/>
                    <a:pt x="0" y="682"/>
                  </a:cubicBezTo>
                  <a:cubicBezTo>
                    <a:pt x="0" y="1059"/>
                    <a:pt x="306" y="1365"/>
                    <a:pt x="682"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91">
              <a:extLst>
                <a:ext uri="{FF2B5EF4-FFF2-40B4-BE49-F238E27FC236}">
                  <a16:creationId xmlns:a16="http://schemas.microsoft.com/office/drawing/2014/main" id="{5E4EF41E-94C0-9864-C35F-A18805781A66}"/>
                </a:ext>
              </a:extLst>
            </p:cNvPr>
            <p:cNvSpPr>
              <a:spLocks/>
            </p:cNvSpPr>
            <p:nvPr/>
          </p:nvSpPr>
          <p:spPr bwMode="auto">
            <a:xfrm>
              <a:off x="3413" y="2811"/>
              <a:ext cx="88" cy="87"/>
            </a:xfrm>
            <a:custGeom>
              <a:avLst/>
              <a:gdLst>
                <a:gd name="T0" fmla="*/ 88 w 88"/>
                <a:gd name="T1" fmla="*/ 87 h 87"/>
                <a:gd name="T2" fmla="*/ 88 w 88"/>
                <a:gd name="T3" fmla="*/ 58 h 87"/>
                <a:gd name="T4" fmla="*/ 30 w 88"/>
                <a:gd name="T5" fmla="*/ 58 h 87"/>
                <a:gd name="T6" fmla="*/ 30 w 88"/>
                <a:gd name="T7" fmla="*/ 0 h 87"/>
                <a:gd name="T8" fmla="*/ 0 w 88"/>
                <a:gd name="T9" fmla="*/ 0 h 87"/>
                <a:gd name="T10" fmla="*/ 0 w 88"/>
                <a:gd name="T11" fmla="*/ 87 h 87"/>
                <a:gd name="T12" fmla="*/ 88 w 88"/>
                <a:gd name="T13" fmla="*/ 87 h 87"/>
              </a:gdLst>
              <a:ahLst/>
              <a:cxnLst>
                <a:cxn ang="0">
                  <a:pos x="T0" y="T1"/>
                </a:cxn>
                <a:cxn ang="0">
                  <a:pos x="T2" y="T3"/>
                </a:cxn>
                <a:cxn ang="0">
                  <a:pos x="T4" y="T5"/>
                </a:cxn>
                <a:cxn ang="0">
                  <a:pos x="T6" y="T7"/>
                </a:cxn>
                <a:cxn ang="0">
                  <a:pos x="T8" y="T9"/>
                </a:cxn>
                <a:cxn ang="0">
                  <a:pos x="T10" y="T11"/>
                </a:cxn>
                <a:cxn ang="0">
                  <a:pos x="T12" y="T13"/>
                </a:cxn>
              </a:cxnLst>
              <a:rect l="0" t="0" r="r" b="b"/>
              <a:pathLst>
                <a:path w="88" h="87">
                  <a:moveTo>
                    <a:pt x="88" y="87"/>
                  </a:moveTo>
                  <a:lnTo>
                    <a:pt x="88" y="58"/>
                  </a:lnTo>
                  <a:lnTo>
                    <a:pt x="30" y="58"/>
                  </a:lnTo>
                  <a:lnTo>
                    <a:pt x="30" y="0"/>
                  </a:lnTo>
                  <a:lnTo>
                    <a:pt x="0" y="0"/>
                  </a:lnTo>
                  <a:lnTo>
                    <a:pt x="0" y="87"/>
                  </a:lnTo>
                  <a:lnTo>
                    <a:pt x="88" y="8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9" name="Group 58">
            <a:extLst>
              <a:ext uri="{FF2B5EF4-FFF2-40B4-BE49-F238E27FC236}">
                <a16:creationId xmlns:a16="http://schemas.microsoft.com/office/drawing/2014/main" id="{FB418034-CD08-205C-1473-45EC37C631B3}"/>
              </a:ext>
              <a:ext uri="{C183D7F6-B498-43B3-948B-1728B52AA6E4}">
                <adec:decorative xmlns:adec="http://schemas.microsoft.com/office/drawing/2017/decorative" val="1"/>
              </a:ext>
            </a:extLst>
          </p:cNvPr>
          <p:cNvGrpSpPr>
            <a:grpSpLocks noChangeAspect="1"/>
          </p:cNvGrpSpPr>
          <p:nvPr/>
        </p:nvGrpSpPr>
        <p:grpSpPr>
          <a:xfrm>
            <a:off x="6857717" y="2519505"/>
            <a:ext cx="563965" cy="696007"/>
            <a:chOff x="1980078" y="253998"/>
            <a:chExt cx="3830386" cy="4727197"/>
          </a:xfrm>
          <a:solidFill>
            <a:srgbClr val="50E6FF"/>
          </a:solidFill>
        </p:grpSpPr>
        <p:sp>
          <p:nvSpPr>
            <p:cNvPr id="60" name="Rectangle 27">
              <a:extLst>
                <a:ext uri="{FF2B5EF4-FFF2-40B4-BE49-F238E27FC236}">
                  <a16:creationId xmlns:a16="http://schemas.microsoft.com/office/drawing/2014/main" id="{9FD50E72-C708-89AF-0558-38115DCD3E0C}"/>
                </a:ext>
              </a:extLst>
            </p:cNvPr>
            <p:cNvSpPr>
              <a:spLocks noChangeArrowheads="1"/>
            </p:cNvSpPr>
            <p:nvPr/>
          </p:nvSpPr>
          <p:spPr bwMode="auto">
            <a:xfrm>
              <a:off x="1980078" y="2169196"/>
              <a:ext cx="3830386" cy="28119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1" name="Freeform 29">
              <a:extLst>
                <a:ext uri="{FF2B5EF4-FFF2-40B4-BE49-F238E27FC236}">
                  <a16:creationId xmlns:a16="http://schemas.microsoft.com/office/drawing/2014/main" id="{88E586E5-D034-2760-A626-5154EA918E14}"/>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2" name="Freeform 30">
              <a:extLst>
                <a:ext uri="{FF2B5EF4-FFF2-40B4-BE49-F238E27FC236}">
                  <a16:creationId xmlns:a16="http://schemas.microsoft.com/office/drawing/2014/main" id="{AE102E00-4516-B292-9422-EB3F457E2265}"/>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4E89C9F9-0421-F032-AAAB-B15319F3C953}"/>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64" name="Group 222">
            <a:extLst>
              <a:ext uri="{FF2B5EF4-FFF2-40B4-BE49-F238E27FC236}">
                <a16:creationId xmlns:a16="http://schemas.microsoft.com/office/drawing/2014/main" id="{EEBE15DA-A4CC-525A-D6E6-F87D5CC2AC87}"/>
              </a:ext>
              <a:ext uri="{C183D7F6-B498-43B3-948B-1728B52AA6E4}">
                <adec:decorative xmlns:adec="http://schemas.microsoft.com/office/drawing/2017/decorative" val="1"/>
              </a:ext>
            </a:extLst>
          </p:cNvPr>
          <p:cNvGrpSpPr>
            <a:grpSpLocks noChangeAspect="1"/>
          </p:cNvGrpSpPr>
          <p:nvPr/>
        </p:nvGrpSpPr>
        <p:grpSpPr bwMode="auto">
          <a:xfrm>
            <a:off x="10006515" y="2632667"/>
            <a:ext cx="431795" cy="629533"/>
            <a:chOff x="4062" y="2783"/>
            <a:chExt cx="214" cy="312"/>
          </a:xfrm>
        </p:grpSpPr>
        <p:sp>
          <p:nvSpPr>
            <p:cNvPr id="65" name="AutoShape 221">
              <a:extLst>
                <a:ext uri="{FF2B5EF4-FFF2-40B4-BE49-F238E27FC236}">
                  <a16:creationId xmlns:a16="http://schemas.microsoft.com/office/drawing/2014/main" id="{05FE6B50-9D6A-75E8-B430-94294838541D}"/>
                </a:ext>
              </a:extLst>
            </p:cNvPr>
            <p:cNvSpPr>
              <a:spLocks noChangeAspect="1" noChangeArrowheads="1" noTextEdit="1"/>
            </p:cNvSpPr>
            <p:nvPr/>
          </p:nvSpPr>
          <p:spPr bwMode="auto">
            <a:xfrm>
              <a:off x="4062" y="2783"/>
              <a:ext cx="214"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Rectangle 223">
              <a:extLst>
                <a:ext uri="{FF2B5EF4-FFF2-40B4-BE49-F238E27FC236}">
                  <a16:creationId xmlns:a16="http://schemas.microsoft.com/office/drawing/2014/main" id="{E1CFD6C1-0179-CE4F-CDFF-E25D64C22ABD}"/>
                </a:ext>
              </a:extLst>
            </p:cNvPr>
            <p:cNvSpPr>
              <a:spLocks noChangeArrowheads="1"/>
            </p:cNvSpPr>
            <p:nvPr/>
          </p:nvSpPr>
          <p:spPr bwMode="auto">
            <a:xfrm>
              <a:off x="4062" y="2783"/>
              <a:ext cx="214"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Rectangle 224">
              <a:extLst>
                <a:ext uri="{FF2B5EF4-FFF2-40B4-BE49-F238E27FC236}">
                  <a16:creationId xmlns:a16="http://schemas.microsoft.com/office/drawing/2014/main" id="{9FBB6AC8-BB0C-1BD1-5089-92D49131E10D}"/>
                </a:ext>
              </a:extLst>
            </p:cNvPr>
            <p:cNvSpPr>
              <a:spLocks noChangeArrowheads="1"/>
            </p:cNvSpPr>
            <p:nvPr/>
          </p:nvSpPr>
          <p:spPr bwMode="auto">
            <a:xfrm>
              <a:off x="4091" y="2822"/>
              <a:ext cx="156"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Rectangle 225">
              <a:extLst>
                <a:ext uri="{FF2B5EF4-FFF2-40B4-BE49-F238E27FC236}">
                  <a16:creationId xmlns:a16="http://schemas.microsoft.com/office/drawing/2014/main" id="{1BCE92EA-58A4-CA34-70F8-AE29B7BF96CE}"/>
                </a:ext>
              </a:extLst>
            </p:cNvPr>
            <p:cNvSpPr>
              <a:spLocks noChangeArrowheads="1"/>
            </p:cNvSpPr>
            <p:nvPr/>
          </p:nvSpPr>
          <p:spPr bwMode="auto">
            <a:xfrm>
              <a:off x="4091" y="2871"/>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Rectangle 226">
              <a:extLst>
                <a:ext uri="{FF2B5EF4-FFF2-40B4-BE49-F238E27FC236}">
                  <a16:creationId xmlns:a16="http://schemas.microsoft.com/office/drawing/2014/main" id="{2867657F-1D9A-58DE-53D0-C704E62E75D5}"/>
                </a:ext>
              </a:extLst>
            </p:cNvPr>
            <p:cNvSpPr>
              <a:spLocks noChangeArrowheads="1"/>
            </p:cNvSpPr>
            <p:nvPr/>
          </p:nvSpPr>
          <p:spPr bwMode="auto">
            <a:xfrm>
              <a:off x="4091" y="2919"/>
              <a:ext cx="156"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Rectangle 227">
              <a:extLst>
                <a:ext uri="{FF2B5EF4-FFF2-40B4-BE49-F238E27FC236}">
                  <a16:creationId xmlns:a16="http://schemas.microsoft.com/office/drawing/2014/main" id="{E9116E95-0094-B5FC-32B2-857DA7005647}"/>
                </a:ext>
              </a:extLst>
            </p:cNvPr>
            <p:cNvSpPr>
              <a:spLocks noChangeArrowheads="1"/>
            </p:cNvSpPr>
            <p:nvPr/>
          </p:nvSpPr>
          <p:spPr bwMode="auto">
            <a:xfrm>
              <a:off x="4091" y="2968"/>
              <a:ext cx="156"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Rectangle 228">
              <a:extLst>
                <a:ext uri="{FF2B5EF4-FFF2-40B4-BE49-F238E27FC236}">
                  <a16:creationId xmlns:a16="http://schemas.microsoft.com/office/drawing/2014/main" id="{57006667-3764-C1EB-3074-3FFE91955194}"/>
                </a:ext>
              </a:extLst>
            </p:cNvPr>
            <p:cNvSpPr>
              <a:spLocks noChangeArrowheads="1"/>
            </p:cNvSpPr>
            <p:nvPr/>
          </p:nvSpPr>
          <p:spPr bwMode="auto">
            <a:xfrm>
              <a:off x="4091" y="3017"/>
              <a:ext cx="88"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 name="Rectangle 2">
            <a:extLst>
              <a:ext uri="{FF2B5EF4-FFF2-40B4-BE49-F238E27FC236}">
                <a16:creationId xmlns:a16="http://schemas.microsoft.com/office/drawing/2014/main" id="{D5FE91BA-7084-23E1-FFB4-B959CD33A431}"/>
              </a:ext>
              <a:ext uri="{C183D7F6-B498-43B3-948B-1728B52AA6E4}">
                <adec:decorative xmlns:adec="http://schemas.microsoft.com/office/drawing/2017/decorative" val="1"/>
              </a:ext>
            </a:extLst>
          </p:cNvPr>
          <p:cNvSpPr/>
          <p:nvPr/>
        </p:nvSpPr>
        <p:spPr bwMode="auto">
          <a:xfrm>
            <a:off x="563722" y="2262184"/>
            <a:ext cx="10855361" cy="2868717"/>
          </a:xfrm>
          <a:prstGeom prst="rect">
            <a:avLst/>
          </a:prstGeom>
          <a:noFill/>
          <a:ln>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pic>
        <p:nvPicPr>
          <p:cNvPr id="6" name="Picture 5">
            <a:extLst>
              <a:ext uri="{FF2B5EF4-FFF2-40B4-BE49-F238E27FC236}">
                <a16:creationId xmlns:a16="http://schemas.microsoft.com/office/drawing/2014/main" id="{8E775545-B362-6472-9824-980C1B495323}"/>
              </a:ext>
              <a:ext uri="{C183D7F6-B498-43B3-948B-1728B52AA6E4}">
                <adec:decorative xmlns:adec="http://schemas.microsoft.com/office/drawing/2017/decorative" val="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140" y="1481495"/>
            <a:ext cx="1216450" cy="1216450"/>
          </a:xfrm>
          <a:prstGeom prst="rect">
            <a:avLst/>
          </a:prstGeom>
        </p:spPr>
      </p:pic>
      <p:pic>
        <p:nvPicPr>
          <p:cNvPr id="82" name="Graphic 81" descr="SQL VM icon">
            <a:extLst>
              <a:ext uri="{FF2B5EF4-FFF2-40B4-BE49-F238E27FC236}">
                <a16:creationId xmlns:a16="http://schemas.microsoft.com/office/drawing/2014/main" id="{BBDFD521-9C5C-82DD-92E4-B5C3168F662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15480" y="5984548"/>
            <a:ext cx="697755" cy="697755"/>
          </a:xfrm>
          <a:prstGeom prst="rect">
            <a:avLst/>
          </a:prstGeom>
        </p:spPr>
      </p:pic>
      <p:pic>
        <p:nvPicPr>
          <p:cNvPr id="83" name="Graphic 82" descr="Azure Arc icon">
            <a:extLst>
              <a:ext uri="{FF2B5EF4-FFF2-40B4-BE49-F238E27FC236}">
                <a16:creationId xmlns:a16="http://schemas.microsoft.com/office/drawing/2014/main" id="{DF7EBFD1-B383-83E9-7C18-F57917E7016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1613235" y="5932884"/>
            <a:ext cx="235600" cy="235600"/>
          </a:xfrm>
          <a:prstGeom prst="rect">
            <a:avLst/>
          </a:prstGeom>
        </p:spPr>
      </p:pic>
      <p:pic>
        <p:nvPicPr>
          <p:cNvPr id="79" name="Graphic 78" descr="SQL Managed Instance icon">
            <a:extLst>
              <a:ext uri="{FF2B5EF4-FFF2-40B4-BE49-F238E27FC236}">
                <a16:creationId xmlns:a16="http://schemas.microsoft.com/office/drawing/2014/main" id="{8F95829F-7D40-FED0-EEC9-90ABC49FDD76}"/>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2213564" y="6034153"/>
            <a:ext cx="603021" cy="603021"/>
          </a:xfrm>
          <a:prstGeom prst="rect">
            <a:avLst/>
          </a:prstGeom>
        </p:spPr>
      </p:pic>
      <p:pic>
        <p:nvPicPr>
          <p:cNvPr id="80" name="Graphic 79" descr="Azure Arc icon">
            <a:extLst>
              <a:ext uri="{FF2B5EF4-FFF2-40B4-BE49-F238E27FC236}">
                <a16:creationId xmlns:a16="http://schemas.microsoft.com/office/drawing/2014/main" id="{3683692A-2326-250D-B58F-DD680114A160}"/>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2584113" y="5954769"/>
            <a:ext cx="212933" cy="212933"/>
          </a:xfrm>
          <a:prstGeom prst="rect">
            <a:avLst/>
          </a:prstGeom>
        </p:spPr>
      </p:pic>
      <p:pic>
        <p:nvPicPr>
          <p:cNvPr id="81" name="Graphic 80" descr="SQL Database icon">
            <a:extLst>
              <a:ext uri="{FF2B5EF4-FFF2-40B4-BE49-F238E27FC236}">
                <a16:creationId xmlns:a16="http://schemas.microsoft.com/office/drawing/2014/main" id="{07C68DBC-1B71-027C-581E-7A0351390968}"/>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312188" y="6007993"/>
            <a:ext cx="644175" cy="644175"/>
          </a:xfrm>
          <a:prstGeom prst="rect">
            <a:avLst/>
          </a:prstGeom>
        </p:spPr>
      </p:pic>
      <p:pic>
        <p:nvPicPr>
          <p:cNvPr id="77" name="Graphic 76" descr="My SQL">
            <a:extLst>
              <a:ext uri="{FF2B5EF4-FFF2-40B4-BE49-F238E27FC236}">
                <a16:creationId xmlns:a16="http://schemas.microsoft.com/office/drawing/2014/main" id="{CD3A19B7-ED9B-A97D-EE8F-F8115EFC111E}"/>
              </a:ext>
              <a:ext uri="{C183D7F6-B498-43B3-948B-1728B52AA6E4}">
                <adec:decorative xmlns:adec="http://schemas.microsoft.com/office/drawing/2017/decorative" val="0"/>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4471617" y="5993476"/>
            <a:ext cx="677590" cy="644650"/>
          </a:xfrm>
          <a:prstGeom prst="rect">
            <a:avLst/>
          </a:prstGeom>
        </p:spPr>
      </p:pic>
      <p:pic>
        <p:nvPicPr>
          <p:cNvPr id="78" name="Graphic 77" descr="PostgreSQL icon">
            <a:extLst>
              <a:ext uri="{FF2B5EF4-FFF2-40B4-BE49-F238E27FC236}">
                <a16:creationId xmlns:a16="http://schemas.microsoft.com/office/drawing/2014/main" id="{2023397B-34AE-703A-068F-77A134326378}"/>
              </a:ext>
              <a:ext uri="{C183D7F6-B498-43B3-948B-1728B52AA6E4}">
                <adec:decorative xmlns:adec="http://schemas.microsoft.com/office/drawing/2017/decorative" val="0"/>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740498" y="5996867"/>
            <a:ext cx="644175" cy="612861"/>
          </a:xfrm>
          <a:prstGeom prst="rect">
            <a:avLst/>
          </a:prstGeom>
        </p:spPr>
      </p:pic>
      <p:cxnSp>
        <p:nvCxnSpPr>
          <p:cNvPr id="89" name="Straight Arrow Connector 88">
            <a:extLst>
              <a:ext uri="{FF2B5EF4-FFF2-40B4-BE49-F238E27FC236}">
                <a16:creationId xmlns:a16="http://schemas.microsoft.com/office/drawing/2014/main" id="{E3F11608-2AB5-33AA-7179-F6115DFD19BB}"/>
              </a:ext>
              <a:ext uri="{C183D7F6-B498-43B3-948B-1728B52AA6E4}">
                <adec:decorative xmlns:adec="http://schemas.microsoft.com/office/drawing/2017/decorative" val="1"/>
              </a:ext>
            </a:extLst>
          </p:cNvPr>
          <p:cNvCxnSpPr>
            <a:cxnSpLocks/>
          </p:cNvCxnSpPr>
          <p:nvPr/>
        </p:nvCxnSpPr>
        <p:spPr>
          <a:xfrm>
            <a:off x="6669717" y="6021028"/>
            <a:ext cx="230485" cy="0"/>
          </a:xfrm>
          <a:prstGeom prst="straightConnector1">
            <a:avLst/>
          </a:prstGeom>
          <a:ln>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8" name="Rectangle: Rounded Corners 7">
            <a:extLst>
              <a:ext uri="{FF2B5EF4-FFF2-40B4-BE49-F238E27FC236}">
                <a16:creationId xmlns:a16="http://schemas.microsoft.com/office/drawing/2014/main" id="{5FF26AA4-8700-C8C1-CD4C-5C487BE35363}"/>
              </a:ext>
              <a:ext uri="{C183D7F6-B498-43B3-948B-1728B52AA6E4}">
                <adec:decorative xmlns:adec="http://schemas.microsoft.com/office/drawing/2017/decorative" val="1"/>
              </a:ext>
            </a:extLst>
          </p:cNvPr>
          <p:cNvSpPr/>
          <p:nvPr/>
        </p:nvSpPr>
        <p:spPr bwMode="auto">
          <a:xfrm>
            <a:off x="572078" y="5774438"/>
            <a:ext cx="7109835" cy="914400"/>
          </a:xfrm>
          <a:prstGeom prst="roundRect">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cxnSp>
        <p:nvCxnSpPr>
          <p:cNvPr id="91" name="Straight Connector 90">
            <a:extLst>
              <a:ext uri="{FF2B5EF4-FFF2-40B4-BE49-F238E27FC236}">
                <a16:creationId xmlns:a16="http://schemas.microsoft.com/office/drawing/2014/main" id="{653DF539-DC12-D1C0-5F6B-6A41955E8ECB}"/>
              </a:ext>
              <a:ext uri="{C183D7F6-B498-43B3-948B-1728B52AA6E4}">
                <adec:decorative xmlns:adec="http://schemas.microsoft.com/office/drawing/2017/decorative" val="1"/>
              </a:ext>
            </a:extLst>
          </p:cNvPr>
          <p:cNvCxnSpPr>
            <a:cxnSpLocks/>
          </p:cNvCxnSpPr>
          <p:nvPr/>
        </p:nvCxnSpPr>
        <p:spPr>
          <a:xfrm>
            <a:off x="8984291" y="2734958"/>
            <a:ext cx="0" cy="2112919"/>
          </a:xfrm>
          <a:prstGeom prst="line">
            <a:avLst/>
          </a:prstGeom>
          <a:ln w="3175"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8FDC6A9-DDD6-74A3-EA20-D92A64BED5CA}"/>
              </a:ext>
            </a:extLst>
          </p:cNvPr>
          <p:cNvSpPr txBox="1"/>
          <p:nvPr/>
        </p:nvSpPr>
        <p:spPr>
          <a:xfrm>
            <a:off x="2186013" y="5662650"/>
            <a:ext cx="2187686" cy="215444"/>
          </a:xfrm>
          <a:prstGeom prst="rect">
            <a:avLst/>
          </a:prstGeom>
          <a:solidFill>
            <a:schemeClr val="bg1"/>
          </a:solid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Data sources</a:t>
            </a:r>
          </a:p>
        </p:txBody>
      </p:sp>
      <p:sp>
        <p:nvSpPr>
          <p:cNvPr id="14" name="Arrow: Right 13" descr="Up arrow">
            <a:extLst>
              <a:ext uri="{FF2B5EF4-FFF2-40B4-BE49-F238E27FC236}">
                <a16:creationId xmlns:a16="http://schemas.microsoft.com/office/drawing/2014/main" id="{E569EAB6-AFA2-6E11-74E0-157770A48632}"/>
              </a:ext>
            </a:extLst>
          </p:cNvPr>
          <p:cNvSpPr/>
          <p:nvPr/>
        </p:nvSpPr>
        <p:spPr bwMode="auto">
          <a:xfrm rot="16200000">
            <a:off x="1187789" y="5245898"/>
            <a:ext cx="438501" cy="424199"/>
          </a:xfrm>
          <a:prstGeom prst="rightArrow">
            <a:avLst/>
          </a:prstGeom>
          <a:noFill/>
          <a:ln w="12700">
            <a:solidFill>
              <a:srgbClr val="00B0F0"/>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611AD5FA-C256-C13C-D032-7B7F0046B266}"/>
              </a:ext>
            </a:extLst>
          </p:cNvPr>
          <p:cNvSpPr txBox="1"/>
          <p:nvPr/>
        </p:nvSpPr>
        <p:spPr>
          <a:xfrm>
            <a:off x="6725495" y="5791987"/>
            <a:ext cx="564257" cy="92333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0" b="0" i="0" u="none" strike="noStrike" kern="1200" cap="none" spc="0" normalizeH="0" baseline="0" noProof="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359305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par>
                                <p:cTn id="8" presetID="16" presetClass="entr" presetSubtype="37" fill="hold" nodeType="withEffect">
                                  <p:stCondLst>
                                    <p:cond delay="150"/>
                                  </p:stCondLst>
                                  <p:childTnLst>
                                    <p:set>
                                      <p:cBhvr>
                                        <p:cTn id="9" dur="1" fill="hold">
                                          <p:stCondLst>
                                            <p:cond delay="0"/>
                                          </p:stCondLst>
                                        </p:cTn>
                                        <p:tgtEl>
                                          <p:spTgt spid="40"/>
                                        </p:tgtEl>
                                        <p:attrNameLst>
                                          <p:attrName>style.visibility</p:attrName>
                                        </p:attrNameLst>
                                      </p:cBhvr>
                                      <p:to>
                                        <p:strVal val="visible"/>
                                      </p:to>
                                    </p:set>
                                    <p:animEffect transition="in" filter="barn(outVertical)">
                                      <p:cBhvr>
                                        <p:cTn id="10" dur="500"/>
                                        <p:tgtEl>
                                          <p:spTgt spid="40"/>
                                        </p:tgtEl>
                                      </p:cBhvr>
                                    </p:animEffect>
                                  </p:childTnLst>
                                </p:cTn>
                              </p:par>
                            </p:childTnLst>
                          </p:cTn>
                        </p:par>
                        <p:par>
                          <p:cTn id="11" fill="hold">
                            <p:stCondLst>
                              <p:cond delay="650"/>
                            </p:stCondLst>
                            <p:childTnLst>
                              <p:par>
                                <p:cTn id="12" presetID="22" presetClass="entr" presetSubtype="4" fill="hold" nodeType="after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wipe(down)">
                                      <p:cBhvr>
                                        <p:cTn id="14" dur="1000"/>
                                        <p:tgtEl>
                                          <p:spTgt spid="89"/>
                                        </p:tgtEl>
                                      </p:cBhvr>
                                    </p:animEffect>
                                  </p:childTnLst>
                                </p:cTn>
                              </p:par>
                              <p:par>
                                <p:cTn id="15" presetID="16" presetClass="entr" presetSubtype="37" fill="hold" nodeType="withEffect">
                                  <p:stCondLst>
                                    <p:cond delay="150"/>
                                  </p:stCondLst>
                                  <p:childTnLst>
                                    <p:set>
                                      <p:cBhvr>
                                        <p:cTn id="16" dur="1" fill="hold">
                                          <p:stCondLst>
                                            <p:cond delay="0"/>
                                          </p:stCondLst>
                                        </p:cTn>
                                        <p:tgtEl>
                                          <p:spTgt spid="91"/>
                                        </p:tgtEl>
                                        <p:attrNameLst>
                                          <p:attrName>style.visibility</p:attrName>
                                        </p:attrNameLst>
                                      </p:cBhvr>
                                      <p:to>
                                        <p:strVal val="visible"/>
                                      </p:to>
                                    </p:set>
                                    <p:animEffect transition="in" filter="barn(outVertical)">
                                      <p:cBhvr>
                                        <p:cTn id="17"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4AE1215-4868-4AC0-9934-56D822EB2592}"/>
              </a:ext>
            </a:extLst>
          </p:cNvPr>
          <p:cNvSpPr>
            <a:spLocks noGrp="1"/>
          </p:cNvSpPr>
          <p:nvPr>
            <p:ph type="title"/>
          </p:nvPr>
        </p:nvSpPr>
        <p:spPr>
          <a:xfrm>
            <a:off x="588263" y="457200"/>
            <a:ext cx="11018520" cy="1169551"/>
          </a:xfrm>
        </p:spPr>
        <p:txBody>
          <a:bodyPr/>
          <a:lstStyle/>
          <a:p>
            <a:r>
              <a:rPr lang="en-US" b="1">
                <a:solidFill>
                  <a:schemeClr val="bg1"/>
                </a:solidFill>
              </a:rPr>
              <a:t>The benefits of a self-service </a:t>
            </a:r>
            <a:r>
              <a:rPr lang="en-US" b="1" err="1">
                <a:solidFill>
                  <a:schemeClr val="bg1"/>
                </a:solidFill>
              </a:rPr>
              <a:t>datamart</a:t>
            </a:r>
            <a:br>
              <a:rPr lang="en-US">
                <a:solidFill>
                  <a:schemeClr val="bg1"/>
                </a:solidFill>
                <a:latin typeface="+mn-lt"/>
              </a:rPr>
            </a:br>
            <a:r>
              <a:rPr lang="en-US" sz="2000">
                <a:solidFill>
                  <a:schemeClr val="bg1"/>
                </a:solidFill>
                <a:latin typeface="+mn-lt"/>
              </a:rPr>
              <a:t>P</a:t>
            </a:r>
            <a:r>
              <a:rPr lang="en-US" sz="2000" b="0" i="0" u="none" strike="noStrike">
                <a:solidFill>
                  <a:schemeClr val="bg1"/>
                </a:solidFill>
                <a:effectLst/>
                <a:latin typeface="+mn-lt"/>
              </a:rPr>
              <a:t>rovide business users a simple, frictionless experience to ingest data from different data sources transform the data and deliver faster insights to increase productivity. </a:t>
            </a:r>
            <a:endParaRPr lang="en-US" sz="2000">
              <a:solidFill>
                <a:schemeClr val="bg1"/>
              </a:solidFill>
              <a:latin typeface="+mn-lt"/>
            </a:endParaRPr>
          </a:p>
        </p:txBody>
      </p:sp>
      <p:grpSp>
        <p:nvGrpSpPr>
          <p:cNvPr id="94" name="Group 93" descr="Azure">
            <a:extLst>
              <a:ext uri="{FF2B5EF4-FFF2-40B4-BE49-F238E27FC236}">
                <a16:creationId xmlns:a16="http://schemas.microsoft.com/office/drawing/2014/main" id="{B86F2711-2FF4-9D7D-27DD-D33F66802002}"/>
              </a:ext>
            </a:extLst>
          </p:cNvPr>
          <p:cNvGrpSpPr/>
          <p:nvPr/>
        </p:nvGrpSpPr>
        <p:grpSpPr>
          <a:xfrm>
            <a:off x="9394314" y="2279417"/>
            <a:ext cx="1277866" cy="662496"/>
            <a:chOff x="8110280" y="2525812"/>
            <a:chExt cx="1104044" cy="680524"/>
          </a:xfrm>
        </p:grpSpPr>
        <p:sp>
          <p:nvSpPr>
            <p:cNvPr id="96" name="cloud 4" descr="cloud">
              <a:extLst>
                <a:ext uri="{FF2B5EF4-FFF2-40B4-BE49-F238E27FC236}">
                  <a16:creationId xmlns:a16="http://schemas.microsoft.com/office/drawing/2014/main" id="{1A6E4741-4F37-3264-A67A-B3B78FE2E6D4}"/>
                </a:ext>
              </a:extLst>
            </p:cNvPr>
            <p:cNvSpPr>
              <a:spLocks noChangeAspect="1"/>
            </p:cNvSpPr>
            <p:nvPr/>
          </p:nvSpPr>
          <p:spPr bwMode="auto">
            <a:xfrm flipV="1">
              <a:off x="8110280" y="2525812"/>
              <a:ext cx="1104044" cy="680524"/>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adFill>
              <a:gsLst>
                <a:gs pos="0">
                  <a:srgbClr val="50E6FF"/>
                </a:gs>
                <a:gs pos="100000">
                  <a:srgbClr val="0078D4"/>
                </a:gs>
              </a:gsLst>
              <a:lin ang="18600000" scaled="0"/>
            </a:gradFill>
            <a:ln w="25400" cap="flat">
              <a:noFill/>
              <a:prstDash val="solid"/>
              <a:miter lim="800000"/>
              <a:headEnd/>
              <a:tailEnd/>
            </a:ln>
            <a:effectLst>
              <a:outerShdw blurRad="50800" dir="2700000" algn="tl" rotWithShape="0">
                <a:prstClr val="black">
                  <a:alpha val="49000"/>
                </a:prstClr>
              </a:outerShdw>
            </a:effectLst>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srgbClr val="353535"/>
                </a:solidFill>
                <a:effectLst/>
                <a:uLnTx/>
                <a:uFillTx/>
                <a:latin typeface="Segoe UI Semilight"/>
                <a:ea typeface="+mn-ea"/>
                <a:cs typeface="+mn-cs"/>
              </a:endParaRPr>
            </a:p>
          </p:txBody>
        </p:sp>
        <p:sp>
          <p:nvSpPr>
            <p:cNvPr id="97" name="TextBox 96">
              <a:extLst>
                <a:ext uri="{FF2B5EF4-FFF2-40B4-BE49-F238E27FC236}">
                  <a16:creationId xmlns:a16="http://schemas.microsoft.com/office/drawing/2014/main" id="{E3F76FDA-AC81-2007-5B1B-96768DBD49EF}"/>
                </a:ext>
              </a:extLst>
            </p:cNvPr>
            <p:cNvSpPr txBox="1"/>
            <p:nvPr/>
          </p:nvSpPr>
          <p:spPr>
            <a:xfrm>
              <a:off x="8640688" y="2809875"/>
              <a:ext cx="74" cy="20590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gradFill>
                  <a:gsLst>
                    <a:gs pos="94737">
                      <a:srgbClr val="000000"/>
                    </a:gs>
                    <a:gs pos="60000">
                      <a:srgbClr val="000000"/>
                    </a:gs>
                  </a:gsLst>
                  <a:lin ang="18900000" scaled="1"/>
                </a:gradFill>
                <a:effectLst/>
                <a:uLnTx/>
                <a:uFillTx/>
                <a:latin typeface="Segoe UI Semibold"/>
                <a:ea typeface="+mn-ea"/>
                <a:cs typeface="+mn-cs"/>
              </a:endParaRPr>
            </a:p>
          </p:txBody>
        </p:sp>
      </p:grpSp>
      <p:sp>
        <p:nvSpPr>
          <p:cNvPr id="43" name="Rectangle 42">
            <a:extLst>
              <a:ext uri="{FF2B5EF4-FFF2-40B4-BE49-F238E27FC236}">
                <a16:creationId xmlns:a16="http://schemas.microsoft.com/office/drawing/2014/main" id="{2B6BE113-FDBD-45E8-96B0-EB7F2EFE74EC}"/>
              </a:ext>
            </a:extLst>
          </p:cNvPr>
          <p:cNvSpPr/>
          <p:nvPr/>
        </p:nvSpPr>
        <p:spPr bwMode="auto">
          <a:xfrm>
            <a:off x="1242521" y="3120267"/>
            <a:ext cx="2468880" cy="14630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a:ln>
                  <a:noFill/>
                </a:ln>
                <a:solidFill>
                  <a:srgbClr val="5FFFFF"/>
                </a:solidFill>
                <a:effectLst/>
                <a:uLnTx/>
                <a:uFillTx/>
                <a:latin typeface="Segoe UI"/>
                <a:ea typeface="+mn-ea"/>
                <a:cs typeface="Segoe UI" pitchFamily="34" charset="0"/>
              </a:rPr>
              <a:t>Faster Time to Insights</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Free up time for your IT department, with a self service </a:t>
            </a:r>
            <a:r>
              <a:rPr kumimoji="0" lang="en-US" sz="1400" b="0" i="0" u="none" strike="noStrike" kern="0" cap="none" spc="0" normalizeH="0" baseline="0" noProof="0" err="1">
                <a:ln>
                  <a:noFill/>
                </a:ln>
                <a:solidFill>
                  <a:srgbClr val="FFFFFF"/>
                </a:solidFill>
                <a:effectLst/>
                <a:uLnTx/>
                <a:uFillTx/>
                <a:latin typeface="Segoe UI"/>
                <a:ea typeface="+mn-ea"/>
                <a:cs typeface="Segoe UI" pitchFamily="34" charset="0"/>
              </a:rPr>
              <a:t>datamart</a:t>
            </a:r>
            <a:r>
              <a:rPr kumimoji="0" lang="en-US" sz="1400" b="0" i="0" u="none" strike="noStrike" kern="0" cap="none" spc="0" normalizeH="0" baseline="0" noProof="0">
                <a:ln>
                  <a:noFill/>
                </a:ln>
                <a:solidFill>
                  <a:srgbClr val="FFFFFF"/>
                </a:solidFill>
                <a:effectLst/>
                <a:uLnTx/>
                <a:uFillTx/>
                <a:latin typeface="Segoe UI"/>
                <a:ea typeface="+mn-ea"/>
                <a:cs typeface="Segoe UI" pitchFamily="34" charset="0"/>
              </a:rPr>
              <a:t>.  </a:t>
            </a:r>
          </a:p>
        </p:txBody>
      </p:sp>
      <p:sp>
        <p:nvSpPr>
          <p:cNvPr id="48" name="Rectangle 47">
            <a:extLst>
              <a:ext uri="{FF2B5EF4-FFF2-40B4-BE49-F238E27FC236}">
                <a16:creationId xmlns:a16="http://schemas.microsoft.com/office/drawing/2014/main" id="{AA2E5CDA-CE6A-4EAE-BA12-2608ADE2ADF7}"/>
              </a:ext>
            </a:extLst>
          </p:cNvPr>
          <p:cNvSpPr/>
          <p:nvPr/>
        </p:nvSpPr>
        <p:spPr bwMode="auto">
          <a:xfrm>
            <a:off x="4379420" y="3116880"/>
            <a:ext cx="3519774" cy="14630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a:ln>
                  <a:noFill/>
                </a:ln>
                <a:solidFill>
                  <a:srgbClr val="5FFFFF"/>
                </a:solidFill>
                <a:effectLst/>
                <a:uLnTx/>
                <a:uFillTx/>
                <a:latin typeface="Segoe UI"/>
                <a:ea typeface="+mn-ea"/>
                <a:cs typeface="Segoe UI" pitchFamily="34" charset="0"/>
              </a:rPr>
              <a:t>Access for All</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Unlock new insights by enabling everyone to ingest, transform, integrate, enrich, and explore their own mix of data. By using </a:t>
            </a:r>
            <a:r>
              <a:rPr kumimoji="0" lang="en-US" sz="1400" b="0" i="0" u="none" strike="noStrike" kern="1200" cap="none" spc="0" normalizeH="0" baseline="0" noProof="0" err="1">
                <a:ln>
                  <a:noFill/>
                </a:ln>
                <a:solidFill>
                  <a:srgbClr val="FFFFFF"/>
                </a:solidFill>
                <a:effectLst/>
                <a:uLnTx/>
                <a:uFillTx/>
                <a:latin typeface="Segoe UI"/>
                <a:ea typeface="+mn-ea"/>
                <a:cs typeface="+mn-cs"/>
              </a:rPr>
              <a:t>datamart</a:t>
            </a:r>
            <a:r>
              <a:rPr kumimoji="0" lang="en-US" sz="1400" b="0" i="0" u="none" strike="noStrike" kern="1200" cap="none" spc="0" normalizeH="0" baseline="0" noProof="0">
                <a:ln>
                  <a:noFill/>
                </a:ln>
                <a:solidFill>
                  <a:srgbClr val="FFFFFF"/>
                </a:solidFill>
                <a:effectLst/>
                <a:uLnTx/>
                <a:uFillTx/>
                <a:latin typeface="Segoe UI"/>
                <a:ea typeface="+mn-ea"/>
                <a:cs typeface="+mn-cs"/>
              </a:rPr>
              <a:t> in Power BI, every role in your business can drive clarity while reducing the load on IT.​</a:t>
            </a:r>
          </a:p>
          <a:p>
            <a:pPr marL="0" marR="0" lvl="0" indent="0" algn="ctr" defTabSz="914400" rtl="0" eaLnBrk="1" fontAlgn="base"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Avenir Next LT Pro" panose="020B0504020202020204" pitchFamily="34" charset="0"/>
                <a:ea typeface="+mn-ea"/>
                <a:cs typeface="+mn-cs"/>
              </a:rPr>
              <a:t>​</a:t>
            </a:r>
            <a:endParaRPr kumimoji="0" lang="en-US" sz="16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a:p>
            <a:pPr marL="0" marR="0" lvl="0" indent="0" algn="ctr" defTabSz="777240" rtl="0" eaLnBrk="1" fontAlgn="auto" latinLnBrk="0" hangingPunct="1">
              <a:lnSpc>
                <a:spcPct val="100000"/>
              </a:lnSpc>
              <a:spcBef>
                <a:spcPts val="0"/>
              </a:spcBef>
              <a:spcAft>
                <a:spcPts val="600"/>
              </a:spcAft>
              <a:buClrTx/>
              <a:buSzTx/>
              <a:buFontTx/>
              <a:buNone/>
              <a:tabLst/>
              <a:defRPr/>
            </a:pPr>
            <a:endPar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endParaRPr>
          </a:p>
        </p:txBody>
      </p:sp>
      <p:sp>
        <p:nvSpPr>
          <p:cNvPr id="47" name="Rectangle 46">
            <a:extLst>
              <a:ext uri="{FF2B5EF4-FFF2-40B4-BE49-F238E27FC236}">
                <a16:creationId xmlns:a16="http://schemas.microsoft.com/office/drawing/2014/main" id="{AC0774C7-9261-467E-AACB-98E4E2351BB7}"/>
              </a:ext>
            </a:extLst>
          </p:cNvPr>
          <p:cNvSpPr/>
          <p:nvPr/>
        </p:nvSpPr>
        <p:spPr bwMode="auto">
          <a:xfrm>
            <a:off x="8567214" y="3116880"/>
            <a:ext cx="2926360" cy="14630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800" b="1" i="0" u="none" strike="noStrike" kern="0" cap="none" spc="0" normalizeH="0" baseline="0" noProof="0">
                <a:ln>
                  <a:noFill/>
                </a:ln>
                <a:solidFill>
                  <a:srgbClr val="5FFFFF"/>
                </a:solidFill>
                <a:effectLst/>
                <a:uLnTx/>
                <a:uFillTx/>
                <a:latin typeface="Segoe UI"/>
                <a:ea typeface="+mn-ea"/>
                <a:cs typeface="Segoe UI" pitchFamily="34" charset="0"/>
              </a:rPr>
              <a:t>Comprehensive Security and Control</a:t>
            </a:r>
          </a:p>
          <a:p>
            <a:pPr marL="0" marR="0" lvl="0" indent="0" algn="ctr" defTabSz="777240" rtl="0" eaLnBrk="1" fontAlgn="auto" latinLnBrk="0" hangingPunct="1">
              <a:lnSpc>
                <a:spcPct val="10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a:ea typeface="+mn-ea"/>
                <a:cs typeface="+mn-cs"/>
              </a:rPr>
              <a:t>With peace of mind, have total control over governance, manageability, and end-to-end data lineage</a:t>
            </a:r>
            <a:r>
              <a:rPr kumimoji="0" lang="en-US" sz="1400" b="0" i="0" u="none" strike="noStrike" kern="1200" cap="none" spc="0" normalizeH="0" baseline="0" noProof="0">
                <a:ln>
                  <a:noFill/>
                </a:ln>
                <a:solidFill>
                  <a:srgbClr val="311C22"/>
                </a:solidFill>
                <a:effectLst/>
                <a:uLnTx/>
                <a:uFillTx/>
                <a:latin typeface="Segoe UI"/>
                <a:ea typeface="+mn-ea"/>
                <a:cs typeface="+mn-cs"/>
              </a:rPr>
              <a:t>.</a:t>
            </a:r>
            <a:r>
              <a:rPr kumimoji="0" lang="en-US" sz="1400" b="0" i="0" u="none" strike="noStrike" kern="1200" cap="none" spc="0" normalizeH="0" baseline="0" noProof="0">
                <a:ln>
                  <a:noFill/>
                </a:ln>
                <a:solidFill>
                  <a:srgbClr val="000000"/>
                </a:solidFill>
                <a:effectLst/>
                <a:uLnTx/>
                <a:uFillTx/>
                <a:latin typeface="Segoe UI"/>
                <a:ea typeface="+mn-ea"/>
                <a:cs typeface="+mn-cs"/>
              </a:rPr>
              <a:t>​</a:t>
            </a:r>
            <a:endParaRPr kumimoji="0" lang="en-US" sz="1400" b="0" i="0" u="none" strike="noStrike" kern="0" cap="none" spc="0" normalizeH="0" baseline="0" noProof="0">
              <a:ln>
                <a:noFill/>
              </a:ln>
              <a:gradFill>
                <a:gsLst>
                  <a:gs pos="100000">
                    <a:srgbClr val="000000"/>
                  </a:gs>
                  <a:gs pos="0">
                    <a:srgbClr val="000000"/>
                  </a:gs>
                </a:gsLst>
                <a:lin ang="2700000" scaled="1"/>
              </a:gradFill>
              <a:effectLst/>
              <a:uLnTx/>
              <a:uFillTx/>
              <a:latin typeface="Segoe UI"/>
              <a:ea typeface="+mn-ea"/>
              <a:cs typeface="Segoe UI" pitchFamily="34" charset="0"/>
            </a:endParaRPr>
          </a:p>
        </p:txBody>
      </p:sp>
      <p:sp>
        <p:nvSpPr>
          <p:cNvPr id="68" name="Rectangle: Top Corners Rounded 67">
            <a:extLst>
              <a:ext uri="{FF2B5EF4-FFF2-40B4-BE49-F238E27FC236}">
                <a16:creationId xmlns:a16="http://schemas.microsoft.com/office/drawing/2014/main" id="{669B7319-6DDB-494D-89F0-F2C695F98244}"/>
              </a:ext>
              <a:ext uri="{C183D7F6-B498-43B3-948B-1728B52AA6E4}">
                <adec:decorative xmlns:adec="http://schemas.microsoft.com/office/drawing/2017/decorative" val="1"/>
              </a:ext>
            </a:extLst>
          </p:cNvPr>
          <p:cNvSpPr/>
          <p:nvPr/>
        </p:nvSpPr>
        <p:spPr bwMode="auto">
          <a:xfrm>
            <a:off x="0" y="5500270"/>
            <a:ext cx="12192000" cy="1009691"/>
          </a:xfrm>
          <a:prstGeom prst="round2SameRect">
            <a:avLst>
              <a:gd name="adj1" fmla="val 0"/>
              <a:gd name="adj2" fmla="val 0"/>
            </a:avLst>
          </a:prstGeom>
          <a:solidFill>
            <a:srgbClr val="262626"/>
          </a:solidFill>
          <a:ln>
            <a:noFill/>
          </a:ln>
        </p:spPr>
        <p:style>
          <a:lnRef idx="0">
            <a:scrgbClr r="0" g="0" b="0"/>
          </a:lnRef>
          <a:fillRef idx="0">
            <a:scrgbClr r="0" g="0" b="0"/>
          </a:fillRef>
          <a:effectRef idx="0">
            <a:scrgbClr r="0" g="0" b="0"/>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666750" rtl="0" eaLnBrk="1" fontAlgn="auto" latinLnBrk="0" hangingPunct="1">
              <a:lnSpc>
                <a:spcPct val="100000"/>
              </a:lnSpc>
              <a:spcBef>
                <a:spcPct val="0"/>
              </a:spcBef>
              <a:spcAft>
                <a:spcPct val="35000"/>
              </a:spcAft>
              <a:buClrTx/>
              <a:buSzTx/>
              <a:buFontTx/>
              <a:buNone/>
              <a:tabLst/>
              <a:defRPr b="1"/>
            </a:pPr>
            <a:endParaRPr kumimoji="0" lang="en-US" sz="1600" b="1" i="0" u="none" strike="noStrike" kern="1200" cap="none" spc="0" normalizeH="0" baseline="0" noProof="0">
              <a:ln>
                <a:noFill/>
              </a:ln>
              <a:solidFill>
                <a:srgbClr val="000000"/>
              </a:solidFill>
              <a:effectLst/>
              <a:highlight>
                <a:srgbClr val="00FF00"/>
              </a:highlight>
              <a:uLnTx/>
              <a:uFillTx/>
              <a:latin typeface="Segoe UI"/>
              <a:ea typeface="+mn-ea"/>
              <a:cs typeface="+mn-cs"/>
            </a:endParaRPr>
          </a:p>
        </p:txBody>
      </p:sp>
      <p:sp>
        <p:nvSpPr>
          <p:cNvPr id="44" name="TextBox 43">
            <a:extLst>
              <a:ext uri="{FF2B5EF4-FFF2-40B4-BE49-F238E27FC236}">
                <a16:creationId xmlns:a16="http://schemas.microsoft.com/office/drawing/2014/main" id="{55C2EFB2-E3F5-4986-A300-85B5F131F546}"/>
              </a:ext>
            </a:extLst>
          </p:cNvPr>
          <p:cNvSpPr txBox="1"/>
          <p:nvPr/>
        </p:nvSpPr>
        <p:spPr>
          <a:xfrm>
            <a:off x="610463" y="5630837"/>
            <a:ext cx="11056322"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a-DK" sz="1800" b="0" i="0" u="none" strike="noStrike" kern="1200" cap="none" spc="0" normalizeH="0" baseline="0" noProof="0">
                <a:ln>
                  <a:noFill/>
                </a:ln>
                <a:solidFill>
                  <a:srgbClr val="FFFFFF"/>
                </a:solidFill>
                <a:effectLst/>
                <a:uLnTx/>
                <a:uFillTx/>
                <a:latin typeface="Segoe UI"/>
                <a:ea typeface="+mn-ea"/>
                <a:cs typeface="+mn-cs"/>
              </a:rPr>
              <a:t>Datamart in Power BI </a:t>
            </a:r>
            <a:r>
              <a:rPr kumimoji="0" lang="en-US" sz="1800" b="0" i="0" u="none" strike="noStrike" kern="1200" cap="none" spc="0" normalizeH="0" baseline="0" noProof="0">
                <a:ln>
                  <a:noFill/>
                </a:ln>
                <a:solidFill>
                  <a:srgbClr val="FFFFFF"/>
                </a:solidFill>
                <a:effectLst/>
                <a:uLnTx/>
                <a:uFillTx/>
                <a:latin typeface="Segoe UI"/>
                <a:ea typeface="+mn-ea"/>
                <a:cs typeface="+mn-cs"/>
              </a:rPr>
              <a:t>allows business users to build end-to-end BI solutions by starting with the creation of a customized datamart that leverages existing Power BI capabilities for loading and modelling.</a:t>
            </a:r>
            <a:endParaRPr kumimoji="0" lang="en-US" sz="1600" b="0" i="0" u="none" strike="noStrike" kern="0" cap="none" spc="0" normalizeH="0" baseline="0" noProof="0">
              <a:ln>
                <a:noFill/>
              </a:ln>
              <a:solidFill>
                <a:srgbClr val="FFFFFF"/>
              </a:solidFill>
              <a:effectLst/>
              <a:uLnTx/>
              <a:uFillTx/>
              <a:latin typeface="Segoe UI"/>
              <a:ea typeface="+mn-ea"/>
              <a:cs typeface="Segoe UI" pitchFamily="34" charset="0"/>
            </a:endParaRPr>
          </a:p>
        </p:txBody>
      </p:sp>
      <p:grpSp>
        <p:nvGrpSpPr>
          <p:cNvPr id="42" name="Group 315">
            <a:extLst>
              <a:ext uri="{FF2B5EF4-FFF2-40B4-BE49-F238E27FC236}">
                <a16:creationId xmlns:a16="http://schemas.microsoft.com/office/drawing/2014/main" id="{47F1E76C-5149-8196-4176-36D26E8802A0}"/>
              </a:ext>
              <a:ext uri="{C183D7F6-B498-43B3-948B-1728B52AA6E4}">
                <adec:decorative xmlns:adec="http://schemas.microsoft.com/office/drawing/2017/decorative" val="1"/>
              </a:ext>
            </a:extLst>
          </p:cNvPr>
          <p:cNvGrpSpPr>
            <a:grpSpLocks noChangeAspect="1"/>
          </p:cNvGrpSpPr>
          <p:nvPr/>
        </p:nvGrpSpPr>
        <p:grpSpPr bwMode="auto">
          <a:xfrm>
            <a:off x="5741258" y="2234766"/>
            <a:ext cx="697548" cy="697548"/>
            <a:chOff x="1614" y="2777"/>
            <a:chExt cx="312" cy="312"/>
          </a:xfrm>
        </p:grpSpPr>
        <p:sp>
          <p:nvSpPr>
            <p:cNvPr id="56" name="Line 316">
              <a:extLst>
                <a:ext uri="{FF2B5EF4-FFF2-40B4-BE49-F238E27FC236}">
                  <a16:creationId xmlns:a16="http://schemas.microsoft.com/office/drawing/2014/main" id="{E4B6B0CF-218A-27AF-747F-783F941A0B2D}"/>
                </a:ext>
              </a:extLst>
            </p:cNvPr>
            <p:cNvSpPr>
              <a:spLocks noChangeShapeType="1"/>
            </p:cNvSpPr>
            <p:nvPr/>
          </p:nvSpPr>
          <p:spPr bwMode="auto">
            <a:xfrm flipH="1" flipV="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Line 317">
              <a:extLst>
                <a:ext uri="{FF2B5EF4-FFF2-40B4-BE49-F238E27FC236}">
                  <a16:creationId xmlns:a16="http://schemas.microsoft.com/office/drawing/2014/main" id="{70C9B750-5149-3CC2-C524-B345716B01EA}"/>
                </a:ext>
              </a:extLst>
            </p:cNvPr>
            <p:cNvSpPr>
              <a:spLocks noChangeShapeType="1"/>
            </p:cNvSpPr>
            <p:nvPr/>
          </p:nvSpPr>
          <p:spPr bwMode="auto">
            <a:xfrm flipV="1">
              <a:off x="1771" y="2792"/>
              <a:ext cx="0"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Line 318">
              <a:extLst>
                <a:ext uri="{FF2B5EF4-FFF2-40B4-BE49-F238E27FC236}">
                  <a16:creationId xmlns:a16="http://schemas.microsoft.com/office/drawing/2014/main" id="{30C3FBCC-6EEF-F511-7C5A-6ABC68510969}"/>
                </a:ext>
              </a:extLst>
            </p:cNvPr>
            <p:cNvSpPr>
              <a:spLocks noChangeShapeType="1"/>
            </p:cNvSpPr>
            <p:nvPr/>
          </p:nvSpPr>
          <p:spPr bwMode="auto">
            <a:xfrm flipH="1">
              <a:off x="1668" y="2831"/>
              <a:ext cx="205" cy="205"/>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9" name="Oval 319">
              <a:extLst>
                <a:ext uri="{FF2B5EF4-FFF2-40B4-BE49-F238E27FC236}">
                  <a16:creationId xmlns:a16="http://schemas.microsoft.com/office/drawing/2014/main" id="{6ACA24DE-B410-2AB8-C4D0-D68215E9F8A2}"/>
                </a:ext>
              </a:extLst>
            </p:cNvPr>
            <p:cNvSpPr>
              <a:spLocks noChangeArrowheads="1"/>
            </p:cNvSpPr>
            <p:nvPr/>
          </p:nvSpPr>
          <p:spPr bwMode="auto">
            <a:xfrm>
              <a:off x="1858" y="3021"/>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0" name="Oval 320">
              <a:extLst>
                <a:ext uri="{FF2B5EF4-FFF2-40B4-BE49-F238E27FC236}">
                  <a16:creationId xmlns:a16="http://schemas.microsoft.com/office/drawing/2014/main" id="{B5A206AF-947B-1E66-6D73-7D66C12FA5B8}"/>
                </a:ext>
              </a:extLst>
            </p:cNvPr>
            <p:cNvSpPr>
              <a:spLocks noChangeArrowheads="1"/>
            </p:cNvSpPr>
            <p:nvPr/>
          </p:nvSpPr>
          <p:spPr bwMode="auto">
            <a:xfrm>
              <a:off x="1653" y="302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1" name="Oval 321">
              <a:extLst>
                <a:ext uri="{FF2B5EF4-FFF2-40B4-BE49-F238E27FC236}">
                  <a16:creationId xmlns:a16="http://schemas.microsoft.com/office/drawing/2014/main" id="{C608BB2E-43DE-DEF6-F82C-BD8AF35D8286}"/>
                </a:ext>
              </a:extLst>
            </p:cNvPr>
            <p:cNvSpPr>
              <a:spLocks noChangeArrowheads="1"/>
            </p:cNvSpPr>
            <p:nvPr/>
          </p:nvSpPr>
          <p:spPr bwMode="auto">
            <a:xfrm>
              <a:off x="1653" y="2816"/>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2" name="Oval 322">
              <a:extLst>
                <a:ext uri="{FF2B5EF4-FFF2-40B4-BE49-F238E27FC236}">
                  <a16:creationId xmlns:a16="http://schemas.microsoft.com/office/drawing/2014/main" id="{F8DBFE2A-2568-0B04-4B1A-BA60474A1235}"/>
                </a:ext>
              </a:extLst>
            </p:cNvPr>
            <p:cNvSpPr>
              <a:spLocks noChangeArrowheads="1"/>
            </p:cNvSpPr>
            <p:nvPr/>
          </p:nvSpPr>
          <p:spPr bwMode="auto">
            <a:xfrm>
              <a:off x="1858" y="2816"/>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7" name="Line 323">
              <a:extLst>
                <a:ext uri="{FF2B5EF4-FFF2-40B4-BE49-F238E27FC236}">
                  <a16:creationId xmlns:a16="http://schemas.microsoft.com/office/drawing/2014/main" id="{1A91C204-FA80-CD50-A840-A65C31EAB495}"/>
                </a:ext>
              </a:extLst>
            </p:cNvPr>
            <p:cNvSpPr>
              <a:spLocks noChangeShapeType="1"/>
            </p:cNvSpPr>
            <p:nvPr/>
          </p:nvSpPr>
          <p:spPr bwMode="auto">
            <a:xfrm>
              <a:off x="1629"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9" name="Oval 324">
              <a:extLst>
                <a:ext uri="{FF2B5EF4-FFF2-40B4-BE49-F238E27FC236}">
                  <a16:creationId xmlns:a16="http://schemas.microsoft.com/office/drawing/2014/main" id="{4FBDE512-D4D3-A8CD-F0CC-3C0C1DEC6181}"/>
                </a:ext>
              </a:extLst>
            </p:cNvPr>
            <p:cNvSpPr>
              <a:spLocks noChangeArrowheads="1"/>
            </p:cNvSpPr>
            <p:nvPr/>
          </p:nvSpPr>
          <p:spPr bwMode="auto">
            <a:xfrm>
              <a:off x="1897"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1" name="Oval 325">
              <a:extLst>
                <a:ext uri="{FF2B5EF4-FFF2-40B4-BE49-F238E27FC236}">
                  <a16:creationId xmlns:a16="http://schemas.microsoft.com/office/drawing/2014/main" id="{2F006B26-AFA3-DDCD-410B-72ADC3E45322}"/>
                </a:ext>
              </a:extLst>
            </p:cNvPr>
            <p:cNvSpPr>
              <a:spLocks noChangeArrowheads="1"/>
            </p:cNvSpPr>
            <p:nvPr/>
          </p:nvSpPr>
          <p:spPr bwMode="auto">
            <a:xfrm>
              <a:off x="1614" y="2919"/>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2" name="Oval 326">
              <a:extLst>
                <a:ext uri="{FF2B5EF4-FFF2-40B4-BE49-F238E27FC236}">
                  <a16:creationId xmlns:a16="http://schemas.microsoft.com/office/drawing/2014/main" id="{D146F3ED-8B1E-9E94-0434-109CD03D43DF}"/>
                </a:ext>
              </a:extLst>
            </p:cNvPr>
            <p:cNvSpPr>
              <a:spLocks noChangeArrowheads="1"/>
            </p:cNvSpPr>
            <p:nvPr/>
          </p:nvSpPr>
          <p:spPr bwMode="auto">
            <a:xfrm>
              <a:off x="1755" y="2777"/>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3" name="Oval 327">
              <a:extLst>
                <a:ext uri="{FF2B5EF4-FFF2-40B4-BE49-F238E27FC236}">
                  <a16:creationId xmlns:a16="http://schemas.microsoft.com/office/drawing/2014/main" id="{01383F2C-D664-217F-8297-1B3134E11DB0}"/>
                </a:ext>
              </a:extLst>
            </p:cNvPr>
            <p:cNvSpPr>
              <a:spLocks noChangeArrowheads="1"/>
            </p:cNvSpPr>
            <p:nvPr/>
          </p:nvSpPr>
          <p:spPr bwMode="auto">
            <a:xfrm>
              <a:off x="1755" y="3060"/>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4" name="Oval 328">
              <a:extLst>
                <a:ext uri="{FF2B5EF4-FFF2-40B4-BE49-F238E27FC236}">
                  <a16:creationId xmlns:a16="http://schemas.microsoft.com/office/drawing/2014/main" id="{49ED93C3-71A0-CE09-EFA4-030BC296F1D2}"/>
                </a:ext>
              </a:extLst>
            </p:cNvPr>
            <p:cNvSpPr>
              <a:spLocks noChangeArrowheads="1"/>
            </p:cNvSpPr>
            <p:nvPr/>
          </p:nvSpPr>
          <p:spPr bwMode="auto">
            <a:xfrm>
              <a:off x="1741" y="2904"/>
              <a:ext cx="58" cy="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75" name="Group 146">
            <a:extLst>
              <a:ext uri="{FF2B5EF4-FFF2-40B4-BE49-F238E27FC236}">
                <a16:creationId xmlns:a16="http://schemas.microsoft.com/office/drawing/2014/main" id="{82EB8A04-6585-C873-FD22-79A24139D541}"/>
              </a:ext>
              <a:ext uri="{C183D7F6-B498-43B3-948B-1728B52AA6E4}">
                <adec:decorative xmlns:adec="http://schemas.microsoft.com/office/drawing/2017/decorative" val="1"/>
              </a:ext>
            </a:extLst>
          </p:cNvPr>
          <p:cNvGrpSpPr>
            <a:grpSpLocks noChangeAspect="1"/>
          </p:cNvGrpSpPr>
          <p:nvPr/>
        </p:nvGrpSpPr>
        <p:grpSpPr bwMode="auto">
          <a:xfrm>
            <a:off x="2204345" y="2340360"/>
            <a:ext cx="533375" cy="611807"/>
            <a:chOff x="430" y="2783"/>
            <a:chExt cx="272" cy="312"/>
          </a:xfrm>
        </p:grpSpPr>
        <p:sp>
          <p:nvSpPr>
            <p:cNvPr id="76" name="Rectangle 147">
              <a:extLst>
                <a:ext uri="{FF2B5EF4-FFF2-40B4-BE49-F238E27FC236}">
                  <a16:creationId xmlns:a16="http://schemas.microsoft.com/office/drawing/2014/main" id="{20FB5E73-F712-8A7F-44A0-65F2909DFD3B}"/>
                </a:ext>
              </a:extLst>
            </p:cNvPr>
            <p:cNvSpPr>
              <a:spLocks noChangeArrowheads="1"/>
            </p:cNvSpPr>
            <p:nvPr/>
          </p:nvSpPr>
          <p:spPr bwMode="auto">
            <a:xfrm>
              <a:off x="430" y="3027"/>
              <a:ext cx="29"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7" name="Rectangle 148">
              <a:extLst>
                <a:ext uri="{FF2B5EF4-FFF2-40B4-BE49-F238E27FC236}">
                  <a16:creationId xmlns:a16="http://schemas.microsoft.com/office/drawing/2014/main" id="{39230247-DF1C-5222-60B3-01F42FE21E46}"/>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8" name="Rectangle 149">
              <a:extLst>
                <a:ext uri="{FF2B5EF4-FFF2-40B4-BE49-F238E27FC236}">
                  <a16:creationId xmlns:a16="http://schemas.microsoft.com/office/drawing/2014/main" id="{D30F5CE5-9160-0E0E-B103-AAF7506579CD}"/>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79" name="Rectangle 150">
              <a:extLst>
                <a:ext uri="{FF2B5EF4-FFF2-40B4-BE49-F238E27FC236}">
                  <a16:creationId xmlns:a16="http://schemas.microsoft.com/office/drawing/2014/main" id="{74CCD7FF-E1D6-695C-E3F4-E8723A8BDD3C}"/>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0" name="Rectangle 151">
              <a:extLst>
                <a:ext uri="{FF2B5EF4-FFF2-40B4-BE49-F238E27FC236}">
                  <a16:creationId xmlns:a16="http://schemas.microsoft.com/office/drawing/2014/main" id="{A0641E9B-5F8F-0231-001F-F9E939FCDD2F}"/>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1" name="Rectangle 152">
              <a:extLst>
                <a:ext uri="{FF2B5EF4-FFF2-40B4-BE49-F238E27FC236}">
                  <a16:creationId xmlns:a16="http://schemas.microsoft.com/office/drawing/2014/main" id="{F287A1CA-1CB3-85BE-D910-EA029ECAACAF}"/>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2" name="Group 59">
            <a:extLst>
              <a:ext uri="{FF2B5EF4-FFF2-40B4-BE49-F238E27FC236}">
                <a16:creationId xmlns:a16="http://schemas.microsoft.com/office/drawing/2014/main" id="{4E8065BD-7163-6889-94FE-6E5B15AB2ADF}"/>
              </a:ext>
              <a:ext uri="{C183D7F6-B498-43B3-948B-1728B52AA6E4}">
                <adec:decorative xmlns:adec="http://schemas.microsoft.com/office/drawing/2017/decorative" val="1"/>
              </a:ext>
            </a:extLst>
          </p:cNvPr>
          <p:cNvGrpSpPr>
            <a:grpSpLocks noChangeAspect="1"/>
          </p:cNvGrpSpPr>
          <p:nvPr/>
        </p:nvGrpSpPr>
        <p:grpSpPr bwMode="auto">
          <a:xfrm>
            <a:off x="1958991" y="2134840"/>
            <a:ext cx="368439" cy="368439"/>
            <a:chOff x="3411" y="2781"/>
            <a:chExt cx="312" cy="312"/>
          </a:xfrm>
        </p:grpSpPr>
        <p:sp>
          <p:nvSpPr>
            <p:cNvPr id="83" name="AutoShape 58">
              <a:extLst>
                <a:ext uri="{FF2B5EF4-FFF2-40B4-BE49-F238E27FC236}">
                  <a16:creationId xmlns:a16="http://schemas.microsoft.com/office/drawing/2014/main" id="{67ABAFA1-ED49-20C3-7182-443CD2310737}"/>
                </a:ext>
              </a:extLst>
            </p:cNvPr>
            <p:cNvSpPr>
              <a:spLocks noChangeAspect="1" noChangeArrowheads="1" noTextEdit="1"/>
            </p:cNvSpPr>
            <p:nvPr/>
          </p:nvSpPr>
          <p:spPr bwMode="auto">
            <a:xfrm>
              <a:off x="3411" y="2781"/>
              <a:ext cx="312"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4" name="Rectangle 60">
              <a:extLst>
                <a:ext uri="{FF2B5EF4-FFF2-40B4-BE49-F238E27FC236}">
                  <a16:creationId xmlns:a16="http://schemas.microsoft.com/office/drawing/2014/main" id="{4E19ADBC-AD5A-C0C8-B00A-A2D474AA9C26}"/>
                </a:ext>
              </a:extLst>
            </p:cNvPr>
            <p:cNvSpPr>
              <a:spLocks noChangeArrowheads="1"/>
            </p:cNvSpPr>
            <p:nvPr/>
          </p:nvSpPr>
          <p:spPr bwMode="auto">
            <a:xfrm>
              <a:off x="3548" y="2849"/>
              <a:ext cx="29" cy="1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61">
              <a:extLst>
                <a:ext uri="{FF2B5EF4-FFF2-40B4-BE49-F238E27FC236}">
                  <a16:creationId xmlns:a16="http://schemas.microsoft.com/office/drawing/2014/main" id="{EAB09010-2BA2-3BBA-BA2B-545FADDE956F}"/>
                </a:ext>
              </a:extLst>
            </p:cNvPr>
            <p:cNvSpPr>
              <a:spLocks/>
            </p:cNvSpPr>
            <p:nvPr/>
          </p:nvSpPr>
          <p:spPr bwMode="auto">
            <a:xfrm>
              <a:off x="3548" y="2929"/>
              <a:ext cx="79" cy="79"/>
            </a:xfrm>
            <a:custGeom>
              <a:avLst/>
              <a:gdLst>
                <a:gd name="T0" fmla="*/ 79 w 79"/>
                <a:gd name="T1" fmla="*/ 58 h 79"/>
                <a:gd name="T2" fmla="*/ 58 w 79"/>
                <a:gd name="T3" fmla="*/ 79 h 79"/>
                <a:gd name="T4" fmla="*/ 0 w 79"/>
                <a:gd name="T5" fmla="*/ 20 h 79"/>
                <a:gd name="T6" fmla="*/ 20 w 79"/>
                <a:gd name="T7" fmla="*/ 0 h 79"/>
                <a:gd name="T8" fmla="*/ 79 w 79"/>
                <a:gd name="T9" fmla="*/ 58 h 79"/>
              </a:gdLst>
              <a:ahLst/>
              <a:cxnLst>
                <a:cxn ang="0">
                  <a:pos x="T0" y="T1"/>
                </a:cxn>
                <a:cxn ang="0">
                  <a:pos x="T2" y="T3"/>
                </a:cxn>
                <a:cxn ang="0">
                  <a:pos x="T4" y="T5"/>
                </a:cxn>
                <a:cxn ang="0">
                  <a:pos x="T6" y="T7"/>
                </a:cxn>
                <a:cxn ang="0">
                  <a:pos x="T8" y="T9"/>
                </a:cxn>
              </a:cxnLst>
              <a:rect l="0" t="0" r="r" b="b"/>
              <a:pathLst>
                <a:path w="79" h="79">
                  <a:moveTo>
                    <a:pt x="79" y="58"/>
                  </a:moveTo>
                  <a:lnTo>
                    <a:pt x="58" y="79"/>
                  </a:lnTo>
                  <a:lnTo>
                    <a:pt x="0" y="20"/>
                  </a:lnTo>
                  <a:lnTo>
                    <a:pt x="20" y="0"/>
                  </a:lnTo>
                  <a:lnTo>
                    <a:pt x="79" y="58"/>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62">
              <a:extLst>
                <a:ext uri="{FF2B5EF4-FFF2-40B4-BE49-F238E27FC236}">
                  <a16:creationId xmlns:a16="http://schemas.microsoft.com/office/drawing/2014/main" id="{30EA1818-A449-7045-59E6-E295C13A2295}"/>
                </a:ext>
              </a:extLst>
            </p:cNvPr>
            <p:cNvSpPr>
              <a:spLocks/>
            </p:cNvSpPr>
            <p:nvPr/>
          </p:nvSpPr>
          <p:spPr bwMode="auto">
            <a:xfrm>
              <a:off x="3411" y="2781"/>
              <a:ext cx="312" cy="312"/>
            </a:xfrm>
            <a:custGeom>
              <a:avLst/>
              <a:gdLst>
                <a:gd name="T0" fmla="*/ 683 w 1365"/>
                <a:gd name="T1" fmla="*/ 1365 h 1365"/>
                <a:gd name="T2" fmla="*/ 0 w 1365"/>
                <a:gd name="T3" fmla="*/ 683 h 1365"/>
                <a:gd name="T4" fmla="*/ 683 w 1365"/>
                <a:gd name="T5" fmla="*/ 0 h 1365"/>
                <a:gd name="T6" fmla="*/ 1281 w 1365"/>
                <a:gd name="T7" fmla="*/ 353 h 1365"/>
                <a:gd name="T8" fmla="*/ 1312 w 1365"/>
                <a:gd name="T9" fmla="*/ 409 h 1365"/>
                <a:gd name="T10" fmla="*/ 1200 w 1365"/>
                <a:gd name="T11" fmla="*/ 471 h 1365"/>
                <a:gd name="T12" fmla="*/ 1169 w 1365"/>
                <a:gd name="T13" fmla="*/ 415 h 1365"/>
                <a:gd name="T14" fmla="*/ 683 w 1365"/>
                <a:gd name="T15" fmla="*/ 128 h 1365"/>
                <a:gd name="T16" fmla="*/ 128 w 1365"/>
                <a:gd name="T17" fmla="*/ 683 h 1365"/>
                <a:gd name="T18" fmla="*/ 683 w 1365"/>
                <a:gd name="T19" fmla="*/ 1237 h 1365"/>
                <a:gd name="T20" fmla="*/ 1237 w 1365"/>
                <a:gd name="T21" fmla="*/ 683 h 1365"/>
                <a:gd name="T22" fmla="*/ 1237 w 1365"/>
                <a:gd name="T23" fmla="*/ 683 h 1365"/>
                <a:gd name="T24" fmla="*/ 1365 w 1365"/>
                <a:gd name="T25" fmla="*/ 683 h 1365"/>
                <a:gd name="T26" fmla="*/ 1365 w 1365"/>
                <a:gd name="T27" fmla="*/ 683 h 1365"/>
                <a:gd name="T28" fmla="*/ 683 w 1365"/>
                <a:gd name="T29" fmla="*/ 1365 h 1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65" h="1365">
                  <a:moveTo>
                    <a:pt x="683" y="1365"/>
                  </a:moveTo>
                  <a:cubicBezTo>
                    <a:pt x="307" y="1365"/>
                    <a:pt x="0" y="1059"/>
                    <a:pt x="0" y="683"/>
                  </a:cubicBezTo>
                  <a:cubicBezTo>
                    <a:pt x="0" y="306"/>
                    <a:pt x="307" y="0"/>
                    <a:pt x="683" y="0"/>
                  </a:cubicBezTo>
                  <a:cubicBezTo>
                    <a:pt x="931" y="0"/>
                    <a:pt x="1160" y="135"/>
                    <a:pt x="1281" y="353"/>
                  </a:cubicBezTo>
                  <a:cubicBezTo>
                    <a:pt x="1312" y="409"/>
                    <a:pt x="1312" y="409"/>
                    <a:pt x="1312" y="409"/>
                  </a:cubicBezTo>
                  <a:cubicBezTo>
                    <a:pt x="1200" y="471"/>
                    <a:pt x="1200" y="471"/>
                    <a:pt x="1200" y="471"/>
                  </a:cubicBezTo>
                  <a:cubicBezTo>
                    <a:pt x="1169" y="415"/>
                    <a:pt x="1169" y="415"/>
                    <a:pt x="1169" y="415"/>
                  </a:cubicBezTo>
                  <a:cubicBezTo>
                    <a:pt x="1071" y="238"/>
                    <a:pt x="885" y="128"/>
                    <a:pt x="683" y="128"/>
                  </a:cubicBezTo>
                  <a:cubicBezTo>
                    <a:pt x="377" y="128"/>
                    <a:pt x="128" y="377"/>
                    <a:pt x="128" y="683"/>
                  </a:cubicBezTo>
                  <a:cubicBezTo>
                    <a:pt x="128" y="988"/>
                    <a:pt x="377" y="1237"/>
                    <a:pt x="683" y="1237"/>
                  </a:cubicBezTo>
                  <a:cubicBezTo>
                    <a:pt x="989" y="1237"/>
                    <a:pt x="1237" y="988"/>
                    <a:pt x="1237" y="683"/>
                  </a:cubicBezTo>
                  <a:cubicBezTo>
                    <a:pt x="1237" y="683"/>
                    <a:pt x="1237" y="683"/>
                    <a:pt x="1237" y="683"/>
                  </a:cubicBezTo>
                  <a:cubicBezTo>
                    <a:pt x="1365" y="683"/>
                    <a:pt x="1365" y="683"/>
                    <a:pt x="1365" y="683"/>
                  </a:cubicBezTo>
                  <a:cubicBezTo>
                    <a:pt x="1365" y="683"/>
                    <a:pt x="1365" y="683"/>
                    <a:pt x="1365" y="683"/>
                  </a:cubicBezTo>
                  <a:cubicBezTo>
                    <a:pt x="1365" y="1059"/>
                    <a:pt x="1059" y="1365"/>
                    <a:pt x="683" y="13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63">
              <a:extLst>
                <a:ext uri="{FF2B5EF4-FFF2-40B4-BE49-F238E27FC236}">
                  <a16:creationId xmlns:a16="http://schemas.microsoft.com/office/drawing/2014/main" id="{BDFE8867-9AA4-68AB-D7FB-57036596899F}"/>
                </a:ext>
              </a:extLst>
            </p:cNvPr>
            <p:cNvSpPr>
              <a:spLocks/>
            </p:cNvSpPr>
            <p:nvPr/>
          </p:nvSpPr>
          <p:spPr bwMode="auto">
            <a:xfrm>
              <a:off x="3635" y="2810"/>
              <a:ext cx="88" cy="88"/>
            </a:xfrm>
            <a:custGeom>
              <a:avLst/>
              <a:gdLst>
                <a:gd name="T0" fmla="*/ 0 w 88"/>
                <a:gd name="T1" fmla="*/ 88 h 88"/>
                <a:gd name="T2" fmla="*/ 0 w 88"/>
                <a:gd name="T3" fmla="*/ 59 h 88"/>
                <a:gd name="T4" fmla="*/ 59 w 88"/>
                <a:gd name="T5" fmla="*/ 59 h 88"/>
                <a:gd name="T6" fmla="*/ 59 w 88"/>
                <a:gd name="T7" fmla="*/ 0 h 88"/>
                <a:gd name="T8" fmla="*/ 88 w 88"/>
                <a:gd name="T9" fmla="*/ 0 h 88"/>
                <a:gd name="T10" fmla="*/ 88 w 88"/>
                <a:gd name="T11" fmla="*/ 88 h 88"/>
                <a:gd name="T12" fmla="*/ 0 w 88"/>
                <a:gd name="T13" fmla="*/ 88 h 88"/>
              </a:gdLst>
              <a:ahLst/>
              <a:cxnLst>
                <a:cxn ang="0">
                  <a:pos x="T0" y="T1"/>
                </a:cxn>
                <a:cxn ang="0">
                  <a:pos x="T2" y="T3"/>
                </a:cxn>
                <a:cxn ang="0">
                  <a:pos x="T4" y="T5"/>
                </a:cxn>
                <a:cxn ang="0">
                  <a:pos x="T6" y="T7"/>
                </a:cxn>
                <a:cxn ang="0">
                  <a:pos x="T8" y="T9"/>
                </a:cxn>
                <a:cxn ang="0">
                  <a:pos x="T10" y="T11"/>
                </a:cxn>
                <a:cxn ang="0">
                  <a:pos x="T12" y="T13"/>
                </a:cxn>
              </a:cxnLst>
              <a:rect l="0" t="0" r="r" b="b"/>
              <a:pathLst>
                <a:path w="88" h="88">
                  <a:moveTo>
                    <a:pt x="0" y="88"/>
                  </a:moveTo>
                  <a:lnTo>
                    <a:pt x="0" y="59"/>
                  </a:lnTo>
                  <a:lnTo>
                    <a:pt x="59" y="59"/>
                  </a:lnTo>
                  <a:lnTo>
                    <a:pt x="59" y="0"/>
                  </a:lnTo>
                  <a:lnTo>
                    <a:pt x="88" y="0"/>
                  </a:lnTo>
                  <a:lnTo>
                    <a:pt x="88" y="88"/>
                  </a:lnTo>
                  <a:lnTo>
                    <a:pt x="0" y="8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88" name="Group 87">
            <a:extLst>
              <a:ext uri="{FF2B5EF4-FFF2-40B4-BE49-F238E27FC236}">
                <a16:creationId xmlns:a16="http://schemas.microsoft.com/office/drawing/2014/main" id="{A06B57B8-13E0-CCD8-5398-36E69C4B2748}"/>
              </a:ext>
              <a:ext uri="{C183D7F6-B498-43B3-948B-1728B52AA6E4}">
                <adec:decorative xmlns:adec="http://schemas.microsoft.com/office/drawing/2017/decorative" val="1"/>
              </a:ext>
            </a:extLst>
          </p:cNvPr>
          <p:cNvGrpSpPr>
            <a:grpSpLocks noChangeAspect="1"/>
          </p:cNvGrpSpPr>
          <p:nvPr/>
        </p:nvGrpSpPr>
        <p:grpSpPr>
          <a:xfrm>
            <a:off x="9857111" y="2414017"/>
            <a:ext cx="393295" cy="485377"/>
            <a:chOff x="1980078" y="253998"/>
            <a:chExt cx="3830386" cy="4727197"/>
          </a:xfrm>
          <a:solidFill>
            <a:srgbClr val="50E6FF"/>
          </a:solidFill>
        </p:grpSpPr>
        <p:sp>
          <p:nvSpPr>
            <p:cNvPr id="89" name="Rectangle 27">
              <a:extLst>
                <a:ext uri="{FF2B5EF4-FFF2-40B4-BE49-F238E27FC236}">
                  <a16:creationId xmlns:a16="http://schemas.microsoft.com/office/drawing/2014/main" id="{9AACB34B-0A6E-4571-C328-0B8FD381CE85}"/>
                </a:ext>
              </a:extLst>
            </p:cNvPr>
            <p:cNvSpPr>
              <a:spLocks noChangeArrowheads="1"/>
            </p:cNvSpPr>
            <p:nvPr/>
          </p:nvSpPr>
          <p:spPr bwMode="auto">
            <a:xfrm>
              <a:off x="1980078" y="2169196"/>
              <a:ext cx="3830386" cy="2811999"/>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Freeform 29">
              <a:extLst>
                <a:ext uri="{FF2B5EF4-FFF2-40B4-BE49-F238E27FC236}">
                  <a16:creationId xmlns:a16="http://schemas.microsoft.com/office/drawing/2014/main" id="{EAF58512-1621-B6EA-F6B4-FEC46C32E0B1}"/>
                </a:ext>
              </a:extLst>
            </p:cNvPr>
            <p:cNvSpPr>
              <a:spLocks/>
            </p:cNvSpPr>
            <p:nvPr/>
          </p:nvSpPr>
          <p:spPr bwMode="auto">
            <a:xfrm>
              <a:off x="3454477" y="2913999"/>
              <a:ext cx="881597" cy="881598"/>
            </a:xfrm>
            <a:custGeom>
              <a:avLst/>
              <a:gdLst>
                <a:gd name="T0" fmla="*/ 256 w 256"/>
                <a:gd name="T1" fmla="*/ 127 h 256"/>
                <a:gd name="T2" fmla="*/ 256 w 256"/>
                <a:gd name="T3" fmla="*/ 129 h 256"/>
                <a:gd name="T4" fmla="*/ 129 w 256"/>
                <a:gd name="T5" fmla="*/ 256 h 256"/>
                <a:gd name="T6" fmla="*/ 127 w 256"/>
                <a:gd name="T7" fmla="*/ 256 h 256"/>
                <a:gd name="T8" fmla="*/ 0 w 256"/>
                <a:gd name="T9" fmla="*/ 129 h 256"/>
                <a:gd name="T10" fmla="*/ 0 w 256"/>
                <a:gd name="T11" fmla="*/ 127 h 256"/>
                <a:gd name="T12" fmla="*/ 127 w 256"/>
                <a:gd name="T13" fmla="*/ 0 h 256"/>
                <a:gd name="T14" fmla="*/ 129 w 256"/>
                <a:gd name="T15" fmla="*/ 0 h 256"/>
                <a:gd name="T16" fmla="*/ 256 w 256"/>
                <a:gd name="T17" fmla="*/ 127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6" h="256">
                  <a:moveTo>
                    <a:pt x="256" y="127"/>
                  </a:moveTo>
                  <a:cubicBezTo>
                    <a:pt x="256" y="129"/>
                    <a:pt x="256" y="129"/>
                    <a:pt x="256" y="129"/>
                  </a:cubicBezTo>
                  <a:cubicBezTo>
                    <a:pt x="256" y="199"/>
                    <a:pt x="199" y="256"/>
                    <a:pt x="129" y="256"/>
                  </a:cubicBezTo>
                  <a:cubicBezTo>
                    <a:pt x="127" y="256"/>
                    <a:pt x="127" y="256"/>
                    <a:pt x="127" y="256"/>
                  </a:cubicBezTo>
                  <a:cubicBezTo>
                    <a:pt x="57" y="256"/>
                    <a:pt x="0" y="199"/>
                    <a:pt x="0" y="129"/>
                  </a:cubicBezTo>
                  <a:cubicBezTo>
                    <a:pt x="0" y="127"/>
                    <a:pt x="0" y="127"/>
                    <a:pt x="0" y="127"/>
                  </a:cubicBezTo>
                  <a:cubicBezTo>
                    <a:pt x="0" y="57"/>
                    <a:pt x="57" y="0"/>
                    <a:pt x="127" y="0"/>
                  </a:cubicBezTo>
                  <a:cubicBezTo>
                    <a:pt x="129" y="0"/>
                    <a:pt x="129" y="0"/>
                    <a:pt x="129" y="0"/>
                  </a:cubicBezTo>
                  <a:cubicBezTo>
                    <a:pt x="199" y="0"/>
                    <a:pt x="256" y="57"/>
                    <a:pt x="256" y="1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1" name="Freeform 30">
              <a:extLst>
                <a:ext uri="{FF2B5EF4-FFF2-40B4-BE49-F238E27FC236}">
                  <a16:creationId xmlns:a16="http://schemas.microsoft.com/office/drawing/2014/main" id="{D9273E4A-54AD-6B54-6107-398E376AA7B0}"/>
                </a:ext>
              </a:extLst>
            </p:cNvPr>
            <p:cNvSpPr>
              <a:spLocks/>
            </p:cNvSpPr>
            <p:nvPr/>
          </p:nvSpPr>
          <p:spPr bwMode="auto">
            <a:xfrm>
              <a:off x="3667277" y="3354793"/>
              <a:ext cx="455998" cy="1033598"/>
            </a:xfrm>
            <a:custGeom>
              <a:avLst/>
              <a:gdLst>
                <a:gd name="T0" fmla="*/ 64 w 128"/>
                <a:gd name="T1" fmla="*/ 299 h 299"/>
                <a:gd name="T2" fmla="*/ 63 w 128"/>
                <a:gd name="T3" fmla="*/ 299 h 299"/>
                <a:gd name="T4" fmla="*/ 0 w 128"/>
                <a:gd name="T5" fmla="*/ 236 h 299"/>
                <a:gd name="T6" fmla="*/ 0 w 128"/>
                <a:gd name="T7" fmla="*/ 64 h 299"/>
                <a:gd name="T8" fmla="*/ 63 w 128"/>
                <a:gd name="T9" fmla="*/ 0 h 299"/>
                <a:gd name="T10" fmla="*/ 64 w 128"/>
                <a:gd name="T11" fmla="*/ 0 h 299"/>
                <a:gd name="T12" fmla="*/ 128 w 128"/>
                <a:gd name="T13" fmla="*/ 64 h 299"/>
                <a:gd name="T14" fmla="*/ 128 w 128"/>
                <a:gd name="T15" fmla="*/ 236 h 299"/>
                <a:gd name="T16" fmla="*/ 64 w 128"/>
                <a:gd name="T17" fmla="*/ 29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299">
                  <a:moveTo>
                    <a:pt x="64" y="299"/>
                  </a:moveTo>
                  <a:cubicBezTo>
                    <a:pt x="63" y="299"/>
                    <a:pt x="63" y="299"/>
                    <a:pt x="63" y="299"/>
                  </a:cubicBezTo>
                  <a:cubicBezTo>
                    <a:pt x="28" y="299"/>
                    <a:pt x="0" y="271"/>
                    <a:pt x="0" y="236"/>
                  </a:cubicBezTo>
                  <a:cubicBezTo>
                    <a:pt x="0" y="64"/>
                    <a:pt x="0" y="64"/>
                    <a:pt x="0" y="64"/>
                  </a:cubicBezTo>
                  <a:cubicBezTo>
                    <a:pt x="0" y="29"/>
                    <a:pt x="28" y="0"/>
                    <a:pt x="63" y="0"/>
                  </a:cubicBezTo>
                  <a:cubicBezTo>
                    <a:pt x="64" y="0"/>
                    <a:pt x="64" y="0"/>
                    <a:pt x="64" y="0"/>
                  </a:cubicBezTo>
                  <a:cubicBezTo>
                    <a:pt x="100" y="0"/>
                    <a:pt x="128" y="29"/>
                    <a:pt x="128" y="64"/>
                  </a:cubicBezTo>
                  <a:cubicBezTo>
                    <a:pt x="128" y="236"/>
                    <a:pt x="128" y="236"/>
                    <a:pt x="128" y="236"/>
                  </a:cubicBezTo>
                  <a:cubicBezTo>
                    <a:pt x="128" y="271"/>
                    <a:pt x="100" y="299"/>
                    <a:pt x="64" y="29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23A3F788-BCFB-E67F-4086-9125B99A0C00}"/>
                </a:ext>
              </a:extLst>
            </p:cNvPr>
            <p:cNvSpPr/>
            <p:nvPr/>
          </p:nvSpPr>
          <p:spPr bwMode="auto">
            <a:xfrm>
              <a:off x="2420880" y="253998"/>
              <a:ext cx="2948790" cy="2423888"/>
            </a:xfrm>
            <a:custGeom>
              <a:avLst/>
              <a:gdLst>
                <a:gd name="connsiteX0" fmla="*/ 1474395 w 2948790"/>
                <a:gd name="connsiteY0" fmla="*/ 0 h 2423888"/>
                <a:gd name="connsiteX1" fmla="*/ 2948790 w 2948790"/>
                <a:gd name="connsiteY1" fmla="*/ 1474395 h 2423888"/>
                <a:gd name="connsiteX2" fmla="*/ 2948790 w 2948790"/>
                <a:gd name="connsiteY2" fmla="*/ 2423888 h 2423888"/>
                <a:gd name="connsiteX3" fmla="*/ 2505425 w 2948790"/>
                <a:gd name="connsiteY3" fmla="*/ 2423888 h 2423888"/>
                <a:gd name="connsiteX4" fmla="*/ 2506265 w 2948790"/>
                <a:gd name="connsiteY4" fmla="*/ 1475461 h 2423888"/>
                <a:gd name="connsiteX5" fmla="*/ 1474395 w 2948790"/>
                <a:gd name="connsiteY5" fmla="*/ 443591 h 2423888"/>
                <a:gd name="connsiteX6" fmla="*/ 442525 w 2948790"/>
                <a:gd name="connsiteY6" fmla="*/ 1475461 h 2423888"/>
                <a:gd name="connsiteX7" fmla="*/ 442525 w 2948790"/>
                <a:gd name="connsiteY7" fmla="*/ 2423888 h 2423888"/>
                <a:gd name="connsiteX8" fmla="*/ 0 w 2948790"/>
                <a:gd name="connsiteY8" fmla="*/ 2423888 h 2423888"/>
                <a:gd name="connsiteX9" fmla="*/ 0 w 2948790"/>
                <a:gd name="connsiteY9" fmla="*/ 1474395 h 2423888"/>
                <a:gd name="connsiteX10" fmla="*/ 1474395 w 2948790"/>
                <a:gd name="connsiteY10" fmla="*/ 0 h 242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48790" h="2423888">
                  <a:moveTo>
                    <a:pt x="1474395" y="0"/>
                  </a:moveTo>
                  <a:cubicBezTo>
                    <a:pt x="2288681" y="0"/>
                    <a:pt x="2948790" y="660109"/>
                    <a:pt x="2948790" y="1474395"/>
                  </a:cubicBezTo>
                  <a:lnTo>
                    <a:pt x="2948790" y="2423888"/>
                  </a:lnTo>
                  <a:lnTo>
                    <a:pt x="2505425" y="2423888"/>
                  </a:lnTo>
                  <a:lnTo>
                    <a:pt x="2506265" y="1475461"/>
                  </a:lnTo>
                  <a:cubicBezTo>
                    <a:pt x="2506265" y="905575"/>
                    <a:pt x="2044281" y="443591"/>
                    <a:pt x="1474395" y="443591"/>
                  </a:cubicBezTo>
                  <a:cubicBezTo>
                    <a:pt x="904509" y="443591"/>
                    <a:pt x="442525" y="905575"/>
                    <a:pt x="442525" y="1475461"/>
                  </a:cubicBezTo>
                  <a:lnTo>
                    <a:pt x="442525" y="2423888"/>
                  </a:lnTo>
                  <a:lnTo>
                    <a:pt x="0" y="2423888"/>
                  </a:lnTo>
                  <a:lnTo>
                    <a:pt x="0" y="1474395"/>
                  </a:lnTo>
                  <a:cubicBezTo>
                    <a:pt x="0" y="660109"/>
                    <a:pt x="660109" y="0"/>
                    <a:pt x="1474395" y="0"/>
                  </a:cubicBezTo>
                  <a:close/>
                </a:path>
              </a:pathLst>
            </a:cu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spTree>
    <p:extLst>
      <p:ext uri="{BB962C8B-B14F-4D97-AF65-F5344CB8AC3E}">
        <p14:creationId xmlns:p14="http://schemas.microsoft.com/office/powerpoint/2010/main" val="2867089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42" presetClass="path" presetSubtype="0" decel="100000" fill="hold" grpId="1" nodeType="withEffect">
                                  <p:stCondLst>
                                    <p:cond delay="0"/>
                                  </p:stCondLst>
                                  <p:childTnLst>
                                    <p:animMotion origin="layout" path="M 0 -4.44444E-6 L 0 0.03542 " pathEditMode="relative" rAng="0" ptsTypes="AA">
                                      <p:cBhvr>
                                        <p:cTn id="9" dur="500" spd="-100000" fill="hold"/>
                                        <p:tgtEl>
                                          <p:spTgt spid="6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0"/>
                                  </p:stCondLst>
                                  <p:childTnLst>
                                    <p:animMotion origin="layout" path="M 4.375E-6 4.44444E-6 L 4.375E-6 0.03541 " pathEditMode="relative" rAng="0" ptsTypes="AA">
                                      <p:cBhvr>
                                        <p:cTn id="14" dur="500" spd="-100000" fill="hold"/>
                                        <p:tgtEl>
                                          <p:spTgt spid="4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8" grpId="1" animBg="1"/>
      <p:bldP spid="44" grpId="0"/>
      <p:bldP spid="44" grpId="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4EA665D-8708-4B49-8217-90C5D74C3CF9}"/>
              </a:ext>
            </a:extLst>
          </p:cNvPr>
          <p:cNvSpPr>
            <a:spLocks noGrp="1"/>
          </p:cNvSpPr>
          <p:nvPr>
            <p:ph type="title"/>
          </p:nvPr>
        </p:nvSpPr>
        <p:spPr>
          <a:xfrm>
            <a:off x="588263" y="457200"/>
            <a:ext cx="11018520" cy="553998"/>
          </a:xfrm>
        </p:spPr>
        <p:txBody>
          <a:bodyPr>
            <a:normAutofit fontScale="90000"/>
          </a:bodyPr>
          <a:lstStyle/>
          <a:p>
            <a:r>
              <a:rPr lang="en-US" sz="4000" b="1" spc="-80">
                <a:solidFill>
                  <a:schemeClr val="bg1"/>
                </a:solidFill>
                <a:cs typeface="Segoe UI"/>
              </a:rPr>
              <a:t>Simplify data ingestion, transformation, </a:t>
            </a:r>
            <a:br>
              <a:rPr lang="en-US" sz="4000" b="1" spc="-80"/>
            </a:br>
            <a:r>
              <a:rPr lang="en-US" sz="4000" b="1" spc="-80">
                <a:solidFill>
                  <a:schemeClr val="bg1"/>
                </a:solidFill>
                <a:cs typeface="Segoe UI"/>
              </a:rPr>
              <a:t>integration and enrichment for all </a:t>
            </a:r>
            <a:br>
              <a:rPr lang="en-US"/>
            </a:br>
            <a:r>
              <a:rPr lang="en-US" sz="2200">
                <a:solidFill>
                  <a:schemeClr val="bg1"/>
                </a:solidFill>
                <a:latin typeface="+mn-lt"/>
                <a:cs typeface="Segoe UI"/>
              </a:rPr>
              <a:t>Accelerate</a:t>
            </a:r>
            <a:r>
              <a:rPr lang="en-US" sz="2200">
                <a:solidFill>
                  <a:schemeClr val="bg1"/>
                </a:solidFill>
                <a:latin typeface="Segoe UI"/>
                <a:cs typeface="Segoe UI"/>
              </a:rPr>
              <a:t> creation of modern </a:t>
            </a:r>
            <a:r>
              <a:rPr lang="en-US" sz="2200" err="1">
                <a:solidFill>
                  <a:schemeClr val="bg1"/>
                </a:solidFill>
                <a:latin typeface="Segoe UI"/>
                <a:cs typeface="Segoe UI"/>
              </a:rPr>
              <a:t>datamarts</a:t>
            </a:r>
            <a:r>
              <a:rPr lang="en-US" sz="2200">
                <a:solidFill>
                  <a:schemeClr val="bg1"/>
                </a:solidFill>
                <a:cs typeface="Segoe UI"/>
              </a:rPr>
              <a:t>​</a:t>
            </a:r>
          </a:p>
        </p:txBody>
      </p:sp>
      <p:cxnSp>
        <p:nvCxnSpPr>
          <p:cNvPr id="208" name="Straight Connector 207">
            <a:extLst>
              <a:ext uri="{FF2B5EF4-FFF2-40B4-BE49-F238E27FC236}">
                <a16:creationId xmlns:a16="http://schemas.microsoft.com/office/drawing/2014/main" id="{0C96BF3C-1A0D-4EDD-8B62-08B00EBACFEE}"/>
              </a:ext>
              <a:ext uri="{C183D7F6-B498-43B3-948B-1728B52AA6E4}">
                <adec:decorative xmlns:adec="http://schemas.microsoft.com/office/drawing/2017/decorative" val="1"/>
              </a:ext>
            </a:extLst>
          </p:cNvPr>
          <p:cNvCxnSpPr>
            <a:cxnSpLocks/>
          </p:cNvCxnSpPr>
          <p:nvPr/>
        </p:nvCxnSpPr>
        <p:spPr>
          <a:xfrm>
            <a:off x="588262" y="3369473"/>
            <a:ext cx="5486400" cy="0"/>
          </a:xfrm>
          <a:prstGeom prst="line">
            <a:avLst/>
          </a:prstGeom>
          <a:ln w="25400" cap="rnd">
            <a:solidFill>
              <a:srgbClr val="5FF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92D11145-9DFB-4A4B-B4F6-1A3CB434C23C}"/>
              </a:ext>
              <a:ext uri="{C183D7F6-B498-43B3-948B-1728B52AA6E4}">
                <adec:decorative xmlns:adec="http://schemas.microsoft.com/office/drawing/2017/decorative" val="1"/>
              </a:ext>
            </a:extLst>
          </p:cNvPr>
          <p:cNvCxnSpPr>
            <a:cxnSpLocks/>
          </p:cNvCxnSpPr>
          <p:nvPr/>
        </p:nvCxnSpPr>
        <p:spPr>
          <a:xfrm>
            <a:off x="588262" y="4904649"/>
            <a:ext cx="5486400" cy="0"/>
          </a:xfrm>
          <a:prstGeom prst="line">
            <a:avLst/>
          </a:prstGeom>
          <a:ln w="25400" cap="rnd">
            <a:solidFill>
              <a:srgbClr val="5FFFFF"/>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E7046242-E756-4163-B27B-20DB5BD218B4}"/>
              </a:ext>
            </a:extLst>
          </p:cNvPr>
          <p:cNvSpPr txBox="1"/>
          <p:nvPr/>
        </p:nvSpPr>
        <p:spPr>
          <a:xfrm>
            <a:off x="1826894" y="2305471"/>
            <a:ext cx="4413849"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5FFFFF"/>
                </a:solidFill>
                <a:effectLst/>
                <a:uLnTx/>
                <a:uFillTx/>
                <a:latin typeface="Segoe UI"/>
                <a:ea typeface="+mn-ea"/>
                <a:cs typeface="Segoe UI" pitchFamily="34" charset="0"/>
              </a:rPr>
              <a:t>The solution to small data</a:t>
            </a: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Securely uncover insights from workloads up to 200GB*</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TextBox 103">
            <a:extLst>
              <a:ext uri="{FF2B5EF4-FFF2-40B4-BE49-F238E27FC236}">
                <a16:creationId xmlns:a16="http://schemas.microsoft.com/office/drawing/2014/main" id="{42B1E938-2AA3-4D74-BA41-E7DD1C029967}"/>
              </a:ext>
            </a:extLst>
          </p:cNvPr>
          <p:cNvSpPr txBox="1"/>
          <p:nvPr/>
        </p:nvSpPr>
        <p:spPr>
          <a:xfrm>
            <a:off x="1826893" y="3600395"/>
            <a:ext cx="4413849"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5FFFFF"/>
                </a:solidFill>
                <a:effectLst/>
                <a:uLnTx/>
                <a:uFillTx/>
                <a:latin typeface="Segoe UI"/>
                <a:ea typeface="+mn-ea"/>
                <a:cs typeface="Segoe UI" pitchFamily="34" charset="0"/>
              </a:rPr>
              <a:t>No tuning or optimization required </a:t>
            </a:r>
            <a:r>
              <a:rPr kumimoji="0" lang="en-US" sz="1600" b="0" i="0" u="none" strike="noStrike" kern="1200" cap="none" spc="0" normalizeH="0" baseline="0" noProof="0">
                <a:ln>
                  <a:noFill/>
                </a:ln>
                <a:solidFill>
                  <a:srgbClr val="FFFFFF"/>
                </a:solidFill>
                <a:effectLst/>
                <a:uLnTx/>
                <a:uFillTx/>
                <a:latin typeface="Segoe UI"/>
                <a:ea typeface="+mn-ea"/>
                <a:cs typeface="+mn-cs"/>
              </a:rPr>
              <a:t>Ingest data from different data sources, ETL the data through Power Query and load the data into a SQL Database. </a:t>
            </a:r>
          </a:p>
        </p:txBody>
      </p:sp>
      <p:sp>
        <p:nvSpPr>
          <p:cNvPr id="103" name="TextBox 102">
            <a:extLst>
              <a:ext uri="{FF2B5EF4-FFF2-40B4-BE49-F238E27FC236}">
                <a16:creationId xmlns:a16="http://schemas.microsoft.com/office/drawing/2014/main" id="{F6FB05A7-66F0-4344-A2AE-E3EACB34E562}"/>
              </a:ext>
            </a:extLst>
          </p:cNvPr>
          <p:cNvSpPr txBox="1"/>
          <p:nvPr/>
        </p:nvSpPr>
        <p:spPr>
          <a:xfrm>
            <a:off x="1812484" y="5136788"/>
            <a:ext cx="4413849" cy="861774"/>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5FFFFF"/>
                </a:solidFill>
                <a:effectLst/>
                <a:uLnTx/>
                <a:uFillTx/>
                <a:latin typeface="Segoe UI"/>
                <a:ea typeface="+mn-ea"/>
                <a:cs typeface="Segoe UI" pitchFamily="34" charset="0"/>
              </a:rPr>
              <a:t>Familiarity enriched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Build a </a:t>
            </a:r>
            <a:r>
              <a:rPr kumimoji="0" lang="en-US" sz="1600" b="0" i="0" u="none" strike="noStrike" kern="1200" cap="none" spc="0" normalizeH="0" baseline="0" noProof="0" err="1">
                <a:ln>
                  <a:noFill/>
                </a:ln>
                <a:solidFill>
                  <a:srgbClr val="FFFFFF"/>
                </a:solidFill>
                <a:effectLst/>
                <a:uLnTx/>
                <a:uFillTx/>
                <a:latin typeface="Segoe UI"/>
                <a:ea typeface="+mn-ea"/>
                <a:cs typeface="+mn-cs"/>
              </a:rPr>
              <a:t>datamart</a:t>
            </a:r>
            <a:r>
              <a:rPr kumimoji="0" lang="en-US" sz="1600" b="0" i="0" u="none" strike="noStrike" kern="1200" cap="none" spc="0" normalizeH="0" baseline="0" noProof="0">
                <a:ln>
                  <a:noFill/>
                </a:ln>
                <a:solidFill>
                  <a:srgbClr val="FFFFFF"/>
                </a:solidFill>
                <a:effectLst/>
                <a:uLnTx/>
                <a:uFillTx/>
                <a:latin typeface="Segoe UI"/>
                <a:ea typeface="+mn-ea"/>
                <a:cs typeface="+mn-cs"/>
              </a:rPr>
              <a:t> on the same SaaS experience you know with Power BI. </a:t>
            </a:r>
          </a:p>
        </p:txBody>
      </p:sp>
      <p:pic>
        <p:nvPicPr>
          <p:cNvPr id="2" name="Picture 1">
            <a:extLst>
              <a:ext uri="{FF2B5EF4-FFF2-40B4-BE49-F238E27FC236}">
                <a16:creationId xmlns:a16="http://schemas.microsoft.com/office/drawing/2014/main" id="{22923CF4-523C-4835-A744-2C39DF88FD20}"/>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
          <a:stretch/>
        </p:blipFill>
        <p:spPr>
          <a:xfrm>
            <a:off x="6173712" y="2078005"/>
            <a:ext cx="5989377" cy="3716389"/>
          </a:xfrm>
          <a:prstGeom prst="rect">
            <a:avLst/>
          </a:prstGeom>
        </p:spPr>
      </p:pic>
      <p:pic>
        <p:nvPicPr>
          <p:cNvPr id="3" name="Picture 3" descr="Graphical user interface">
            <a:extLst>
              <a:ext uri="{FF2B5EF4-FFF2-40B4-BE49-F238E27FC236}">
                <a16:creationId xmlns:a16="http://schemas.microsoft.com/office/drawing/2014/main" id="{FFDF16A7-5788-F0BC-B981-070F3F2C330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444615" y="2374095"/>
            <a:ext cx="5334549" cy="3000684"/>
          </a:xfrm>
          <a:prstGeom prst="rect">
            <a:avLst/>
          </a:prstGeom>
        </p:spPr>
      </p:pic>
      <p:sp>
        <p:nvSpPr>
          <p:cNvPr id="13" name="TextBox 12">
            <a:extLst>
              <a:ext uri="{FF2B5EF4-FFF2-40B4-BE49-F238E27FC236}">
                <a16:creationId xmlns:a16="http://schemas.microsoft.com/office/drawing/2014/main" id="{0E8C2626-F9EA-25C8-77D6-C15AA8818FDA}"/>
              </a:ext>
            </a:extLst>
          </p:cNvPr>
          <p:cNvSpPr txBox="1"/>
          <p:nvPr/>
        </p:nvSpPr>
        <p:spPr>
          <a:xfrm>
            <a:off x="810868" y="6077634"/>
            <a:ext cx="4413849" cy="55399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t>
            </a:r>
            <a:r>
              <a:rPr kumimoji="0" lang="en-US" sz="1200" b="0" i="0" u="none" strike="noStrike" kern="1200" cap="none" spc="0" normalizeH="0" baseline="0" noProof="0" err="1">
                <a:ln>
                  <a:noFill/>
                </a:ln>
                <a:solidFill>
                  <a:srgbClr val="FFFFFF"/>
                </a:solidFill>
                <a:effectLst/>
                <a:uLnTx/>
                <a:uFillTx/>
                <a:latin typeface="Segoe UI"/>
                <a:ea typeface="+mn-ea"/>
                <a:cs typeface="+mn-cs"/>
              </a:rPr>
              <a:t>datamart</a:t>
            </a:r>
            <a:r>
              <a:rPr kumimoji="0" lang="en-US" sz="1200" b="0" i="0" u="none" strike="noStrike" kern="1200" cap="none" spc="0" normalizeH="0" baseline="0" noProof="0">
                <a:ln>
                  <a:noFill/>
                </a:ln>
                <a:solidFill>
                  <a:srgbClr val="FFFFFF"/>
                </a:solidFill>
                <a:effectLst/>
                <a:uLnTx/>
                <a:uFillTx/>
                <a:latin typeface="Segoe UI"/>
                <a:ea typeface="+mn-ea"/>
                <a:cs typeface="+mn-cs"/>
              </a:rPr>
              <a:t> size recommendation during public preview</a:t>
            </a:r>
          </a:p>
        </p:txBody>
      </p:sp>
      <p:grpSp>
        <p:nvGrpSpPr>
          <p:cNvPr id="14" name="Group 413">
            <a:extLst>
              <a:ext uri="{FF2B5EF4-FFF2-40B4-BE49-F238E27FC236}">
                <a16:creationId xmlns:a16="http://schemas.microsoft.com/office/drawing/2014/main" id="{6ECEBA4A-5FC1-6A9F-4693-A5F436BCEE71}"/>
              </a:ext>
              <a:ext uri="{C183D7F6-B498-43B3-948B-1728B52AA6E4}">
                <adec:decorative xmlns:adec="http://schemas.microsoft.com/office/drawing/2017/decorative" val="1"/>
              </a:ext>
            </a:extLst>
          </p:cNvPr>
          <p:cNvGrpSpPr>
            <a:grpSpLocks noChangeAspect="1"/>
          </p:cNvGrpSpPr>
          <p:nvPr/>
        </p:nvGrpSpPr>
        <p:grpSpPr bwMode="auto">
          <a:xfrm>
            <a:off x="863089" y="2463282"/>
            <a:ext cx="685546" cy="514160"/>
            <a:chOff x="3411" y="2816"/>
            <a:chExt cx="312" cy="234"/>
          </a:xfrm>
        </p:grpSpPr>
        <p:sp>
          <p:nvSpPr>
            <p:cNvPr id="15" name="AutoShape 412">
              <a:extLst>
                <a:ext uri="{FF2B5EF4-FFF2-40B4-BE49-F238E27FC236}">
                  <a16:creationId xmlns:a16="http://schemas.microsoft.com/office/drawing/2014/main" id="{84E8B0E7-9FD8-2259-B4FA-89B363F745E2}"/>
                </a:ext>
              </a:extLst>
            </p:cNvPr>
            <p:cNvSpPr>
              <a:spLocks noChangeAspect="1" noChangeArrowheads="1" noTextEdit="1"/>
            </p:cNvSpPr>
            <p:nvPr/>
          </p:nvSpPr>
          <p:spPr bwMode="auto">
            <a:xfrm>
              <a:off x="3411" y="2816"/>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6" name="Rectangle 414">
              <a:extLst>
                <a:ext uri="{FF2B5EF4-FFF2-40B4-BE49-F238E27FC236}">
                  <a16:creationId xmlns:a16="http://schemas.microsoft.com/office/drawing/2014/main" id="{C1B56DBF-31F4-D6A3-2142-A88B938831E2}"/>
                </a:ext>
              </a:extLst>
            </p:cNvPr>
            <p:cNvSpPr>
              <a:spLocks noChangeArrowheads="1"/>
            </p:cNvSpPr>
            <p:nvPr/>
          </p:nvSpPr>
          <p:spPr bwMode="auto">
            <a:xfrm>
              <a:off x="3411" y="2845"/>
              <a:ext cx="312" cy="20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7" name="Rectangle 415">
              <a:extLst>
                <a:ext uri="{FF2B5EF4-FFF2-40B4-BE49-F238E27FC236}">
                  <a16:creationId xmlns:a16="http://schemas.microsoft.com/office/drawing/2014/main" id="{B44C3B56-D7ED-4E3C-7ABA-778ADF2601F5}"/>
                </a:ext>
              </a:extLst>
            </p:cNvPr>
            <p:cNvSpPr>
              <a:spLocks noChangeArrowheads="1"/>
            </p:cNvSpPr>
            <p:nvPr/>
          </p:nvSpPr>
          <p:spPr bwMode="auto">
            <a:xfrm>
              <a:off x="3411" y="2816"/>
              <a:ext cx="312"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8" name="Oval 416">
              <a:extLst>
                <a:ext uri="{FF2B5EF4-FFF2-40B4-BE49-F238E27FC236}">
                  <a16:creationId xmlns:a16="http://schemas.microsoft.com/office/drawing/2014/main" id="{FBD1FC3C-2527-4BD0-E1EB-01D5117F2604}"/>
                </a:ext>
              </a:extLst>
            </p:cNvPr>
            <p:cNvSpPr>
              <a:spLocks noChangeArrowheads="1"/>
            </p:cNvSpPr>
            <p:nvPr/>
          </p:nvSpPr>
          <p:spPr bwMode="auto">
            <a:xfrm>
              <a:off x="3421" y="2826"/>
              <a:ext cx="9"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19" name="Oval 417">
              <a:extLst>
                <a:ext uri="{FF2B5EF4-FFF2-40B4-BE49-F238E27FC236}">
                  <a16:creationId xmlns:a16="http://schemas.microsoft.com/office/drawing/2014/main" id="{A338E5F1-3B4A-D1E7-018A-A8758D9D4B41}"/>
                </a:ext>
              </a:extLst>
            </p:cNvPr>
            <p:cNvSpPr>
              <a:spLocks noChangeArrowheads="1"/>
            </p:cNvSpPr>
            <p:nvPr/>
          </p:nvSpPr>
          <p:spPr bwMode="auto">
            <a:xfrm>
              <a:off x="3436" y="2826"/>
              <a:ext cx="9"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1" name="Oval 418">
              <a:extLst>
                <a:ext uri="{FF2B5EF4-FFF2-40B4-BE49-F238E27FC236}">
                  <a16:creationId xmlns:a16="http://schemas.microsoft.com/office/drawing/2014/main" id="{7BE7525C-2513-DABC-5FF3-3925437DE2B6}"/>
                </a:ext>
              </a:extLst>
            </p:cNvPr>
            <p:cNvSpPr>
              <a:spLocks noChangeArrowheads="1"/>
            </p:cNvSpPr>
            <p:nvPr/>
          </p:nvSpPr>
          <p:spPr bwMode="auto">
            <a:xfrm>
              <a:off x="3450" y="2826"/>
              <a:ext cx="10" cy="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2" name="Line 419">
              <a:extLst>
                <a:ext uri="{FF2B5EF4-FFF2-40B4-BE49-F238E27FC236}">
                  <a16:creationId xmlns:a16="http://schemas.microsoft.com/office/drawing/2014/main" id="{7A778EFF-C84F-B8EF-0BB7-F13122C9BAF6}"/>
                </a:ext>
              </a:extLst>
            </p:cNvPr>
            <p:cNvSpPr>
              <a:spLocks noChangeShapeType="1"/>
            </p:cNvSpPr>
            <p:nvPr/>
          </p:nvSpPr>
          <p:spPr bwMode="auto">
            <a:xfrm>
              <a:off x="3548" y="298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3" name="Line 420">
              <a:extLst>
                <a:ext uri="{FF2B5EF4-FFF2-40B4-BE49-F238E27FC236}">
                  <a16:creationId xmlns:a16="http://schemas.microsoft.com/office/drawing/2014/main" id="{0D2DA3C0-A528-E87D-C008-051B2E969A26}"/>
                </a:ext>
              </a:extLst>
            </p:cNvPr>
            <p:cNvSpPr>
              <a:spLocks noChangeShapeType="1"/>
            </p:cNvSpPr>
            <p:nvPr/>
          </p:nvSpPr>
          <p:spPr bwMode="auto">
            <a:xfrm>
              <a:off x="3548" y="2983"/>
              <a:ext cx="0"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4" name="Rectangle 421">
              <a:extLst>
                <a:ext uri="{FF2B5EF4-FFF2-40B4-BE49-F238E27FC236}">
                  <a16:creationId xmlns:a16="http://schemas.microsoft.com/office/drawing/2014/main" id="{D6A0549E-B9E1-3C07-2A40-52A1F834520A}"/>
                </a:ext>
              </a:extLst>
            </p:cNvPr>
            <p:cNvSpPr>
              <a:spLocks noChangeArrowheads="1"/>
            </p:cNvSpPr>
            <p:nvPr/>
          </p:nvSpPr>
          <p:spPr bwMode="auto">
            <a:xfrm>
              <a:off x="3479" y="2894"/>
              <a:ext cx="5"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5" name="Rectangle 422">
              <a:extLst>
                <a:ext uri="{FF2B5EF4-FFF2-40B4-BE49-F238E27FC236}">
                  <a16:creationId xmlns:a16="http://schemas.microsoft.com/office/drawing/2014/main" id="{DBA6921F-4AF8-B7DF-B4C7-BB15D94F38C9}"/>
                </a:ext>
              </a:extLst>
            </p:cNvPr>
            <p:cNvSpPr>
              <a:spLocks noChangeArrowheads="1"/>
            </p:cNvSpPr>
            <p:nvPr/>
          </p:nvSpPr>
          <p:spPr bwMode="auto">
            <a:xfrm>
              <a:off x="3543" y="2894"/>
              <a:ext cx="5"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6" name="Rectangle 423">
              <a:extLst>
                <a:ext uri="{FF2B5EF4-FFF2-40B4-BE49-F238E27FC236}">
                  <a16:creationId xmlns:a16="http://schemas.microsoft.com/office/drawing/2014/main" id="{36F9D255-42D8-66B0-409A-E8E989F1A550}"/>
                </a:ext>
              </a:extLst>
            </p:cNvPr>
            <p:cNvSpPr>
              <a:spLocks noChangeArrowheads="1"/>
            </p:cNvSpPr>
            <p:nvPr/>
          </p:nvSpPr>
          <p:spPr bwMode="auto">
            <a:xfrm>
              <a:off x="3523" y="2933"/>
              <a:ext cx="5"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7" name="Rectangle 424">
              <a:extLst>
                <a:ext uri="{FF2B5EF4-FFF2-40B4-BE49-F238E27FC236}">
                  <a16:creationId xmlns:a16="http://schemas.microsoft.com/office/drawing/2014/main" id="{7D85B95C-436B-9580-A70F-8C474977A936}"/>
                </a:ext>
              </a:extLst>
            </p:cNvPr>
            <p:cNvSpPr>
              <a:spLocks noChangeArrowheads="1"/>
            </p:cNvSpPr>
            <p:nvPr/>
          </p:nvSpPr>
          <p:spPr bwMode="auto">
            <a:xfrm>
              <a:off x="3587" y="2933"/>
              <a:ext cx="4"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8" name="Rectangle 425">
              <a:extLst>
                <a:ext uri="{FF2B5EF4-FFF2-40B4-BE49-F238E27FC236}">
                  <a16:creationId xmlns:a16="http://schemas.microsoft.com/office/drawing/2014/main" id="{41BC1E1C-2FB2-7D23-776A-3E2C689E2B39}"/>
                </a:ext>
              </a:extLst>
            </p:cNvPr>
            <p:cNvSpPr>
              <a:spLocks noChangeArrowheads="1"/>
            </p:cNvSpPr>
            <p:nvPr/>
          </p:nvSpPr>
          <p:spPr bwMode="auto">
            <a:xfrm>
              <a:off x="3650" y="2933"/>
              <a:ext cx="5"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9" name="Rectangle 426">
              <a:extLst>
                <a:ext uri="{FF2B5EF4-FFF2-40B4-BE49-F238E27FC236}">
                  <a16:creationId xmlns:a16="http://schemas.microsoft.com/office/drawing/2014/main" id="{0DA094BE-FC1A-7FA5-07F9-44AF441F3AB9}"/>
                </a:ext>
              </a:extLst>
            </p:cNvPr>
            <p:cNvSpPr>
              <a:spLocks noChangeArrowheads="1"/>
            </p:cNvSpPr>
            <p:nvPr/>
          </p:nvSpPr>
          <p:spPr bwMode="auto">
            <a:xfrm>
              <a:off x="3606" y="2894"/>
              <a:ext cx="5"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0" name="Rectangle 427">
              <a:extLst>
                <a:ext uri="{FF2B5EF4-FFF2-40B4-BE49-F238E27FC236}">
                  <a16:creationId xmlns:a16="http://schemas.microsoft.com/office/drawing/2014/main" id="{26CEDDB1-BBE4-BBD6-A1C8-E9C41F3B4540}"/>
                </a:ext>
              </a:extLst>
            </p:cNvPr>
            <p:cNvSpPr>
              <a:spLocks noChangeArrowheads="1"/>
            </p:cNvSpPr>
            <p:nvPr/>
          </p:nvSpPr>
          <p:spPr bwMode="auto">
            <a:xfrm>
              <a:off x="3479" y="2972"/>
              <a:ext cx="5"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1" name="Rectangle 428">
              <a:extLst>
                <a:ext uri="{FF2B5EF4-FFF2-40B4-BE49-F238E27FC236}">
                  <a16:creationId xmlns:a16="http://schemas.microsoft.com/office/drawing/2014/main" id="{5C3BDDCA-459F-1756-BA11-C2216AE1FD7D}"/>
                </a:ext>
              </a:extLst>
            </p:cNvPr>
            <p:cNvSpPr>
              <a:spLocks noChangeArrowheads="1"/>
            </p:cNvSpPr>
            <p:nvPr/>
          </p:nvSpPr>
          <p:spPr bwMode="auto">
            <a:xfrm>
              <a:off x="3543" y="2972"/>
              <a:ext cx="5"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2" name="Rectangle 429">
              <a:extLst>
                <a:ext uri="{FF2B5EF4-FFF2-40B4-BE49-F238E27FC236}">
                  <a16:creationId xmlns:a16="http://schemas.microsoft.com/office/drawing/2014/main" id="{AD87103B-65DB-A616-5C7C-94E91FCD1CB4}"/>
                </a:ext>
              </a:extLst>
            </p:cNvPr>
            <p:cNvSpPr>
              <a:spLocks noChangeArrowheads="1"/>
            </p:cNvSpPr>
            <p:nvPr/>
          </p:nvSpPr>
          <p:spPr bwMode="auto">
            <a:xfrm>
              <a:off x="3606" y="2972"/>
              <a:ext cx="5"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3" name="Oval 430">
              <a:extLst>
                <a:ext uri="{FF2B5EF4-FFF2-40B4-BE49-F238E27FC236}">
                  <a16:creationId xmlns:a16="http://schemas.microsoft.com/office/drawing/2014/main" id="{FD155814-2EE2-D1B7-6CE2-715FF48DB07D}"/>
                </a:ext>
              </a:extLst>
            </p:cNvPr>
            <p:cNvSpPr>
              <a:spLocks noChangeArrowheads="1"/>
            </p:cNvSpPr>
            <p:nvPr/>
          </p:nvSpPr>
          <p:spPr bwMode="auto">
            <a:xfrm>
              <a:off x="3499" y="289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4" name="Oval 431">
              <a:extLst>
                <a:ext uri="{FF2B5EF4-FFF2-40B4-BE49-F238E27FC236}">
                  <a16:creationId xmlns:a16="http://schemas.microsoft.com/office/drawing/2014/main" id="{FAA1BD38-778D-AD2C-F469-3E5B41AD5DFC}"/>
                </a:ext>
              </a:extLst>
            </p:cNvPr>
            <p:cNvSpPr>
              <a:spLocks noChangeArrowheads="1"/>
            </p:cNvSpPr>
            <p:nvPr/>
          </p:nvSpPr>
          <p:spPr bwMode="auto">
            <a:xfrm>
              <a:off x="3562" y="289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5" name="Oval 432">
              <a:extLst>
                <a:ext uri="{FF2B5EF4-FFF2-40B4-BE49-F238E27FC236}">
                  <a16:creationId xmlns:a16="http://schemas.microsoft.com/office/drawing/2014/main" id="{5277BD40-6E6A-5430-B378-50D9D3AA0FC4}"/>
                </a:ext>
              </a:extLst>
            </p:cNvPr>
            <p:cNvSpPr>
              <a:spLocks noChangeArrowheads="1"/>
            </p:cNvSpPr>
            <p:nvPr/>
          </p:nvSpPr>
          <p:spPr bwMode="auto">
            <a:xfrm>
              <a:off x="3626" y="2894"/>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39" name="Oval 433">
              <a:extLst>
                <a:ext uri="{FF2B5EF4-FFF2-40B4-BE49-F238E27FC236}">
                  <a16:creationId xmlns:a16="http://schemas.microsoft.com/office/drawing/2014/main" id="{9F439D06-8F76-627B-E3FC-C6F903C7F942}"/>
                </a:ext>
              </a:extLst>
            </p:cNvPr>
            <p:cNvSpPr>
              <a:spLocks noChangeArrowheads="1"/>
            </p:cNvSpPr>
            <p:nvPr/>
          </p:nvSpPr>
          <p:spPr bwMode="auto">
            <a:xfrm>
              <a:off x="3479" y="2933"/>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0" name="Oval 434">
              <a:extLst>
                <a:ext uri="{FF2B5EF4-FFF2-40B4-BE49-F238E27FC236}">
                  <a16:creationId xmlns:a16="http://schemas.microsoft.com/office/drawing/2014/main" id="{9AEE23F5-F492-55ED-6462-637BE3DEA265}"/>
                </a:ext>
              </a:extLst>
            </p:cNvPr>
            <p:cNvSpPr>
              <a:spLocks noChangeArrowheads="1"/>
            </p:cNvSpPr>
            <p:nvPr/>
          </p:nvSpPr>
          <p:spPr bwMode="auto">
            <a:xfrm>
              <a:off x="3543" y="293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1" name="Oval 435">
              <a:extLst>
                <a:ext uri="{FF2B5EF4-FFF2-40B4-BE49-F238E27FC236}">
                  <a16:creationId xmlns:a16="http://schemas.microsoft.com/office/drawing/2014/main" id="{09C54581-4284-982D-A4EE-22688F08B806}"/>
                </a:ext>
              </a:extLst>
            </p:cNvPr>
            <p:cNvSpPr>
              <a:spLocks noChangeArrowheads="1"/>
            </p:cNvSpPr>
            <p:nvPr/>
          </p:nvSpPr>
          <p:spPr bwMode="auto">
            <a:xfrm>
              <a:off x="3606" y="2933"/>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2" name="Oval 436">
              <a:extLst>
                <a:ext uri="{FF2B5EF4-FFF2-40B4-BE49-F238E27FC236}">
                  <a16:creationId xmlns:a16="http://schemas.microsoft.com/office/drawing/2014/main" id="{3E25A681-1172-50B2-1B51-E1EE69C89403}"/>
                </a:ext>
              </a:extLst>
            </p:cNvPr>
            <p:cNvSpPr>
              <a:spLocks noChangeArrowheads="1"/>
            </p:cNvSpPr>
            <p:nvPr/>
          </p:nvSpPr>
          <p:spPr bwMode="auto">
            <a:xfrm>
              <a:off x="3499" y="297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3" name="Oval 437">
              <a:extLst>
                <a:ext uri="{FF2B5EF4-FFF2-40B4-BE49-F238E27FC236}">
                  <a16:creationId xmlns:a16="http://schemas.microsoft.com/office/drawing/2014/main" id="{83CA8764-253E-B436-CDE6-9131B23E24AD}"/>
                </a:ext>
              </a:extLst>
            </p:cNvPr>
            <p:cNvSpPr>
              <a:spLocks noChangeArrowheads="1"/>
            </p:cNvSpPr>
            <p:nvPr/>
          </p:nvSpPr>
          <p:spPr bwMode="auto">
            <a:xfrm>
              <a:off x="3562" y="297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4" name="Oval 438">
              <a:extLst>
                <a:ext uri="{FF2B5EF4-FFF2-40B4-BE49-F238E27FC236}">
                  <a16:creationId xmlns:a16="http://schemas.microsoft.com/office/drawing/2014/main" id="{3D1618D0-F1C1-DAB8-9752-088D7F5023A5}"/>
                </a:ext>
              </a:extLst>
            </p:cNvPr>
            <p:cNvSpPr>
              <a:spLocks noChangeArrowheads="1"/>
            </p:cNvSpPr>
            <p:nvPr/>
          </p:nvSpPr>
          <p:spPr bwMode="auto">
            <a:xfrm>
              <a:off x="3626" y="2972"/>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5" name="Group 163">
            <a:extLst>
              <a:ext uri="{FF2B5EF4-FFF2-40B4-BE49-F238E27FC236}">
                <a16:creationId xmlns:a16="http://schemas.microsoft.com/office/drawing/2014/main" id="{E9A73C33-8465-0DFC-0FC3-B114756A5B0C}"/>
              </a:ext>
              <a:ext uri="{C183D7F6-B498-43B3-948B-1728B52AA6E4}">
                <adec:decorative xmlns:adec="http://schemas.microsoft.com/office/drawing/2017/decorative" val="1"/>
              </a:ext>
            </a:extLst>
          </p:cNvPr>
          <p:cNvGrpSpPr>
            <a:grpSpLocks noChangeAspect="1"/>
          </p:cNvGrpSpPr>
          <p:nvPr/>
        </p:nvGrpSpPr>
        <p:grpSpPr bwMode="auto">
          <a:xfrm>
            <a:off x="1034287" y="3736748"/>
            <a:ext cx="486540" cy="674670"/>
            <a:chOff x="1057" y="2781"/>
            <a:chExt cx="225" cy="312"/>
          </a:xfrm>
        </p:grpSpPr>
        <p:sp>
          <p:nvSpPr>
            <p:cNvPr id="46" name="AutoShape 162">
              <a:extLst>
                <a:ext uri="{FF2B5EF4-FFF2-40B4-BE49-F238E27FC236}">
                  <a16:creationId xmlns:a16="http://schemas.microsoft.com/office/drawing/2014/main" id="{D90952AD-D062-B31B-4882-DCFF5331DDF5}"/>
                </a:ext>
              </a:extLst>
            </p:cNvPr>
            <p:cNvSpPr>
              <a:spLocks noChangeAspect="1" noChangeArrowheads="1" noTextEdit="1"/>
            </p:cNvSpPr>
            <p:nvPr/>
          </p:nvSpPr>
          <p:spPr bwMode="auto">
            <a:xfrm>
              <a:off x="1057" y="2781"/>
              <a:ext cx="225"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7" name="Oval 164">
              <a:extLst>
                <a:ext uri="{FF2B5EF4-FFF2-40B4-BE49-F238E27FC236}">
                  <a16:creationId xmlns:a16="http://schemas.microsoft.com/office/drawing/2014/main" id="{DA097848-FC8F-783A-E508-7620122E96C5}"/>
                </a:ext>
              </a:extLst>
            </p:cNvPr>
            <p:cNvSpPr>
              <a:spLocks noChangeArrowheads="1"/>
            </p:cNvSpPr>
            <p:nvPr/>
          </p:nvSpPr>
          <p:spPr bwMode="auto">
            <a:xfrm>
              <a:off x="1057" y="2781"/>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165">
              <a:extLst>
                <a:ext uri="{FF2B5EF4-FFF2-40B4-BE49-F238E27FC236}">
                  <a16:creationId xmlns:a16="http://schemas.microsoft.com/office/drawing/2014/main" id="{89BA6D4B-F06B-8403-A0B8-D3A078B620FF}"/>
                </a:ext>
              </a:extLst>
            </p:cNvPr>
            <p:cNvSpPr>
              <a:spLocks/>
            </p:cNvSpPr>
            <p:nvPr/>
          </p:nvSpPr>
          <p:spPr bwMode="auto">
            <a:xfrm>
              <a:off x="1121" y="3064"/>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99"/>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99"/>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166">
              <a:extLst>
                <a:ext uri="{FF2B5EF4-FFF2-40B4-BE49-F238E27FC236}">
                  <a16:creationId xmlns:a16="http://schemas.microsoft.com/office/drawing/2014/main" id="{4FC984B5-57EA-924E-3AC6-A2E3A79791CA}"/>
                </a:ext>
              </a:extLst>
            </p:cNvPr>
            <p:cNvSpPr>
              <a:spLocks/>
            </p:cNvSpPr>
            <p:nvPr/>
          </p:nvSpPr>
          <p:spPr bwMode="auto">
            <a:xfrm>
              <a:off x="1121" y="3025"/>
              <a:ext cx="98" cy="29"/>
            </a:xfrm>
            <a:custGeom>
              <a:avLst/>
              <a:gdLst>
                <a:gd name="T0" fmla="*/ 363 w 427"/>
                <a:gd name="T1" fmla="*/ 128 h 128"/>
                <a:gd name="T2" fmla="*/ 64 w 427"/>
                <a:gd name="T3" fmla="*/ 128 h 128"/>
                <a:gd name="T4" fmla="*/ 0 w 427"/>
                <a:gd name="T5" fmla="*/ 64 h 128"/>
                <a:gd name="T6" fmla="*/ 0 w 427"/>
                <a:gd name="T7" fmla="*/ 64 h 128"/>
                <a:gd name="T8" fmla="*/ 64 w 427"/>
                <a:gd name="T9" fmla="*/ 0 h 128"/>
                <a:gd name="T10" fmla="*/ 363 w 427"/>
                <a:gd name="T11" fmla="*/ 0 h 128"/>
                <a:gd name="T12" fmla="*/ 427 w 427"/>
                <a:gd name="T13" fmla="*/ 64 h 128"/>
                <a:gd name="T14" fmla="*/ 427 w 427"/>
                <a:gd name="T15" fmla="*/ 64 h 128"/>
                <a:gd name="T16" fmla="*/ 363 w 427"/>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28">
                  <a:moveTo>
                    <a:pt x="363" y="128"/>
                  </a:moveTo>
                  <a:cubicBezTo>
                    <a:pt x="64" y="128"/>
                    <a:pt x="64" y="128"/>
                    <a:pt x="64" y="128"/>
                  </a:cubicBezTo>
                  <a:cubicBezTo>
                    <a:pt x="29" y="128"/>
                    <a:pt x="0" y="100"/>
                    <a:pt x="0" y="64"/>
                  </a:cubicBezTo>
                  <a:cubicBezTo>
                    <a:pt x="0" y="64"/>
                    <a:pt x="0" y="64"/>
                    <a:pt x="0" y="64"/>
                  </a:cubicBezTo>
                  <a:cubicBezTo>
                    <a:pt x="0" y="29"/>
                    <a:pt x="29" y="0"/>
                    <a:pt x="64" y="0"/>
                  </a:cubicBezTo>
                  <a:cubicBezTo>
                    <a:pt x="363" y="0"/>
                    <a:pt x="363" y="0"/>
                    <a:pt x="363" y="0"/>
                  </a:cubicBezTo>
                  <a:cubicBezTo>
                    <a:pt x="398" y="0"/>
                    <a:pt x="427" y="29"/>
                    <a:pt x="427" y="64"/>
                  </a:cubicBezTo>
                  <a:cubicBezTo>
                    <a:pt x="427" y="64"/>
                    <a:pt x="427" y="64"/>
                    <a:pt x="427" y="64"/>
                  </a:cubicBezTo>
                  <a:cubicBezTo>
                    <a:pt x="427" y="100"/>
                    <a:pt x="398" y="128"/>
                    <a:pt x="363" y="12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167">
              <a:extLst>
                <a:ext uri="{FF2B5EF4-FFF2-40B4-BE49-F238E27FC236}">
                  <a16:creationId xmlns:a16="http://schemas.microsoft.com/office/drawing/2014/main" id="{D1E5CE98-B5B6-71F8-52EE-AD6E179178BF}"/>
                </a:ext>
              </a:extLst>
            </p:cNvPr>
            <p:cNvSpPr>
              <a:spLocks/>
            </p:cNvSpPr>
            <p:nvPr/>
          </p:nvSpPr>
          <p:spPr bwMode="auto">
            <a:xfrm>
              <a:off x="1121" y="2976"/>
              <a:ext cx="98" cy="39"/>
            </a:xfrm>
            <a:custGeom>
              <a:avLst/>
              <a:gdLst>
                <a:gd name="T0" fmla="*/ 341 w 427"/>
                <a:gd name="T1" fmla="*/ 171 h 171"/>
                <a:gd name="T2" fmla="*/ 85 w 427"/>
                <a:gd name="T3" fmla="*/ 171 h 171"/>
                <a:gd name="T4" fmla="*/ 0 w 427"/>
                <a:gd name="T5" fmla="*/ 85 h 171"/>
                <a:gd name="T6" fmla="*/ 0 w 427"/>
                <a:gd name="T7" fmla="*/ 85 h 171"/>
                <a:gd name="T8" fmla="*/ 85 w 427"/>
                <a:gd name="T9" fmla="*/ 0 h 171"/>
                <a:gd name="T10" fmla="*/ 341 w 427"/>
                <a:gd name="T11" fmla="*/ 0 h 171"/>
                <a:gd name="T12" fmla="*/ 427 w 427"/>
                <a:gd name="T13" fmla="*/ 85 h 171"/>
                <a:gd name="T14" fmla="*/ 427 w 427"/>
                <a:gd name="T15" fmla="*/ 85 h 171"/>
                <a:gd name="T16" fmla="*/ 341 w 427"/>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7"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7" y="38"/>
                    <a:pt x="427" y="85"/>
                  </a:cubicBezTo>
                  <a:cubicBezTo>
                    <a:pt x="427" y="85"/>
                    <a:pt x="427" y="85"/>
                    <a:pt x="427" y="85"/>
                  </a:cubicBezTo>
                  <a:cubicBezTo>
                    <a:pt x="427"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DEA8DA8A-2868-0C7A-E085-7489F7F55B37}"/>
              </a:ext>
              <a:ext uri="{C183D7F6-B498-43B3-948B-1728B52AA6E4}">
                <adec:decorative xmlns:adec="http://schemas.microsoft.com/office/drawing/2017/decorative" val="1"/>
              </a:ext>
            </a:extLst>
          </p:cNvPr>
          <p:cNvGrpSpPr>
            <a:grpSpLocks noChangeAspect="1"/>
          </p:cNvGrpSpPr>
          <p:nvPr/>
        </p:nvGrpSpPr>
        <p:grpSpPr>
          <a:xfrm>
            <a:off x="989366" y="5265256"/>
            <a:ext cx="604836" cy="604838"/>
            <a:chOff x="6370638" y="4414837"/>
            <a:chExt cx="495300" cy="495302"/>
          </a:xfrm>
        </p:grpSpPr>
        <p:sp>
          <p:nvSpPr>
            <p:cNvPr id="52" name="AutoShape 210">
              <a:extLst>
                <a:ext uri="{FF2B5EF4-FFF2-40B4-BE49-F238E27FC236}">
                  <a16:creationId xmlns:a16="http://schemas.microsoft.com/office/drawing/2014/main" id="{B469293A-54E3-6CA5-29FF-E318E60A9E0E}"/>
                </a:ext>
              </a:extLst>
            </p:cNvPr>
            <p:cNvSpPr>
              <a:spLocks noChangeAspect="1" noChangeArrowheads="1" noTextEdit="1"/>
            </p:cNvSpPr>
            <p:nvPr/>
          </p:nvSpPr>
          <p:spPr bwMode="auto">
            <a:xfrm>
              <a:off x="6370638" y="4414838"/>
              <a:ext cx="4953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639E1834-5CBC-8A19-BCB2-E713B9C6E413}"/>
                </a:ext>
              </a:extLst>
            </p:cNvPr>
            <p:cNvSpPr>
              <a:spLocks noChangeArrowheads="1"/>
            </p:cNvSpPr>
            <p:nvPr/>
          </p:nvSpPr>
          <p:spPr bwMode="auto">
            <a:xfrm>
              <a:off x="6370638" y="4414837"/>
              <a:ext cx="107950" cy="107950"/>
            </a:xfrm>
            <a:custGeom>
              <a:avLst/>
              <a:gdLst>
                <a:gd name="connsiteX0" fmla="*/ 0 w 107950"/>
                <a:gd name="connsiteY0" fmla="*/ 0 h 107950"/>
                <a:gd name="connsiteX1" fmla="*/ 31750 w 107950"/>
                <a:gd name="connsiteY1" fmla="*/ 0 h 107950"/>
                <a:gd name="connsiteX2" fmla="*/ 107950 w 107950"/>
                <a:gd name="connsiteY2" fmla="*/ 0 h 107950"/>
                <a:gd name="connsiteX3" fmla="*/ 107950 w 107950"/>
                <a:gd name="connsiteY3" fmla="*/ 30163 h 107950"/>
                <a:gd name="connsiteX4" fmla="*/ 31750 w 107950"/>
                <a:gd name="connsiteY4" fmla="*/ 30163 h 107950"/>
                <a:gd name="connsiteX5" fmla="*/ 31750 w 107950"/>
                <a:gd name="connsiteY5" fmla="*/ 107950 h 107950"/>
                <a:gd name="connsiteX6" fmla="*/ 0 w 107950"/>
                <a:gd name="connsiteY6" fmla="*/ 107950 h 107950"/>
                <a:gd name="connsiteX7" fmla="*/ 0 w 107950"/>
                <a:gd name="connsiteY7" fmla="*/ 30163 h 107950"/>
                <a:gd name="connsiteX0" fmla="*/ 0 w 107950"/>
                <a:gd name="connsiteY0" fmla="*/ 0 h 107950"/>
                <a:gd name="connsiteX1" fmla="*/ 31750 w 107950"/>
                <a:gd name="connsiteY1" fmla="*/ 0 h 107950"/>
                <a:gd name="connsiteX2" fmla="*/ 107950 w 107950"/>
                <a:gd name="connsiteY2" fmla="*/ 0 h 107950"/>
                <a:gd name="connsiteX3" fmla="*/ 107950 w 107950"/>
                <a:gd name="connsiteY3" fmla="*/ 30163 h 107950"/>
                <a:gd name="connsiteX4" fmla="*/ 31750 w 107950"/>
                <a:gd name="connsiteY4" fmla="*/ 30163 h 107950"/>
                <a:gd name="connsiteX5" fmla="*/ 31750 w 107950"/>
                <a:gd name="connsiteY5" fmla="*/ 107950 h 107950"/>
                <a:gd name="connsiteX6" fmla="*/ 0 w 107950"/>
                <a:gd name="connsiteY6" fmla="*/ 107950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30163 h 107950"/>
                <a:gd name="connsiteX3" fmla="*/ 31750 w 107950"/>
                <a:gd name="connsiteY3" fmla="*/ 30163 h 107950"/>
                <a:gd name="connsiteX4" fmla="*/ 31750 w 107950"/>
                <a:gd name="connsiteY4" fmla="*/ 107950 h 107950"/>
                <a:gd name="connsiteX5" fmla="*/ 0 w 107950"/>
                <a:gd name="connsiteY5" fmla="*/ 107950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30163"/>
                  </a:lnTo>
                  <a:lnTo>
                    <a:pt x="31750" y="30163"/>
                  </a:lnTo>
                  <a:lnTo>
                    <a:pt x="31750" y="107950"/>
                  </a:lnTo>
                  <a:lnTo>
                    <a:pt x="0" y="10795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0C712AB2-4781-AB9B-3070-2DDCE6134E3B}"/>
                </a:ext>
              </a:extLst>
            </p:cNvPr>
            <p:cNvSpPr>
              <a:spLocks noChangeArrowheads="1"/>
            </p:cNvSpPr>
            <p:nvPr/>
          </p:nvSpPr>
          <p:spPr bwMode="auto">
            <a:xfrm>
              <a:off x="6370638" y="4802188"/>
              <a:ext cx="107950" cy="107951"/>
            </a:xfrm>
            <a:custGeom>
              <a:avLst/>
              <a:gdLst>
                <a:gd name="connsiteX0" fmla="*/ 0 w 107950"/>
                <a:gd name="connsiteY0" fmla="*/ 0 h 107951"/>
                <a:gd name="connsiteX1" fmla="*/ 31750 w 107950"/>
                <a:gd name="connsiteY1" fmla="*/ 0 h 107951"/>
                <a:gd name="connsiteX2" fmla="*/ 31750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77788 h 107951"/>
                <a:gd name="connsiteX0" fmla="*/ 0 w 107950"/>
                <a:gd name="connsiteY0" fmla="*/ 0 h 107951"/>
                <a:gd name="connsiteX1" fmla="*/ 31750 w 107950"/>
                <a:gd name="connsiteY1" fmla="*/ 0 h 107951"/>
                <a:gd name="connsiteX2" fmla="*/ 31750 w 107950"/>
                <a:gd name="connsiteY2" fmla="*/ 77788 h 107951"/>
                <a:gd name="connsiteX3" fmla="*/ 107950 w 107950"/>
                <a:gd name="connsiteY3" fmla="*/ 77788 h 107951"/>
                <a:gd name="connsiteX4" fmla="*/ 107950 w 107950"/>
                <a:gd name="connsiteY4" fmla="*/ 107951 h 107951"/>
                <a:gd name="connsiteX5" fmla="*/ 0 w 107950"/>
                <a:gd name="connsiteY5" fmla="*/ 107951 h 107951"/>
                <a:gd name="connsiteX6" fmla="*/ 0 w 107950"/>
                <a:gd name="connsiteY6" fmla="*/ 107950 h 107951"/>
                <a:gd name="connsiteX7" fmla="*/ 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0" y="0"/>
                  </a:moveTo>
                  <a:lnTo>
                    <a:pt x="31750" y="0"/>
                  </a:lnTo>
                  <a:lnTo>
                    <a:pt x="31750" y="77788"/>
                  </a:lnTo>
                  <a:lnTo>
                    <a:pt x="107950" y="77788"/>
                  </a:lnTo>
                  <a:lnTo>
                    <a:pt x="107950" y="107951"/>
                  </a:lnTo>
                  <a:lnTo>
                    <a:pt x="0" y="107951"/>
                  </a:lnTo>
                  <a:lnTo>
                    <a:pt x="0" y="10795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251AE96B-B99E-5D5A-24F9-E84C0D124250}"/>
                </a:ext>
              </a:extLst>
            </p:cNvPr>
            <p:cNvSpPr>
              <a:spLocks noChangeArrowheads="1"/>
            </p:cNvSpPr>
            <p:nvPr/>
          </p:nvSpPr>
          <p:spPr bwMode="auto">
            <a:xfrm>
              <a:off x="6757988" y="4414837"/>
              <a:ext cx="107950" cy="107950"/>
            </a:xfrm>
            <a:custGeom>
              <a:avLst/>
              <a:gdLst>
                <a:gd name="connsiteX0" fmla="*/ 0 w 107950"/>
                <a:gd name="connsiteY0" fmla="*/ 0 h 107950"/>
                <a:gd name="connsiteX1" fmla="*/ 76200 w 107950"/>
                <a:gd name="connsiteY1" fmla="*/ 0 h 107950"/>
                <a:gd name="connsiteX2" fmla="*/ 107950 w 107950"/>
                <a:gd name="connsiteY2" fmla="*/ 0 h 107950"/>
                <a:gd name="connsiteX3" fmla="*/ 107950 w 107950"/>
                <a:gd name="connsiteY3" fmla="*/ 30163 h 107950"/>
                <a:gd name="connsiteX4" fmla="*/ 107950 w 107950"/>
                <a:gd name="connsiteY4" fmla="*/ 107950 h 107950"/>
                <a:gd name="connsiteX5" fmla="*/ 76200 w 107950"/>
                <a:gd name="connsiteY5" fmla="*/ 107950 h 107950"/>
                <a:gd name="connsiteX6" fmla="*/ 76200 w 107950"/>
                <a:gd name="connsiteY6" fmla="*/ 30163 h 107950"/>
                <a:gd name="connsiteX7" fmla="*/ 0 w 107950"/>
                <a:gd name="connsiteY7" fmla="*/ 30163 h 107950"/>
                <a:gd name="connsiteX0" fmla="*/ 0 w 107950"/>
                <a:gd name="connsiteY0" fmla="*/ 0 h 107950"/>
                <a:gd name="connsiteX1" fmla="*/ 107950 w 107950"/>
                <a:gd name="connsiteY1" fmla="*/ 0 h 107950"/>
                <a:gd name="connsiteX2" fmla="*/ 107950 w 107950"/>
                <a:gd name="connsiteY2" fmla="*/ 30163 h 107950"/>
                <a:gd name="connsiteX3" fmla="*/ 107950 w 107950"/>
                <a:gd name="connsiteY3" fmla="*/ 107950 h 107950"/>
                <a:gd name="connsiteX4" fmla="*/ 76200 w 107950"/>
                <a:gd name="connsiteY4" fmla="*/ 107950 h 107950"/>
                <a:gd name="connsiteX5" fmla="*/ 76200 w 107950"/>
                <a:gd name="connsiteY5" fmla="*/ 30163 h 107950"/>
                <a:gd name="connsiteX6" fmla="*/ 0 w 107950"/>
                <a:gd name="connsiteY6" fmla="*/ 30163 h 107950"/>
                <a:gd name="connsiteX7" fmla="*/ 0 w 107950"/>
                <a:gd name="connsiteY7" fmla="*/ 0 h 107950"/>
                <a:gd name="connsiteX0" fmla="*/ 0 w 107950"/>
                <a:gd name="connsiteY0" fmla="*/ 0 h 107950"/>
                <a:gd name="connsiteX1" fmla="*/ 107950 w 107950"/>
                <a:gd name="connsiteY1" fmla="*/ 0 h 107950"/>
                <a:gd name="connsiteX2" fmla="*/ 107950 w 107950"/>
                <a:gd name="connsiteY2" fmla="*/ 107950 h 107950"/>
                <a:gd name="connsiteX3" fmla="*/ 76200 w 107950"/>
                <a:gd name="connsiteY3" fmla="*/ 107950 h 107950"/>
                <a:gd name="connsiteX4" fmla="*/ 76200 w 107950"/>
                <a:gd name="connsiteY4" fmla="*/ 30163 h 107950"/>
                <a:gd name="connsiteX5" fmla="*/ 0 w 107950"/>
                <a:gd name="connsiteY5" fmla="*/ 30163 h 107950"/>
                <a:gd name="connsiteX6" fmla="*/ 0 w 107950"/>
                <a:gd name="connsiteY6" fmla="*/ 0 h 107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 h="107950">
                  <a:moveTo>
                    <a:pt x="0" y="0"/>
                  </a:moveTo>
                  <a:lnTo>
                    <a:pt x="107950" y="0"/>
                  </a:lnTo>
                  <a:lnTo>
                    <a:pt x="107950" y="107950"/>
                  </a:lnTo>
                  <a:lnTo>
                    <a:pt x="76200" y="107950"/>
                  </a:lnTo>
                  <a:lnTo>
                    <a:pt x="76200" y="30163"/>
                  </a:lnTo>
                  <a:lnTo>
                    <a:pt x="0" y="30163"/>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C44D687D-47A9-B68D-68E5-62B6E8E0138A}"/>
                </a:ext>
              </a:extLst>
            </p:cNvPr>
            <p:cNvSpPr>
              <a:spLocks noChangeArrowheads="1"/>
            </p:cNvSpPr>
            <p:nvPr/>
          </p:nvSpPr>
          <p:spPr bwMode="auto">
            <a:xfrm>
              <a:off x="6757988" y="4802188"/>
              <a:ext cx="107950" cy="107951"/>
            </a:xfrm>
            <a:custGeom>
              <a:avLst/>
              <a:gdLst>
                <a:gd name="connsiteX0" fmla="*/ 76200 w 107950"/>
                <a:gd name="connsiteY0" fmla="*/ 0 h 107951"/>
                <a:gd name="connsiteX1" fmla="*/ 107950 w 107950"/>
                <a:gd name="connsiteY1" fmla="*/ 0 h 107951"/>
                <a:gd name="connsiteX2" fmla="*/ 107950 w 107950"/>
                <a:gd name="connsiteY2" fmla="*/ 77788 h 107951"/>
                <a:gd name="connsiteX3" fmla="*/ 107950 w 107950"/>
                <a:gd name="connsiteY3" fmla="*/ 107950 h 107951"/>
                <a:gd name="connsiteX4" fmla="*/ 107950 w 107950"/>
                <a:gd name="connsiteY4" fmla="*/ 107951 h 107951"/>
                <a:gd name="connsiteX5" fmla="*/ 0 w 107950"/>
                <a:gd name="connsiteY5" fmla="*/ 107951 h 107951"/>
                <a:gd name="connsiteX6" fmla="*/ 0 w 107950"/>
                <a:gd name="connsiteY6" fmla="*/ 77788 h 107951"/>
                <a:gd name="connsiteX7" fmla="*/ 76200 w 107950"/>
                <a:gd name="connsiteY7" fmla="*/ 77788 h 107951"/>
                <a:gd name="connsiteX0" fmla="*/ 76200 w 107950"/>
                <a:gd name="connsiteY0" fmla="*/ 0 h 107951"/>
                <a:gd name="connsiteX1" fmla="*/ 107950 w 107950"/>
                <a:gd name="connsiteY1" fmla="*/ 0 h 107951"/>
                <a:gd name="connsiteX2" fmla="*/ 107950 w 107950"/>
                <a:gd name="connsiteY2" fmla="*/ 107950 h 107951"/>
                <a:gd name="connsiteX3" fmla="*/ 107950 w 107950"/>
                <a:gd name="connsiteY3" fmla="*/ 107951 h 107951"/>
                <a:gd name="connsiteX4" fmla="*/ 0 w 107950"/>
                <a:gd name="connsiteY4" fmla="*/ 107951 h 107951"/>
                <a:gd name="connsiteX5" fmla="*/ 0 w 107950"/>
                <a:gd name="connsiteY5" fmla="*/ 77788 h 107951"/>
                <a:gd name="connsiteX6" fmla="*/ 76200 w 107950"/>
                <a:gd name="connsiteY6" fmla="*/ 77788 h 107951"/>
                <a:gd name="connsiteX7" fmla="*/ 76200 w 107950"/>
                <a:gd name="connsiteY7" fmla="*/ 0 h 107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7950" h="107951">
                  <a:moveTo>
                    <a:pt x="76200" y="0"/>
                  </a:moveTo>
                  <a:lnTo>
                    <a:pt x="107950" y="0"/>
                  </a:lnTo>
                  <a:lnTo>
                    <a:pt x="107950" y="107950"/>
                  </a:lnTo>
                  <a:lnTo>
                    <a:pt x="107950" y="107951"/>
                  </a:lnTo>
                  <a:lnTo>
                    <a:pt x="0" y="107951"/>
                  </a:lnTo>
                  <a:lnTo>
                    <a:pt x="0" y="77788"/>
                  </a:lnTo>
                  <a:lnTo>
                    <a:pt x="76200" y="77788"/>
                  </a:lnTo>
                  <a:lnTo>
                    <a:pt x="76200" y="0"/>
                  </a:lnTo>
                  <a:close/>
                </a:path>
              </a:pathLst>
            </a:cu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7" name="Oval 220">
              <a:extLst>
                <a:ext uri="{FF2B5EF4-FFF2-40B4-BE49-F238E27FC236}">
                  <a16:creationId xmlns:a16="http://schemas.microsoft.com/office/drawing/2014/main" id="{DE0EDE87-8675-0C62-181B-CEC2142C1E95}"/>
                </a:ext>
              </a:extLst>
            </p:cNvPr>
            <p:cNvSpPr>
              <a:spLocks noChangeArrowheads="1"/>
            </p:cNvSpPr>
            <p:nvPr/>
          </p:nvSpPr>
          <p:spPr bwMode="auto">
            <a:xfrm>
              <a:off x="6572251" y="4554538"/>
              <a:ext cx="92075" cy="9207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221">
              <a:extLst>
                <a:ext uri="{FF2B5EF4-FFF2-40B4-BE49-F238E27FC236}">
                  <a16:creationId xmlns:a16="http://schemas.microsoft.com/office/drawing/2014/main" id="{B776EB4A-F65D-87AB-F59F-926C1690A6C2}"/>
                </a:ext>
              </a:extLst>
            </p:cNvPr>
            <p:cNvSpPr>
              <a:spLocks/>
            </p:cNvSpPr>
            <p:nvPr/>
          </p:nvSpPr>
          <p:spPr bwMode="auto">
            <a:xfrm>
              <a:off x="6526213" y="4678363"/>
              <a:ext cx="185738" cy="92075"/>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Tree>
    <p:extLst>
      <p:ext uri="{BB962C8B-B14F-4D97-AF65-F5344CB8AC3E}">
        <p14:creationId xmlns:p14="http://schemas.microsoft.com/office/powerpoint/2010/main" val="1982457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150"/>
                                  </p:stCondLst>
                                  <p:childTnLst>
                                    <p:set>
                                      <p:cBhvr>
                                        <p:cTn id="6" dur="1" fill="hold">
                                          <p:stCondLst>
                                            <p:cond delay="0"/>
                                          </p:stCondLst>
                                        </p:cTn>
                                        <p:tgtEl>
                                          <p:spTgt spid="208"/>
                                        </p:tgtEl>
                                        <p:attrNameLst>
                                          <p:attrName>style.visibility</p:attrName>
                                        </p:attrNameLst>
                                      </p:cBhvr>
                                      <p:to>
                                        <p:strVal val="visible"/>
                                      </p:to>
                                    </p:set>
                                    <p:animEffect transition="in" filter="barn(outVertical)">
                                      <p:cBhvr>
                                        <p:cTn id="7" dur="500"/>
                                        <p:tgtEl>
                                          <p:spTgt spid="208"/>
                                        </p:tgtEl>
                                      </p:cBhvr>
                                    </p:animEffect>
                                  </p:childTnLst>
                                </p:cTn>
                              </p:par>
                              <p:par>
                                <p:cTn id="8" presetID="16" presetClass="entr" presetSubtype="37" fill="hold" nodeType="withEffect">
                                  <p:stCondLst>
                                    <p:cond delay="300"/>
                                  </p:stCondLst>
                                  <p:childTnLst>
                                    <p:set>
                                      <p:cBhvr>
                                        <p:cTn id="9" dur="1" fill="hold">
                                          <p:stCondLst>
                                            <p:cond delay="0"/>
                                          </p:stCondLst>
                                        </p:cTn>
                                        <p:tgtEl>
                                          <p:spTgt spid="209"/>
                                        </p:tgtEl>
                                        <p:attrNameLst>
                                          <p:attrName>style.visibility</p:attrName>
                                        </p:attrNameLst>
                                      </p:cBhvr>
                                      <p:to>
                                        <p:strVal val="visible"/>
                                      </p:to>
                                    </p:set>
                                    <p:animEffect transition="in" filter="barn(outVertical)">
                                      <p:cBhvr>
                                        <p:cTn id="10" dur="500"/>
                                        <p:tgtEl>
                                          <p:spTgt spid="2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Title 1024">
            <a:extLst>
              <a:ext uri="{FF2B5EF4-FFF2-40B4-BE49-F238E27FC236}">
                <a16:creationId xmlns:a16="http://schemas.microsoft.com/office/drawing/2014/main" id="{C595FA15-DC9A-4375-9597-7360DAF01D22}"/>
              </a:ext>
              <a:ext uri="{C183D7F6-B498-43B3-948B-1728B52AA6E4}">
                <adec:decorative xmlns:adec="http://schemas.microsoft.com/office/drawing/2017/decorative" val="0"/>
              </a:ext>
            </a:extLst>
          </p:cNvPr>
          <p:cNvSpPr>
            <a:spLocks noGrp="1"/>
          </p:cNvSpPr>
          <p:nvPr>
            <p:ph type="title"/>
          </p:nvPr>
        </p:nvSpPr>
        <p:spPr>
          <a:xfrm>
            <a:off x="588262" y="454662"/>
            <a:ext cx="5817055" cy="553998"/>
          </a:xfrm>
        </p:spPr>
        <p:txBody>
          <a:bodyPr/>
          <a:lstStyle/>
          <a:p>
            <a:r>
              <a:rPr lang="en-US">
                <a:solidFill>
                  <a:schemeClr val="accent2"/>
                </a:solidFill>
              </a:rPr>
              <a:t>Azure Synapse Link     </a:t>
            </a:r>
          </a:p>
        </p:txBody>
      </p:sp>
      <p:sp>
        <p:nvSpPr>
          <p:cNvPr id="628" name="Title 1024">
            <a:extLst>
              <a:ext uri="{FF2B5EF4-FFF2-40B4-BE49-F238E27FC236}">
                <a16:creationId xmlns:a16="http://schemas.microsoft.com/office/drawing/2014/main" id="{C6C95C68-D05B-45B0-9555-E630EF414EB2}"/>
              </a:ext>
              <a:ext uri="{C183D7F6-B498-43B3-948B-1728B52AA6E4}">
                <adec:decorative xmlns:adec="http://schemas.microsoft.com/office/drawing/2017/decorative" val="0"/>
              </a:ext>
            </a:extLst>
          </p:cNvPr>
          <p:cNvSpPr txBox="1">
            <a:spLocks/>
          </p:cNvSpPr>
          <p:nvPr/>
        </p:nvSpPr>
        <p:spPr>
          <a:xfrm>
            <a:off x="4582293" y="454335"/>
            <a:ext cx="2887644"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for SQL</a:t>
            </a:r>
          </a:p>
        </p:txBody>
      </p:sp>
      <p:sp>
        <p:nvSpPr>
          <p:cNvPr id="629" name="Rectangle 628">
            <a:extLst>
              <a:ext uri="{FF2B5EF4-FFF2-40B4-BE49-F238E27FC236}">
                <a16:creationId xmlns:a16="http://schemas.microsoft.com/office/drawing/2014/main" id="{02BFEB9C-CEF7-49DE-A389-A5208CC4E6E3}"/>
              </a:ext>
              <a:ext uri="{C183D7F6-B498-43B3-948B-1728B52AA6E4}">
                <adec:decorative xmlns:adec="http://schemas.microsoft.com/office/drawing/2017/decorative" val="1"/>
              </a:ext>
            </a:extLst>
          </p:cNvPr>
          <p:cNvSpPr/>
          <p:nvPr/>
        </p:nvSpPr>
        <p:spPr bwMode="auto">
          <a:xfrm rot="10800000">
            <a:off x="4543390" y="914729"/>
            <a:ext cx="5801793" cy="1266974"/>
          </a:xfrm>
          <a:prstGeom prst="rect">
            <a:avLst/>
          </a:prstGeom>
          <a:gradFill flip="none" rotWithShape="1">
            <a:gsLst>
              <a:gs pos="7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1" name="Rectangle 630">
            <a:extLst>
              <a:ext uri="{FF2B5EF4-FFF2-40B4-BE49-F238E27FC236}">
                <a16:creationId xmlns:a16="http://schemas.microsoft.com/office/drawing/2014/main" id="{04187BD4-543D-417A-BB32-007E5971E2B4}"/>
              </a:ext>
              <a:ext uri="{C183D7F6-B498-43B3-948B-1728B52AA6E4}">
                <adec:decorative xmlns:adec="http://schemas.microsoft.com/office/drawing/2017/decorative" val="1"/>
              </a:ext>
            </a:extLst>
          </p:cNvPr>
          <p:cNvSpPr/>
          <p:nvPr/>
        </p:nvSpPr>
        <p:spPr bwMode="auto">
          <a:xfrm>
            <a:off x="4986568" y="1261086"/>
            <a:ext cx="6215373" cy="492225"/>
          </a:xfrm>
          <a:prstGeom prst="rect">
            <a:avLst/>
          </a:prstGeom>
          <a:gradFill flip="none" rotWithShape="1">
            <a:gsLst>
              <a:gs pos="76000">
                <a:schemeClr val="bg1"/>
              </a:gs>
              <a:gs pos="100000">
                <a:schemeClr val="bg1">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6" name="Oval 695">
            <a:extLst>
              <a:ext uri="{FF2B5EF4-FFF2-40B4-BE49-F238E27FC236}">
                <a16:creationId xmlns:a16="http://schemas.microsoft.com/office/drawing/2014/main" id="{FA9455B2-62E5-4FCC-A825-307AC61F2CFB}"/>
              </a:ext>
              <a:ext uri="{C183D7F6-B498-43B3-948B-1728B52AA6E4}">
                <adec:decorative xmlns:adec="http://schemas.microsoft.com/office/drawing/2017/decorative" val="1"/>
              </a:ext>
            </a:extLst>
          </p:cNvPr>
          <p:cNvSpPr/>
          <p:nvPr/>
        </p:nvSpPr>
        <p:spPr bwMode="auto">
          <a:xfrm>
            <a:off x="9743828" y="5489021"/>
            <a:ext cx="228600" cy="228600"/>
          </a:xfrm>
          <a:prstGeom prst="ellipse">
            <a:avLst/>
          </a:prstGeom>
          <a:gradFill flip="none" rotWithShape="1">
            <a:gsLst>
              <a:gs pos="7000">
                <a:schemeClr val="accent2"/>
              </a:gs>
              <a:gs pos="59000">
                <a:schemeClr val="accent2">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7" name="Oval 696">
            <a:extLst>
              <a:ext uri="{FF2B5EF4-FFF2-40B4-BE49-F238E27FC236}">
                <a16:creationId xmlns:a16="http://schemas.microsoft.com/office/drawing/2014/main" id="{BC90F0C9-FF23-4198-8B3B-CC392331723F}"/>
              </a:ext>
              <a:ext uri="{C183D7F6-B498-43B3-948B-1728B52AA6E4}">
                <adec:decorative xmlns:adec="http://schemas.microsoft.com/office/drawing/2017/decorative" val="1"/>
              </a:ext>
            </a:extLst>
          </p:cNvPr>
          <p:cNvSpPr/>
          <p:nvPr/>
        </p:nvSpPr>
        <p:spPr bwMode="auto">
          <a:xfrm>
            <a:off x="7207881" y="4003792"/>
            <a:ext cx="228600" cy="228600"/>
          </a:xfrm>
          <a:prstGeom prst="ellipse">
            <a:avLst/>
          </a:prstGeom>
          <a:gradFill flip="none" rotWithShape="1">
            <a:gsLst>
              <a:gs pos="7000">
                <a:schemeClr val="accent2"/>
              </a:gs>
              <a:gs pos="59000">
                <a:schemeClr val="accent2">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4" name="Oval 693">
            <a:extLst>
              <a:ext uri="{FF2B5EF4-FFF2-40B4-BE49-F238E27FC236}">
                <a16:creationId xmlns:a16="http://schemas.microsoft.com/office/drawing/2014/main" id="{317505E3-D7D2-4FD8-BCBA-E79CB150C983}"/>
              </a:ext>
              <a:ext uri="{C183D7F6-B498-43B3-948B-1728B52AA6E4}">
                <adec:decorative xmlns:adec="http://schemas.microsoft.com/office/drawing/2017/decorative" val="1"/>
              </a:ext>
            </a:extLst>
          </p:cNvPr>
          <p:cNvSpPr/>
          <p:nvPr/>
        </p:nvSpPr>
        <p:spPr bwMode="auto">
          <a:xfrm>
            <a:off x="3997661" y="2116801"/>
            <a:ext cx="228600" cy="228600"/>
          </a:xfrm>
          <a:prstGeom prst="ellipse">
            <a:avLst/>
          </a:prstGeom>
          <a:gradFill flip="none" rotWithShape="1">
            <a:gsLst>
              <a:gs pos="7000">
                <a:schemeClr val="accent2"/>
              </a:gs>
              <a:gs pos="59000">
                <a:schemeClr val="accent2">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5" name="Oval 694">
            <a:extLst>
              <a:ext uri="{FF2B5EF4-FFF2-40B4-BE49-F238E27FC236}">
                <a16:creationId xmlns:a16="http://schemas.microsoft.com/office/drawing/2014/main" id="{90DF58D3-7569-43B6-ADA2-110269C74074}"/>
              </a:ext>
              <a:ext uri="{C183D7F6-B498-43B3-948B-1728B52AA6E4}">
                <adec:decorative xmlns:adec="http://schemas.microsoft.com/office/drawing/2017/decorative" val="1"/>
              </a:ext>
            </a:extLst>
          </p:cNvPr>
          <p:cNvSpPr/>
          <p:nvPr/>
        </p:nvSpPr>
        <p:spPr bwMode="auto">
          <a:xfrm>
            <a:off x="6424717" y="3544746"/>
            <a:ext cx="228600" cy="228600"/>
          </a:xfrm>
          <a:prstGeom prst="ellipse">
            <a:avLst/>
          </a:prstGeom>
          <a:gradFill flip="none" rotWithShape="1">
            <a:gsLst>
              <a:gs pos="7000">
                <a:schemeClr val="accent2"/>
              </a:gs>
              <a:gs pos="59000">
                <a:schemeClr val="accent2">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0" name="Group 379">
            <a:extLst>
              <a:ext uri="{FF2B5EF4-FFF2-40B4-BE49-F238E27FC236}">
                <a16:creationId xmlns:a16="http://schemas.microsoft.com/office/drawing/2014/main" id="{C80120AA-B844-4155-9D24-AB8D565A1445}"/>
              </a:ext>
              <a:ext uri="{C183D7F6-B498-43B3-948B-1728B52AA6E4}">
                <adec:decorative xmlns:adec="http://schemas.microsoft.com/office/drawing/2017/decorative" val="1"/>
              </a:ext>
            </a:extLst>
          </p:cNvPr>
          <p:cNvGrpSpPr/>
          <p:nvPr/>
        </p:nvGrpSpPr>
        <p:grpSpPr>
          <a:xfrm>
            <a:off x="4641335" y="2585238"/>
            <a:ext cx="1888474" cy="1074755"/>
            <a:chOff x="6135610" y="3744763"/>
            <a:chExt cx="2143398" cy="1267729"/>
          </a:xfrm>
        </p:grpSpPr>
        <p:sp>
          <p:nvSpPr>
            <p:cNvPr id="381" name="Arc 380">
              <a:extLst>
                <a:ext uri="{FF2B5EF4-FFF2-40B4-BE49-F238E27FC236}">
                  <a16:creationId xmlns:a16="http://schemas.microsoft.com/office/drawing/2014/main" id="{843AA7CE-A500-4B7B-803F-63F9C5A29C12}"/>
                </a:ext>
              </a:extLst>
            </p:cNvPr>
            <p:cNvSpPr/>
            <p:nvPr/>
          </p:nvSpPr>
          <p:spPr>
            <a:xfrm>
              <a:off x="6827540" y="4169208"/>
              <a:ext cx="592507" cy="343211"/>
            </a:xfrm>
            <a:prstGeom prst="arc">
              <a:avLst>
                <a:gd name="adj1" fmla="val 19313278"/>
                <a:gd name="adj2" fmla="val 9444107"/>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2" name="Oval 381">
              <a:extLst>
                <a:ext uri="{FF2B5EF4-FFF2-40B4-BE49-F238E27FC236}">
                  <a16:creationId xmlns:a16="http://schemas.microsoft.com/office/drawing/2014/main" id="{A9D49DC4-5E4B-486B-93FE-7F1E0F6217F2}"/>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83" name="Straight Connector 382">
              <a:extLst>
                <a:ext uri="{FF2B5EF4-FFF2-40B4-BE49-F238E27FC236}">
                  <a16:creationId xmlns:a16="http://schemas.microsoft.com/office/drawing/2014/main" id="{84BBF72E-30FF-4528-94C1-A6BB3B09DBF0}"/>
                </a:ext>
              </a:extLst>
            </p:cNvPr>
            <p:cNvCxnSpPr>
              <a:cxnSpLocks/>
            </p:cNvCxnSpPr>
            <p:nvPr/>
          </p:nvCxnSpPr>
          <p:spPr>
            <a:xfrm flipH="1" flipV="1">
              <a:off x="7349446" y="4450187"/>
              <a:ext cx="929562" cy="562305"/>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19D4A77B-542C-4877-9CA2-2AC1513D0EC1}"/>
                </a:ext>
              </a:extLst>
            </p:cNvPr>
            <p:cNvCxnSpPr>
              <a:cxnSpLocks/>
            </p:cNvCxnSpPr>
            <p:nvPr/>
          </p:nvCxnSpPr>
          <p:spPr>
            <a:xfrm flipH="1" flipV="1">
              <a:off x="6135610" y="3744763"/>
              <a:ext cx="834767" cy="505660"/>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86" name="Group 385">
            <a:extLst>
              <a:ext uri="{FF2B5EF4-FFF2-40B4-BE49-F238E27FC236}">
                <a16:creationId xmlns:a16="http://schemas.microsoft.com/office/drawing/2014/main" id="{73614B0F-54F8-450B-B15D-DEAE6D8F0C0B}"/>
              </a:ext>
              <a:ext uri="{C183D7F6-B498-43B3-948B-1728B52AA6E4}">
                <adec:decorative xmlns:adec="http://schemas.microsoft.com/office/drawing/2017/decorative" val="1"/>
              </a:ext>
            </a:extLst>
          </p:cNvPr>
          <p:cNvGrpSpPr/>
          <p:nvPr/>
        </p:nvGrpSpPr>
        <p:grpSpPr>
          <a:xfrm>
            <a:off x="5072260" y="2310152"/>
            <a:ext cx="864123" cy="818894"/>
            <a:chOff x="8166320" y="3943221"/>
            <a:chExt cx="864123" cy="818894"/>
          </a:xfrm>
        </p:grpSpPr>
        <p:sp>
          <p:nvSpPr>
            <p:cNvPr id="387" name="Oval 386">
              <a:extLst>
                <a:ext uri="{FF2B5EF4-FFF2-40B4-BE49-F238E27FC236}">
                  <a16:creationId xmlns:a16="http://schemas.microsoft.com/office/drawing/2014/main" id="{FE81FD82-1171-45E2-B1D3-7AC9401F4AA8}"/>
                </a:ext>
              </a:extLst>
            </p:cNvPr>
            <p:cNvSpPr/>
            <p:nvPr/>
          </p:nvSpPr>
          <p:spPr bwMode="auto">
            <a:xfrm>
              <a:off x="8471072" y="4621317"/>
              <a:ext cx="258188" cy="140798"/>
            </a:xfrm>
            <a:prstGeom prst="ellipse">
              <a:avLst/>
            </a:prstGeom>
            <a:solidFill>
              <a:schemeClr val="accent1">
                <a:alpha val="61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8" name="Isosceles Triangle 387">
              <a:extLst>
                <a:ext uri="{FF2B5EF4-FFF2-40B4-BE49-F238E27FC236}">
                  <a16:creationId xmlns:a16="http://schemas.microsoft.com/office/drawing/2014/main" id="{9D1DF237-A61D-4FFC-9E43-BB9D8AE88CFF}"/>
                </a:ext>
              </a:extLst>
            </p:cNvPr>
            <p:cNvSpPr/>
            <p:nvPr/>
          </p:nvSpPr>
          <p:spPr bwMode="auto">
            <a:xfrm rot="10800000">
              <a:off x="8166320" y="3943221"/>
              <a:ext cx="864123" cy="744934"/>
            </a:xfrm>
            <a:prstGeom prst="triangle">
              <a:avLst/>
            </a:prstGeom>
            <a:gradFill>
              <a:gsLst>
                <a:gs pos="0">
                  <a:schemeClr val="accent1">
                    <a:alpha val="73000"/>
                  </a:schemeClr>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89" name="Picture 388" descr="A picture containing LEGO, toy&#10;&#10;Description automatically generated">
              <a:extLst>
                <a:ext uri="{FF2B5EF4-FFF2-40B4-BE49-F238E27FC236}">
                  <a16:creationId xmlns:a16="http://schemas.microsoft.com/office/drawing/2014/main" id="{9D9A084D-86EF-4909-922C-AEDA21DA3A8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04865" y="4006601"/>
              <a:ext cx="410251" cy="440187"/>
            </a:xfrm>
            <a:prstGeom prst="rect">
              <a:avLst/>
            </a:prstGeom>
            <a:effectLst/>
          </p:spPr>
        </p:pic>
      </p:grpSp>
      <p:grpSp>
        <p:nvGrpSpPr>
          <p:cNvPr id="390" name="Group 389">
            <a:extLst>
              <a:ext uri="{FF2B5EF4-FFF2-40B4-BE49-F238E27FC236}">
                <a16:creationId xmlns:a16="http://schemas.microsoft.com/office/drawing/2014/main" id="{7DF2C6CC-BEB6-47EB-A83A-A62D163DAC6E}"/>
              </a:ext>
              <a:ext uri="{C183D7F6-B498-43B3-948B-1728B52AA6E4}">
                <adec:decorative xmlns:adec="http://schemas.microsoft.com/office/drawing/2017/decorative" val="1"/>
              </a:ext>
            </a:extLst>
          </p:cNvPr>
          <p:cNvGrpSpPr/>
          <p:nvPr/>
        </p:nvGrpSpPr>
        <p:grpSpPr>
          <a:xfrm>
            <a:off x="7347360" y="4130691"/>
            <a:ext cx="2007674" cy="1145993"/>
            <a:chOff x="5755420" y="3576626"/>
            <a:chExt cx="2162972" cy="1234638"/>
          </a:xfrm>
        </p:grpSpPr>
        <p:sp>
          <p:nvSpPr>
            <p:cNvPr id="391" name="Arc 390">
              <a:extLst>
                <a:ext uri="{FF2B5EF4-FFF2-40B4-BE49-F238E27FC236}">
                  <a16:creationId xmlns:a16="http://schemas.microsoft.com/office/drawing/2014/main" id="{8916A96E-A5C2-4FF3-9573-95D0BB321D0C}"/>
                </a:ext>
              </a:extLst>
            </p:cNvPr>
            <p:cNvSpPr/>
            <p:nvPr/>
          </p:nvSpPr>
          <p:spPr>
            <a:xfrm>
              <a:off x="6827540" y="4169208"/>
              <a:ext cx="592507" cy="343211"/>
            </a:xfrm>
            <a:prstGeom prst="arc">
              <a:avLst>
                <a:gd name="adj1" fmla="val 9355383"/>
                <a:gd name="adj2" fmla="val 19772210"/>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2" name="Oval 391">
              <a:extLst>
                <a:ext uri="{FF2B5EF4-FFF2-40B4-BE49-F238E27FC236}">
                  <a16:creationId xmlns:a16="http://schemas.microsoft.com/office/drawing/2014/main" id="{E5C57957-7FF2-4981-8E26-EC67227D662E}"/>
                </a:ext>
              </a:extLst>
            </p:cNvPr>
            <p:cNvSpPr/>
            <p:nvPr/>
          </p:nvSpPr>
          <p:spPr>
            <a:xfrm>
              <a:off x="6924205" y="4226348"/>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393" name="Straight Connector 392">
              <a:extLst>
                <a:ext uri="{FF2B5EF4-FFF2-40B4-BE49-F238E27FC236}">
                  <a16:creationId xmlns:a16="http://schemas.microsoft.com/office/drawing/2014/main" id="{AE8DE0E9-B335-4122-87F7-D6CAE44AAC5A}"/>
                </a:ext>
              </a:extLst>
            </p:cNvPr>
            <p:cNvCxnSpPr>
              <a:cxnSpLocks/>
            </p:cNvCxnSpPr>
            <p:nvPr/>
          </p:nvCxnSpPr>
          <p:spPr>
            <a:xfrm flipH="1" flipV="1">
              <a:off x="7213170" y="4408507"/>
              <a:ext cx="705222" cy="402757"/>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61741E3-5B32-4B4A-8CA5-04DB2A45983E}"/>
                </a:ext>
              </a:extLst>
            </p:cNvPr>
            <p:cNvCxnSpPr>
              <a:cxnSpLocks/>
            </p:cNvCxnSpPr>
            <p:nvPr/>
          </p:nvCxnSpPr>
          <p:spPr>
            <a:xfrm flipH="1" flipV="1">
              <a:off x="5755420" y="3576626"/>
              <a:ext cx="1147059" cy="643657"/>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95" name="TextBox 394">
            <a:extLst>
              <a:ext uri="{FF2B5EF4-FFF2-40B4-BE49-F238E27FC236}">
                <a16:creationId xmlns:a16="http://schemas.microsoft.com/office/drawing/2014/main" id="{0A77882C-F353-468D-B9B1-FE621FCF00EB}"/>
              </a:ext>
              <a:ext uri="{C183D7F6-B498-43B3-948B-1728B52AA6E4}">
                <adec:decorative xmlns:adec="http://schemas.microsoft.com/office/drawing/2017/decorative" val="1"/>
              </a:ext>
            </a:extLst>
          </p:cNvPr>
          <p:cNvSpPr txBox="1"/>
          <p:nvPr/>
        </p:nvSpPr>
        <p:spPr>
          <a:xfrm>
            <a:off x="7941201" y="4016307"/>
            <a:ext cx="369332" cy="214691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Azure Synapse Link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for Cosmos DB</a:t>
            </a:r>
          </a:p>
        </p:txBody>
      </p:sp>
      <p:grpSp>
        <p:nvGrpSpPr>
          <p:cNvPr id="396" name="Group 395">
            <a:extLst>
              <a:ext uri="{FF2B5EF4-FFF2-40B4-BE49-F238E27FC236}">
                <a16:creationId xmlns:a16="http://schemas.microsoft.com/office/drawing/2014/main" id="{3B901131-EC40-4E33-AF5D-3925809179FF}"/>
              </a:ext>
              <a:ext uri="{C183D7F6-B498-43B3-948B-1728B52AA6E4}">
                <adec:decorative xmlns:adec="http://schemas.microsoft.com/office/drawing/2017/decorative" val="1"/>
              </a:ext>
            </a:extLst>
          </p:cNvPr>
          <p:cNvGrpSpPr/>
          <p:nvPr/>
        </p:nvGrpSpPr>
        <p:grpSpPr>
          <a:xfrm>
            <a:off x="8170202" y="4083384"/>
            <a:ext cx="864123" cy="818894"/>
            <a:chOff x="5461092" y="2410967"/>
            <a:chExt cx="864123" cy="818894"/>
          </a:xfrm>
        </p:grpSpPr>
        <p:sp>
          <p:nvSpPr>
            <p:cNvPr id="397" name="Isosceles Triangle 396">
              <a:extLst>
                <a:ext uri="{FF2B5EF4-FFF2-40B4-BE49-F238E27FC236}">
                  <a16:creationId xmlns:a16="http://schemas.microsoft.com/office/drawing/2014/main" id="{7E4F691D-7A71-44B4-A2F6-3ED158B6636F}"/>
                </a:ext>
              </a:extLst>
            </p:cNvPr>
            <p:cNvSpPr/>
            <p:nvPr/>
          </p:nvSpPr>
          <p:spPr bwMode="auto">
            <a:xfrm rot="10800000">
              <a:off x="5461092" y="2410967"/>
              <a:ext cx="864123" cy="744934"/>
            </a:xfrm>
            <a:prstGeom prst="triangle">
              <a:avLst/>
            </a:prstGeom>
            <a:gradFill>
              <a:gsLst>
                <a:gs pos="0">
                  <a:schemeClr val="accent1">
                    <a:alpha val="73000"/>
                  </a:schemeClr>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8" name="Oval 397">
              <a:extLst>
                <a:ext uri="{FF2B5EF4-FFF2-40B4-BE49-F238E27FC236}">
                  <a16:creationId xmlns:a16="http://schemas.microsoft.com/office/drawing/2014/main" id="{F7726E6A-54CC-4C09-ACD7-619BD7BEC8BB}"/>
                </a:ext>
              </a:extLst>
            </p:cNvPr>
            <p:cNvSpPr/>
            <p:nvPr/>
          </p:nvSpPr>
          <p:spPr bwMode="auto">
            <a:xfrm>
              <a:off x="5765843" y="3089063"/>
              <a:ext cx="258188" cy="140798"/>
            </a:xfrm>
            <a:prstGeom prst="ellipse">
              <a:avLst/>
            </a:prstGeom>
            <a:solidFill>
              <a:schemeClr val="accent1">
                <a:alpha val="61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99" name="Picture 6" descr="Azure Cosmos DB | SQL Player">
              <a:extLst>
                <a:ext uri="{FF2B5EF4-FFF2-40B4-BE49-F238E27FC236}">
                  <a16:creationId xmlns:a16="http://schemas.microsoft.com/office/drawing/2014/main" id="{2C2F0E4E-F82F-46EB-A4E7-F80C0C2173B1}"/>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716233" y="2492603"/>
              <a:ext cx="367274" cy="368311"/>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400" name="Group 399">
            <a:extLst>
              <a:ext uri="{FF2B5EF4-FFF2-40B4-BE49-F238E27FC236}">
                <a16:creationId xmlns:a16="http://schemas.microsoft.com/office/drawing/2014/main" id="{A77DCFD7-282E-49D3-9069-6A48F7343B15}"/>
              </a:ext>
              <a:ext uri="{C183D7F6-B498-43B3-948B-1728B52AA6E4}">
                <adec:decorative xmlns:adec="http://schemas.microsoft.com/office/drawing/2017/decorative" val="1"/>
              </a:ext>
            </a:extLst>
          </p:cNvPr>
          <p:cNvGrpSpPr/>
          <p:nvPr/>
        </p:nvGrpSpPr>
        <p:grpSpPr>
          <a:xfrm>
            <a:off x="8929978" y="4750764"/>
            <a:ext cx="1652070" cy="2002863"/>
            <a:chOff x="3870052" y="1569008"/>
            <a:chExt cx="1652070" cy="2002863"/>
          </a:xfrm>
        </p:grpSpPr>
        <p:sp>
          <p:nvSpPr>
            <p:cNvPr id="401" name="TextBox 400">
              <a:extLst>
                <a:ext uri="{FF2B5EF4-FFF2-40B4-BE49-F238E27FC236}">
                  <a16:creationId xmlns:a16="http://schemas.microsoft.com/office/drawing/2014/main" id="{5EEE9B1C-6C77-4B77-8EB9-1F572428E5DB}"/>
                </a:ext>
              </a:extLst>
            </p:cNvPr>
            <p:cNvSpPr txBox="1"/>
            <p:nvPr/>
          </p:nvSpPr>
          <p:spPr>
            <a:xfrm>
              <a:off x="3885997" y="2066397"/>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Operational Databases</a:t>
              </a:r>
            </a:p>
          </p:txBody>
        </p:sp>
        <p:grpSp>
          <p:nvGrpSpPr>
            <p:cNvPr id="403" name="Group 402">
              <a:extLst>
                <a:ext uri="{FF2B5EF4-FFF2-40B4-BE49-F238E27FC236}">
                  <a16:creationId xmlns:a16="http://schemas.microsoft.com/office/drawing/2014/main" id="{593AC3FB-76A3-44D7-A441-E2FB82633DEC}"/>
                </a:ext>
              </a:extLst>
            </p:cNvPr>
            <p:cNvGrpSpPr/>
            <p:nvPr/>
          </p:nvGrpSpPr>
          <p:grpSpPr>
            <a:xfrm>
              <a:off x="3870052" y="1887119"/>
              <a:ext cx="1652070" cy="1030121"/>
              <a:chOff x="7852728" y="5239140"/>
              <a:chExt cx="1779861" cy="1109803"/>
            </a:xfrm>
          </p:grpSpPr>
          <p:sp>
            <p:nvSpPr>
              <p:cNvPr id="411" name="Freeform: Shape 410">
                <a:extLst>
                  <a:ext uri="{FF2B5EF4-FFF2-40B4-BE49-F238E27FC236}">
                    <a16:creationId xmlns:a16="http://schemas.microsoft.com/office/drawing/2014/main" id="{29F869EE-3C9D-415D-8310-7FB57047F2C0}"/>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2" name="Freeform: Shape 411">
                <a:extLst>
                  <a:ext uri="{FF2B5EF4-FFF2-40B4-BE49-F238E27FC236}">
                    <a16:creationId xmlns:a16="http://schemas.microsoft.com/office/drawing/2014/main" id="{44EF3D7F-8C53-4A12-9578-A23209EE316D}"/>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8" name="Freeform: Shape 417">
                <a:extLst>
                  <a:ext uri="{FF2B5EF4-FFF2-40B4-BE49-F238E27FC236}">
                    <a16:creationId xmlns:a16="http://schemas.microsoft.com/office/drawing/2014/main" id="{88BDEDFB-FE21-4191-9365-77689389232B}"/>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19" name="Graphic 418">
                <a:extLst>
                  <a:ext uri="{FF2B5EF4-FFF2-40B4-BE49-F238E27FC236}">
                    <a16:creationId xmlns:a16="http://schemas.microsoft.com/office/drawing/2014/main" id="{067CC08F-A426-4FB3-B12E-4FA2E986497A}"/>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83389" y="5310592"/>
                <a:ext cx="1514680" cy="871409"/>
              </a:xfrm>
              <a:prstGeom prst="rect">
                <a:avLst/>
              </a:prstGeom>
            </p:spPr>
          </p:pic>
        </p:grpSp>
        <p:pic>
          <p:nvPicPr>
            <p:cNvPr id="404" name="Graphic 403">
              <a:extLst>
                <a:ext uri="{FF2B5EF4-FFF2-40B4-BE49-F238E27FC236}">
                  <a16:creationId xmlns:a16="http://schemas.microsoft.com/office/drawing/2014/main" id="{62B09DD5-E79B-4A60-8492-06F74C506396}"/>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15925" y="1569008"/>
              <a:ext cx="782334" cy="998873"/>
            </a:xfrm>
            <a:prstGeom prst="rect">
              <a:avLst/>
            </a:prstGeom>
            <a:effectLst>
              <a:outerShdw blurRad="50800" dist="101600" dir="5400000" algn="t" rotWithShape="0">
                <a:prstClr val="black">
                  <a:alpha val="40000"/>
                </a:prstClr>
              </a:outerShdw>
            </a:effectLst>
          </p:spPr>
        </p:pic>
        <p:pic>
          <p:nvPicPr>
            <p:cNvPr id="405" name="Graphic 404">
              <a:extLst>
                <a:ext uri="{FF2B5EF4-FFF2-40B4-BE49-F238E27FC236}">
                  <a16:creationId xmlns:a16="http://schemas.microsoft.com/office/drawing/2014/main" id="{58FC7538-264B-476B-81B9-1200E17FA278}"/>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flipH="1">
              <a:off x="4175007" y="2249102"/>
              <a:ext cx="629635" cy="387721"/>
            </a:xfrm>
            <a:prstGeom prst="rect">
              <a:avLst/>
            </a:prstGeom>
          </p:spPr>
        </p:pic>
      </p:grpSp>
      <p:grpSp>
        <p:nvGrpSpPr>
          <p:cNvPr id="420" name="Group 419">
            <a:extLst>
              <a:ext uri="{FF2B5EF4-FFF2-40B4-BE49-F238E27FC236}">
                <a16:creationId xmlns:a16="http://schemas.microsoft.com/office/drawing/2014/main" id="{8C6BF978-C9C8-446A-9718-2855BB6D6CCF}"/>
              </a:ext>
              <a:ext uri="{C183D7F6-B498-43B3-948B-1728B52AA6E4}">
                <adec:decorative xmlns:adec="http://schemas.microsoft.com/office/drawing/2017/decorative" val="1"/>
              </a:ext>
            </a:extLst>
          </p:cNvPr>
          <p:cNvGrpSpPr/>
          <p:nvPr/>
        </p:nvGrpSpPr>
        <p:grpSpPr>
          <a:xfrm>
            <a:off x="3494821" y="1678704"/>
            <a:ext cx="1666799" cy="1421787"/>
            <a:chOff x="9154060" y="4771786"/>
            <a:chExt cx="1666799" cy="1421787"/>
          </a:xfrm>
        </p:grpSpPr>
        <p:sp>
          <p:nvSpPr>
            <p:cNvPr id="421" name="TextBox 420">
              <a:extLst>
                <a:ext uri="{FF2B5EF4-FFF2-40B4-BE49-F238E27FC236}">
                  <a16:creationId xmlns:a16="http://schemas.microsoft.com/office/drawing/2014/main" id="{49167E8B-FBA6-435E-81A2-9AF129B75BE5}"/>
                </a:ext>
              </a:extLst>
            </p:cNvPr>
            <p:cNvSpPr txBox="1"/>
            <p:nvPr/>
          </p:nvSpPr>
          <p:spPr>
            <a:xfrm>
              <a:off x="9245277" y="5568651"/>
              <a:ext cx="369332" cy="624922"/>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Business</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Apps</a:t>
              </a:r>
            </a:p>
          </p:txBody>
        </p:sp>
        <p:grpSp>
          <p:nvGrpSpPr>
            <p:cNvPr id="422" name="Group 421">
              <a:extLst>
                <a:ext uri="{FF2B5EF4-FFF2-40B4-BE49-F238E27FC236}">
                  <a16:creationId xmlns:a16="http://schemas.microsoft.com/office/drawing/2014/main" id="{D1AB4C27-0E7D-4492-B6BD-3EFCA73B817F}"/>
                </a:ext>
              </a:extLst>
            </p:cNvPr>
            <p:cNvGrpSpPr/>
            <p:nvPr/>
          </p:nvGrpSpPr>
          <p:grpSpPr>
            <a:xfrm>
              <a:off x="9154060" y="4900648"/>
              <a:ext cx="1652070" cy="1030121"/>
              <a:chOff x="7852728" y="5239140"/>
              <a:chExt cx="1779861" cy="1109803"/>
            </a:xfrm>
          </p:grpSpPr>
          <p:sp>
            <p:nvSpPr>
              <p:cNvPr id="425" name="Freeform: Shape 424">
                <a:extLst>
                  <a:ext uri="{FF2B5EF4-FFF2-40B4-BE49-F238E27FC236}">
                    <a16:creationId xmlns:a16="http://schemas.microsoft.com/office/drawing/2014/main" id="{71B4BDED-883E-4BE5-97D7-F84BA62FEFBD}"/>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6" name="Freeform: Shape 425">
                <a:extLst>
                  <a:ext uri="{FF2B5EF4-FFF2-40B4-BE49-F238E27FC236}">
                    <a16:creationId xmlns:a16="http://schemas.microsoft.com/office/drawing/2014/main" id="{E431832A-9BBE-4CFC-8CE6-711EF3359A7B}"/>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7" name="Freeform: Shape 426">
                <a:extLst>
                  <a:ext uri="{FF2B5EF4-FFF2-40B4-BE49-F238E27FC236}">
                    <a16:creationId xmlns:a16="http://schemas.microsoft.com/office/drawing/2014/main" id="{648EE59F-243C-4673-83A2-569875A984A0}"/>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28" name="Graphic 427">
                <a:extLst>
                  <a:ext uri="{FF2B5EF4-FFF2-40B4-BE49-F238E27FC236}">
                    <a16:creationId xmlns:a16="http://schemas.microsoft.com/office/drawing/2014/main" id="{A5B18AC6-7A23-4FDC-9B89-C96EF7F89ED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83389" y="5310592"/>
                <a:ext cx="1514680" cy="871409"/>
              </a:xfrm>
              <a:prstGeom prst="rect">
                <a:avLst/>
              </a:prstGeom>
            </p:spPr>
          </p:pic>
        </p:grpSp>
        <p:pic>
          <p:nvPicPr>
            <p:cNvPr id="423" name="Graphic 422">
              <a:extLst>
                <a:ext uri="{FF2B5EF4-FFF2-40B4-BE49-F238E27FC236}">
                  <a16:creationId xmlns:a16="http://schemas.microsoft.com/office/drawing/2014/main" id="{3940F846-91CC-4C91-ABAC-B956DFE31D1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9585048" y="4771786"/>
              <a:ext cx="1235811" cy="766090"/>
            </a:xfrm>
            <a:prstGeom prst="rect">
              <a:avLst/>
            </a:prstGeom>
            <a:effectLst>
              <a:outerShdw blurRad="50800" dist="114300" dir="5400000" algn="t" rotWithShape="0">
                <a:prstClr val="black">
                  <a:alpha val="40000"/>
                </a:prstClr>
              </a:outerShdw>
            </a:effectLst>
          </p:spPr>
        </p:pic>
        <p:pic>
          <p:nvPicPr>
            <p:cNvPr id="424" name="Graphic 423">
              <a:extLst>
                <a:ext uri="{FF2B5EF4-FFF2-40B4-BE49-F238E27FC236}">
                  <a16:creationId xmlns:a16="http://schemas.microsoft.com/office/drawing/2014/main" id="{CC3DA4E1-F3FB-4A05-B9CC-9D26745E414A}"/>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9517618" y="5116203"/>
              <a:ext cx="473649" cy="444350"/>
            </a:xfrm>
            <a:prstGeom prst="rect">
              <a:avLst/>
            </a:prstGeom>
          </p:spPr>
        </p:pic>
      </p:grpSp>
      <p:sp>
        <p:nvSpPr>
          <p:cNvPr id="429" name="TextBox 428">
            <a:extLst>
              <a:ext uri="{FF2B5EF4-FFF2-40B4-BE49-F238E27FC236}">
                <a16:creationId xmlns:a16="http://schemas.microsoft.com/office/drawing/2014/main" id="{1DB913E5-B325-4EC2-A356-3D819663D9DD}"/>
              </a:ext>
              <a:ext uri="{C183D7F6-B498-43B3-948B-1728B52AA6E4}">
                <adec:decorative xmlns:adec="http://schemas.microsoft.com/office/drawing/2017/decorative" val="1"/>
              </a:ext>
            </a:extLst>
          </p:cNvPr>
          <p:cNvSpPr txBox="1"/>
          <p:nvPr/>
        </p:nvSpPr>
        <p:spPr>
          <a:xfrm>
            <a:off x="4877442" y="2231516"/>
            <a:ext cx="369332" cy="214691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Azure Synapse Link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50E6FF"/>
                </a:solidFill>
                <a:effectLst/>
                <a:uLnTx/>
                <a:uFillTx/>
                <a:latin typeface="Segoe UI Semibold"/>
                <a:ea typeface="+mn-ea"/>
                <a:cs typeface="+mn-cs"/>
              </a:rPr>
              <a:t>for </a:t>
            </a:r>
            <a:r>
              <a:rPr kumimoji="0" lang="en-US" sz="1200" b="1" i="0" u="none" strike="noStrike" kern="1200" cap="none" spc="0" normalizeH="0" baseline="0" noProof="0" err="1">
                <a:ln>
                  <a:noFill/>
                </a:ln>
                <a:solidFill>
                  <a:srgbClr val="50E6FF"/>
                </a:solidFill>
                <a:effectLst/>
                <a:uLnTx/>
                <a:uFillTx/>
                <a:latin typeface="Segoe UI Semibold"/>
                <a:ea typeface="+mn-ea"/>
                <a:cs typeface="+mn-cs"/>
              </a:rPr>
              <a:t>Dataverse</a:t>
            </a:r>
            <a:endParaRPr kumimoji="0" lang="en-US" sz="1200" b="1" i="0" u="none" strike="noStrike" kern="1200" cap="none" spc="0" normalizeH="0" baseline="0" noProof="0">
              <a:ln>
                <a:noFill/>
              </a:ln>
              <a:solidFill>
                <a:srgbClr val="50E6FF"/>
              </a:solidFill>
              <a:effectLst/>
              <a:uLnTx/>
              <a:uFillTx/>
              <a:latin typeface="Segoe UI Semibold"/>
              <a:ea typeface="+mn-ea"/>
              <a:cs typeface="+mn-cs"/>
            </a:endParaRPr>
          </a:p>
        </p:txBody>
      </p:sp>
      <p:sp>
        <p:nvSpPr>
          <p:cNvPr id="15" name="Rectangle 14">
            <a:extLst>
              <a:ext uri="{FF2B5EF4-FFF2-40B4-BE49-F238E27FC236}">
                <a16:creationId xmlns:a16="http://schemas.microsoft.com/office/drawing/2014/main" id="{3447DC16-3DC1-460C-8A79-6E3F71942F9B}"/>
              </a:ext>
              <a:ext uri="{C183D7F6-B498-43B3-948B-1728B52AA6E4}">
                <adec:decorative xmlns:adec="http://schemas.microsoft.com/office/drawing/2017/decorative" val="1"/>
              </a:ext>
            </a:extLst>
          </p:cNvPr>
          <p:cNvSpPr/>
          <p:nvPr/>
        </p:nvSpPr>
        <p:spPr bwMode="auto">
          <a:xfrm>
            <a:off x="3261523" y="1105103"/>
            <a:ext cx="7630710" cy="5459209"/>
          </a:xfrm>
          <a:prstGeom prst="rect">
            <a:avLst/>
          </a:prstGeom>
          <a:solidFill>
            <a:schemeClr val="bg1">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TextBox 86">
            <a:extLst>
              <a:ext uri="{FF2B5EF4-FFF2-40B4-BE49-F238E27FC236}">
                <a16:creationId xmlns:a16="http://schemas.microsoft.com/office/drawing/2014/main" id="{63F9E983-F529-4AFF-9159-9D5D3DA90419}"/>
              </a:ext>
              <a:ext uri="{C183D7F6-B498-43B3-948B-1728B52AA6E4}">
                <adec:decorative xmlns:adec="http://schemas.microsoft.com/office/drawing/2017/decorative" val="1"/>
              </a:ext>
            </a:extLst>
          </p:cNvPr>
          <p:cNvSpPr txBox="1"/>
          <p:nvPr/>
        </p:nvSpPr>
        <p:spPr>
          <a:xfrm>
            <a:off x="9022654" y="1639471"/>
            <a:ext cx="646331"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a:ea typeface="+mn-ea"/>
                <a:cs typeface="+mn-cs"/>
              </a:rPr>
              <a:t>Azure Synapse Link for SQL</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50E6FF"/>
              </a:solidFill>
              <a:effectLst/>
              <a:uLnTx/>
              <a:uFillTx/>
              <a:latin typeface="Segoe UI Semibold"/>
              <a:ea typeface="+mn-ea"/>
              <a:cs typeface="+mn-cs"/>
            </a:endParaRPr>
          </a:p>
        </p:txBody>
      </p:sp>
      <p:sp>
        <p:nvSpPr>
          <p:cNvPr id="3" name="TextBox 2">
            <a:extLst>
              <a:ext uri="{FF2B5EF4-FFF2-40B4-BE49-F238E27FC236}">
                <a16:creationId xmlns:a16="http://schemas.microsoft.com/office/drawing/2014/main" id="{597D1909-C2D2-472F-8C71-C0D26098E6E3}"/>
              </a:ext>
              <a:ext uri="{C183D7F6-B498-43B3-948B-1728B52AA6E4}">
                <adec:decorative xmlns:adec="http://schemas.microsoft.com/office/drawing/2017/decorative" val="0"/>
              </a:ext>
            </a:extLst>
          </p:cNvPr>
          <p:cNvSpPr txBox="1"/>
          <p:nvPr/>
        </p:nvSpPr>
        <p:spPr>
          <a:xfrm>
            <a:off x="549474" y="3575006"/>
            <a:ext cx="3186035" cy="123110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60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a:ea typeface="+mn-ea"/>
                <a:cs typeface="+mn-cs"/>
              </a:rPr>
              <a:t>Azure Synapse Link for SQL </a:t>
            </a:r>
            <a:r>
              <a:rPr kumimoji="0" lang="en-US" sz="1600" b="0" i="0" u="none" strike="noStrike" kern="1200" cap="none" spc="0" normalizeH="0" baseline="0" noProof="0">
                <a:ln>
                  <a:noFill/>
                </a:ln>
                <a:solidFill>
                  <a:srgbClr val="FFFFFF"/>
                </a:solidFill>
                <a:effectLst/>
                <a:uLnTx/>
                <a:uFillTx/>
                <a:latin typeface="Segoe UI"/>
                <a:ea typeface="+mn-ea"/>
                <a:cs typeface="+mn-cs"/>
              </a:rPr>
              <a:t>provides near real-time insights and hybrid transactional/analytical processing (HTAP) with minimal impact on operational workloads.</a:t>
            </a:r>
          </a:p>
        </p:txBody>
      </p:sp>
      <p:grpSp>
        <p:nvGrpSpPr>
          <p:cNvPr id="14" name="Group 13">
            <a:extLst>
              <a:ext uri="{FF2B5EF4-FFF2-40B4-BE49-F238E27FC236}">
                <a16:creationId xmlns:a16="http://schemas.microsoft.com/office/drawing/2014/main" id="{BC3B7A74-0286-41AC-946F-0877477B38C1}"/>
              </a:ext>
              <a:ext uri="{C183D7F6-B498-43B3-948B-1728B52AA6E4}">
                <adec:decorative xmlns:adec="http://schemas.microsoft.com/office/drawing/2017/decorative" val="1"/>
              </a:ext>
            </a:extLst>
          </p:cNvPr>
          <p:cNvGrpSpPr/>
          <p:nvPr/>
        </p:nvGrpSpPr>
        <p:grpSpPr>
          <a:xfrm>
            <a:off x="6913897" y="1677531"/>
            <a:ext cx="3328374" cy="2284779"/>
            <a:chOff x="6913897" y="1677531"/>
            <a:chExt cx="3328374" cy="2284779"/>
          </a:xfrm>
        </p:grpSpPr>
        <p:grpSp>
          <p:nvGrpSpPr>
            <p:cNvPr id="872" name="Group 871">
              <a:extLst>
                <a:ext uri="{FF2B5EF4-FFF2-40B4-BE49-F238E27FC236}">
                  <a16:creationId xmlns:a16="http://schemas.microsoft.com/office/drawing/2014/main" id="{AF83DC48-CFAD-4B32-9506-7D873FCC05EB}"/>
                </a:ext>
              </a:extLst>
            </p:cNvPr>
            <p:cNvGrpSpPr/>
            <p:nvPr/>
          </p:nvGrpSpPr>
          <p:grpSpPr>
            <a:xfrm>
              <a:off x="7573783" y="3120016"/>
              <a:ext cx="2668488" cy="817448"/>
              <a:chOff x="6203048" y="3957494"/>
              <a:chExt cx="2874901" cy="880679"/>
            </a:xfrm>
          </p:grpSpPr>
          <p:sp>
            <p:nvSpPr>
              <p:cNvPr id="873" name="Arc 872">
                <a:extLst>
                  <a:ext uri="{FF2B5EF4-FFF2-40B4-BE49-F238E27FC236}">
                    <a16:creationId xmlns:a16="http://schemas.microsoft.com/office/drawing/2014/main" id="{4BB897C9-E8A3-493B-A4F5-0327E5289094}"/>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4" name="Oval 873">
                <a:extLst>
                  <a:ext uri="{FF2B5EF4-FFF2-40B4-BE49-F238E27FC236}">
                    <a16:creationId xmlns:a16="http://schemas.microsoft.com/office/drawing/2014/main" id="{D0713387-7B11-46D5-9CEB-DA0D5CBB62CC}"/>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875" name="Straight Connector 874">
                <a:extLst>
                  <a:ext uri="{FF2B5EF4-FFF2-40B4-BE49-F238E27FC236}">
                    <a16:creationId xmlns:a16="http://schemas.microsoft.com/office/drawing/2014/main" id="{5FE0A5E8-FE8B-4C49-AC48-4BCD5AAFA44B}"/>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76" name="Straight Connector 875">
                <a:extLst>
                  <a:ext uri="{FF2B5EF4-FFF2-40B4-BE49-F238E27FC236}">
                    <a16:creationId xmlns:a16="http://schemas.microsoft.com/office/drawing/2014/main" id="{0C9FC66E-EEE3-48FF-80C6-0CB382F03DF8}"/>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675035BD-57BD-4D38-8834-1F5194CB325F}"/>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766ABC75-518E-442F-9E68-F7179E41EA04}"/>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24" name="TextBox 123">
              <a:extLst>
                <a:ext uri="{FF2B5EF4-FFF2-40B4-BE49-F238E27FC236}">
                  <a16:creationId xmlns:a16="http://schemas.microsoft.com/office/drawing/2014/main" id="{BB9ABB20-DA65-4AA9-916C-16EFF6BBC68A}"/>
                </a:ext>
              </a:extLst>
            </p:cNvPr>
            <p:cNvSpPr txBox="1"/>
            <p:nvPr/>
          </p:nvSpPr>
          <p:spPr>
            <a:xfrm>
              <a:off x="9347799" y="2360587"/>
              <a:ext cx="184666"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Azure SQL Database</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125" name="TextBox 124">
              <a:extLst>
                <a:ext uri="{FF2B5EF4-FFF2-40B4-BE49-F238E27FC236}">
                  <a16:creationId xmlns:a16="http://schemas.microsoft.com/office/drawing/2014/main" id="{9C66F0FD-CBC6-41E7-8D70-9430E227D190}"/>
                </a:ext>
              </a:extLst>
            </p:cNvPr>
            <p:cNvSpPr txBox="1"/>
            <p:nvPr/>
          </p:nvSpPr>
          <p:spPr>
            <a:xfrm>
              <a:off x="8113306" y="1677531"/>
              <a:ext cx="184666"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SQL Server 2022</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grpSp>
          <p:nvGrpSpPr>
            <p:cNvPr id="136" name="Group 135">
              <a:extLst>
                <a:ext uri="{FF2B5EF4-FFF2-40B4-BE49-F238E27FC236}">
                  <a16:creationId xmlns:a16="http://schemas.microsoft.com/office/drawing/2014/main" id="{FDB3772C-D532-47A7-A0D9-EF07FDAF00F5}"/>
                </a:ext>
              </a:extLst>
            </p:cNvPr>
            <p:cNvGrpSpPr/>
            <p:nvPr/>
          </p:nvGrpSpPr>
          <p:grpSpPr>
            <a:xfrm>
              <a:off x="6913897" y="2053965"/>
              <a:ext cx="1445630" cy="1546194"/>
              <a:chOff x="6203048" y="3172378"/>
              <a:chExt cx="1557452" cy="1665795"/>
            </a:xfrm>
          </p:grpSpPr>
          <p:sp>
            <p:nvSpPr>
              <p:cNvPr id="137" name="Arc 136">
                <a:extLst>
                  <a:ext uri="{FF2B5EF4-FFF2-40B4-BE49-F238E27FC236}">
                    <a16:creationId xmlns:a16="http://schemas.microsoft.com/office/drawing/2014/main" id="{6E850A90-CA2C-41F1-BDFC-DCA99CF5B7BF}"/>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Oval 137">
                <a:extLst>
                  <a:ext uri="{FF2B5EF4-FFF2-40B4-BE49-F238E27FC236}">
                    <a16:creationId xmlns:a16="http://schemas.microsoft.com/office/drawing/2014/main" id="{5E015557-6D1F-4B5B-BD40-94FBB049B6CE}"/>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39" name="Straight Connector 138">
                <a:extLst>
                  <a:ext uri="{FF2B5EF4-FFF2-40B4-BE49-F238E27FC236}">
                    <a16:creationId xmlns:a16="http://schemas.microsoft.com/office/drawing/2014/main" id="{B2684343-8FBB-4C0C-B6DB-71DB662141FE}"/>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5A4477C-3FDC-4C00-8AFD-4E6A3AB84A73}"/>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2EF5B90-3AAA-4354-B3DE-0E24E93F4694}"/>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A5AAA0-412D-40CB-8AC9-F9AE77B7BED9}"/>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357" name="Oval 356">
            <a:extLst>
              <a:ext uri="{FF2B5EF4-FFF2-40B4-BE49-F238E27FC236}">
                <a16:creationId xmlns:a16="http://schemas.microsoft.com/office/drawing/2014/main" id="{AA8FBEFC-DD75-4387-9DA6-C867E64C161A}"/>
              </a:ext>
              <a:ext uri="{C183D7F6-B498-43B3-948B-1728B52AA6E4}">
                <adec:decorative xmlns:adec="http://schemas.microsoft.com/office/drawing/2017/decorative" val="1"/>
              </a:ext>
            </a:extLst>
          </p:cNvPr>
          <p:cNvSpPr/>
          <p:nvPr/>
        </p:nvSpPr>
        <p:spPr bwMode="auto">
          <a:xfrm>
            <a:off x="7624302" y="3714146"/>
            <a:ext cx="228600" cy="228600"/>
          </a:xfrm>
          <a:prstGeom prst="ellipse">
            <a:avLst/>
          </a:prstGeom>
          <a:gradFill flip="none" rotWithShape="1">
            <a:gsLst>
              <a:gs pos="7000">
                <a:schemeClr val="accent2"/>
              </a:gs>
              <a:gs pos="59000">
                <a:schemeClr val="accent2">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Oval 357">
            <a:extLst>
              <a:ext uri="{FF2B5EF4-FFF2-40B4-BE49-F238E27FC236}">
                <a16:creationId xmlns:a16="http://schemas.microsoft.com/office/drawing/2014/main" id="{8D35E068-7655-4BA7-99F9-22964B4D9FA7}"/>
              </a:ext>
              <a:ext uri="{C183D7F6-B498-43B3-948B-1728B52AA6E4}">
                <adec:decorative xmlns:adec="http://schemas.microsoft.com/office/drawing/2017/decorative" val="1"/>
              </a:ext>
            </a:extLst>
          </p:cNvPr>
          <p:cNvSpPr/>
          <p:nvPr/>
        </p:nvSpPr>
        <p:spPr bwMode="auto">
          <a:xfrm>
            <a:off x="11135623" y="2675046"/>
            <a:ext cx="228600" cy="228600"/>
          </a:xfrm>
          <a:prstGeom prst="ellipse">
            <a:avLst/>
          </a:prstGeom>
          <a:gradFill flip="none" rotWithShape="1">
            <a:gsLst>
              <a:gs pos="7000">
                <a:schemeClr val="accent2"/>
              </a:gs>
              <a:gs pos="59000">
                <a:schemeClr val="accent2">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9" name="Oval 358">
            <a:extLst>
              <a:ext uri="{FF2B5EF4-FFF2-40B4-BE49-F238E27FC236}">
                <a16:creationId xmlns:a16="http://schemas.microsoft.com/office/drawing/2014/main" id="{90BEAB1C-C532-462D-9082-A95015F5DC04}"/>
              </a:ext>
              <a:ext uri="{C183D7F6-B498-43B3-948B-1728B52AA6E4}">
                <adec:decorative xmlns:adec="http://schemas.microsoft.com/office/drawing/2017/decorative" val="1"/>
              </a:ext>
            </a:extLst>
          </p:cNvPr>
          <p:cNvSpPr/>
          <p:nvPr/>
        </p:nvSpPr>
        <p:spPr bwMode="auto">
          <a:xfrm>
            <a:off x="6980709" y="3355826"/>
            <a:ext cx="228600" cy="228600"/>
          </a:xfrm>
          <a:prstGeom prst="ellipse">
            <a:avLst/>
          </a:prstGeom>
          <a:gradFill flip="none" rotWithShape="1">
            <a:gsLst>
              <a:gs pos="7000">
                <a:schemeClr val="accent2"/>
              </a:gs>
              <a:gs pos="59000">
                <a:schemeClr val="accent2">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1" name="Oval 360">
            <a:extLst>
              <a:ext uri="{FF2B5EF4-FFF2-40B4-BE49-F238E27FC236}">
                <a16:creationId xmlns:a16="http://schemas.microsoft.com/office/drawing/2014/main" id="{D7B56C89-7C39-4260-9E03-F3F1F82E5441}"/>
              </a:ext>
              <a:ext uri="{C183D7F6-B498-43B3-948B-1728B52AA6E4}">
                <adec:decorative xmlns:adec="http://schemas.microsoft.com/office/drawing/2017/decorative" val="1"/>
              </a:ext>
            </a:extLst>
          </p:cNvPr>
          <p:cNvSpPr/>
          <p:nvPr/>
        </p:nvSpPr>
        <p:spPr bwMode="auto">
          <a:xfrm>
            <a:off x="8603597" y="1414337"/>
            <a:ext cx="228600" cy="228600"/>
          </a:xfrm>
          <a:prstGeom prst="ellipse">
            <a:avLst/>
          </a:prstGeom>
          <a:gradFill flip="none" rotWithShape="1">
            <a:gsLst>
              <a:gs pos="7000">
                <a:schemeClr val="accent2"/>
              </a:gs>
              <a:gs pos="59000">
                <a:schemeClr val="accent2">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8" name="Group 337">
            <a:extLst>
              <a:ext uri="{FF2B5EF4-FFF2-40B4-BE49-F238E27FC236}">
                <a16:creationId xmlns:a16="http://schemas.microsoft.com/office/drawing/2014/main" id="{1862C9E5-A056-4188-8747-417CD91DFA5E}"/>
              </a:ext>
              <a:ext uri="{C183D7F6-B498-43B3-948B-1728B52AA6E4}">
                <adec:decorative xmlns:adec="http://schemas.microsoft.com/office/drawing/2017/decorative" val="1"/>
              </a:ext>
            </a:extLst>
          </p:cNvPr>
          <p:cNvGrpSpPr/>
          <p:nvPr/>
        </p:nvGrpSpPr>
        <p:grpSpPr>
          <a:xfrm>
            <a:off x="10617758" y="1464658"/>
            <a:ext cx="1652070" cy="2372810"/>
            <a:chOff x="10540246" y="1679543"/>
            <a:chExt cx="1652070" cy="2372810"/>
          </a:xfrm>
        </p:grpSpPr>
        <p:grpSp>
          <p:nvGrpSpPr>
            <p:cNvPr id="339" name="Group 338">
              <a:extLst>
                <a:ext uri="{FF2B5EF4-FFF2-40B4-BE49-F238E27FC236}">
                  <a16:creationId xmlns:a16="http://schemas.microsoft.com/office/drawing/2014/main" id="{1C01DFB7-2701-4560-A92C-20D65541CF22}"/>
                </a:ext>
              </a:extLst>
            </p:cNvPr>
            <p:cNvGrpSpPr/>
            <p:nvPr/>
          </p:nvGrpSpPr>
          <p:grpSpPr>
            <a:xfrm>
              <a:off x="10540246" y="2348266"/>
              <a:ext cx="1652070" cy="1030121"/>
              <a:chOff x="7852728" y="5239140"/>
              <a:chExt cx="1779861" cy="1109803"/>
            </a:xfrm>
          </p:grpSpPr>
          <p:sp>
            <p:nvSpPr>
              <p:cNvPr id="344" name="Freeform: Shape 343">
                <a:extLst>
                  <a:ext uri="{FF2B5EF4-FFF2-40B4-BE49-F238E27FC236}">
                    <a16:creationId xmlns:a16="http://schemas.microsoft.com/office/drawing/2014/main" id="{1135841E-47BD-4CAC-9301-E7D0292F1B8B}"/>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5" name="Freeform: Shape 344">
                <a:extLst>
                  <a:ext uri="{FF2B5EF4-FFF2-40B4-BE49-F238E27FC236}">
                    <a16:creationId xmlns:a16="http://schemas.microsoft.com/office/drawing/2014/main" id="{9CE86C13-71EC-4C8B-A390-54F281D08ABE}"/>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6" name="Freeform: Shape 345">
                <a:extLst>
                  <a:ext uri="{FF2B5EF4-FFF2-40B4-BE49-F238E27FC236}">
                    <a16:creationId xmlns:a16="http://schemas.microsoft.com/office/drawing/2014/main" id="{0732F84B-D946-4F3F-862B-196E1093415C}"/>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47" name="Graphic 346">
                <a:extLst>
                  <a:ext uri="{FF2B5EF4-FFF2-40B4-BE49-F238E27FC236}">
                    <a16:creationId xmlns:a16="http://schemas.microsoft.com/office/drawing/2014/main" id="{4ADC23FE-8AA6-4C07-8268-247C44BDD0A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83389" y="5310592"/>
                <a:ext cx="1514680" cy="871409"/>
              </a:xfrm>
              <a:prstGeom prst="rect">
                <a:avLst/>
              </a:prstGeom>
            </p:spPr>
          </p:pic>
        </p:grpSp>
        <p:pic>
          <p:nvPicPr>
            <p:cNvPr id="340" name="Graphic 339">
              <a:extLst>
                <a:ext uri="{FF2B5EF4-FFF2-40B4-BE49-F238E27FC236}">
                  <a16:creationId xmlns:a16="http://schemas.microsoft.com/office/drawing/2014/main" id="{98783096-9B04-4F41-9A8B-2F0E64A9B65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341" name="Graphic 340">
              <a:extLst>
                <a:ext uri="{FF2B5EF4-FFF2-40B4-BE49-F238E27FC236}">
                  <a16:creationId xmlns:a16="http://schemas.microsoft.com/office/drawing/2014/main" id="{3D280012-C10D-4591-9F2B-7451E4E4B665}"/>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flipH="1">
              <a:off x="11190441" y="1679543"/>
              <a:ext cx="526599" cy="577463"/>
            </a:xfrm>
            <a:prstGeom prst="rect">
              <a:avLst/>
            </a:prstGeom>
          </p:spPr>
        </p:pic>
        <p:pic>
          <p:nvPicPr>
            <p:cNvPr id="342" name="Graphic 341">
              <a:extLst>
                <a:ext uri="{FF2B5EF4-FFF2-40B4-BE49-F238E27FC236}">
                  <a16:creationId xmlns:a16="http://schemas.microsoft.com/office/drawing/2014/main" id="{2F381874-3779-497D-A4D7-EB7050F19FF3}"/>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866134" y="2527049"/>
              <a:ext cx="498356" cy="623674"/>
            </a:xfrm>
            <a:prstGeom prst="rect">
              <a:avLst/>
            </a:prstGeom>
          </p:spPr>
        </p:pic>
        <p:sp>
          <p:nvSpPr>
            <p:cNvPr id="343" name="TextBox 342">
              <a:extLst>
                <a:ext uri="{FF2B5EF4-FFF2-40B4-BE49-F238E27FC236}">
                  <a16:creationId xmlns:a16="http://schemas.microsoft.com/office/drawing/2014/main" id="{E3442F9D-3CF6-465C-B7A7-73ED7BB6BFC9}"/>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Operational Databases</a:t>
              </a:r>
            </a:p>
          </p:txBody>
        </p:sp>
      </p:grpSp>
      <p:grpSp>
        <p:nvGrpSpPr>
          <p:cNvPr id="348" name="Group 347">
            <a:extLst>
              <a:ext uri="{FF2B5EF4-FFF2-40B4-BE49-F238E27FC236}">
                <a16:creationId xmlns:a16="http://schemas.microsoft.com/office/drawing/2014/main" id="{C017159D-602D-4B1C-8611-B1D490066946}"/>
              </a:ext>
              <a:ext uri="{C183D7F6-B498-43B3-948B-1728B52AA6E4}">
                <adec:decorative xmlns:adec="http://schemas.microsoft.com/office/drawing/2017/decorative" val="1"/>
              </a:ext>
            </a:extLst>
          </p:cNvPr>
          <p:cNvGrpSpPr/>
          <p:nvPr/>
        </p:nvGrpSpPr>
        <p:grpSpPr>
          <a:xfrm>
            <a:off x="8181448" y="444946"/>
            <a:ext cx="1652070" cy="2004786"/>
            <a:chOff x="8103936" y="659831"/>
            <a:chExt cx="1652070" cy="2004786"/>
          </a:xfrm>
        </p:grpSpPr>
        <p:grpSp>
          <p:nvGrpSpPr>
            <p:cNvPr id="349" name="Group 348">
              <a:extLst>
                <a:ext uri="{FF2B5EF4-FFF2-40B4-BE49-F238E27FC236}">
                  <a16:creationId xmlns:a16="http://schemas.microsoft.com/office/drawing/2014/main" id="{C33A041E-F554-4129-BA19-36BB90078BC0}"/>
                </a:ext>
              </a:extLst>
            </p:cNvPr>
            <p:cNvGrpSpPr/>
            <p:nvPr/>
          </p:nvGrpSpPr>
          <p:grpSpPr>
            <a:xfrm>
              <a:off x="8103936" y="977942"/>
              <a:ext cx="1652070" cy="1030121"/>
              <a:chOff x="7852728" y="5239140"/>
              <a:chExt cx="1779861" cy="1109803"/>
            </a:xfrm>
          </p:grpSpPr>
          <p:sp>
            <p:nvSpPr>
              <p:cNvPr id="353" name="Freeform: Shape 352">
                <a:extLst>
                  <a:ext uri="{FF2B5EF4-FFF2-40B4-BE49-F238E27FC236}">
                    <a16:creationId xmlns:a16="http://schemas.microsoft.com/office/drawing/2014/main" id="{263F28DF-BE09-4B5F-8629-F489E33F2183}"/>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4" name="Freeform: Shape 353">
                <a:extLst>
                  <a:ext uri="{FF2B5EF4-FFF2-40B4-BE49-F238E27FC236}">
                    <a16:creationId xmlns:a16="http://schemas.microsoft.com/office/drawing/2014/main" id="{7F851A63-F8E2-48E4-BFC9-8E75CDF0C855}"/>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5" name="Freeform: Shape 354">
                <a:extLst>
                  <a:ext uri="{FF2B5EF4-FFF2-40B4-BE49-F238E27FC236}">
                    <a16:creationId xmlns:a16="http://schemas.microsoft.com/office/drawing/2014/main" id="{3469DDBD-33F4-4763-9594-1521AD9D2C76}"/>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356" name="Graphic 355">
                <a:extLst>
                  <a:ext uri="{FF2B5EF4-FFF2-40B4-BE49-F238E27FC236}">
                    <a16:creationId xmlns:a16="http://schemas.microsoft.com/office/drawing/2014/main" id="{2873A86F-4D45-4EC1-AFB3-88B8069BB0A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983389" y="5310592"/>
                <a:ext cx="1514680" cy="871409"/>
              </a:xfrm>
              <a:prstGeom prst="rect">
                <a:avLst/>
              </a:prstGeom>
            </p:spPr>
          </p:pic>
        </p:grpSp>
        <p:pic>
          <p:nvPicPr>
            <p:cNvPr id="350" name="Graphic 349">
              <a:extLst>
                <a:ext uri="{FF2B5EF4-FFF2-40B4-BE49-F238E27FC236}">
                  <a16:creationId xmlns:a16="http://schemas.microsoft.com/office/drawing/2014/main" id="{98B09778-F45E-4641-A64A-2284FA74642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351" name="Graphic 350">
              <a:extLst>
                <a:ext uri="{FF2B5EF4-FFF2-40B4-BE49-F238E27FC236}">
                  <a16:creationId xmlns:a16="http://schemas.microsoft.com/office/drawing/2014/main" id="{2E374B73-FB36-4380-9767-7B442BD6DACD}"/>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8432427" y="1105830"/>
              <a:ext cx="464895" cy="666596"/>
            </a:xfrm>
            <a:prstGeom prst="rect">
              <a:avLst/>
            </a:prstGeom>
          </p:spPr>
        </p:pic>
        <p:sp>
          <p:nvSpPr>
            <p:cNvPr id="352" name="TextBox 351">
              <a:extLst>
                <a:ext uri="{FF2B5EF4-FFF2-40B4-BE49-F238E27FC236}">
                  <a16:creationId xmlns:a16="http://schemas.microsoft.com/office/drawing/2014/main" id="{242C0E57-BDB7-4FDF-BE97-B919C4F52A7F}"/>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Operational Databases</a:t>
              </a:r>
            </a:p>
          </p:txBody>
        </p:sp>
      </p:grpSp>
      <p:grpSp>
        <p:nvGrpSpPr>
          <p:cNvPr id="31" name="Group 30">
            <a:extLst>
              <a:ext uri="{FF2B5EF4-FFF2-40B4-BE49-F238E27FC236}">
                <a16:creationId xmlns:a16="http://schemas.microsoft.com/office/drawing/2014/main" id="{8478F1E0-7DAF-42C8-A435-A465246DC974}"/>
              </a:ext>
              <a:ext uri="{C183D7F6-B498-43B3-948B-1728B52AA6E4}">
                <adec:decorative xmlns:adec="http://schemas.microsoft.com/office/drawing/2017/decorative" val="1"/>
              </a:ext>
            </a:extLst>
          </p:cNvPr>
          <p:cNvGrpSpPr/>
          <p:nvPr/>
        </p:nvGrpSpPr>
        <p:grpSpPr>
          <a:xfrm>
            <a:off x="8075316" y="2831140"/>
            <a:ext cx="699662" cy="664104"/>
            <a:chOff x="10098377" y="4967406"/>
            <a:chExt cx="864123" cy="820207"/>
          </a:xfrm>
        </p:grpSpPr>
        <p:sp>
          <p:nvSpPr>
            <p:cNvPr id="432" name="Oval 431">
              <a:extLst>
                <a:ext uri="{FF2B5EF4-FFF2-40B4-BE49-F238E27FC236}">
                  <a16:creationId xmlns:a16="http://schemas.microsoft.com/office/drawing/2014/main" id="{45F7931D-1524-497E-9580-9EFE50169A80}"/>
                </a:ext>
              </a:extLst>
            </p:cNvPr>
            <p:cNvSpPr/>
            <p:nvPr/>
          </p:nvSpPr>
          <p:spPr bwMode="auto">
            <a:xfrm>
              <a:off x="10395032" y="5646815"/>
              <a:ext cx="258188" cy="140798"/>
            </a:xfrm>
            <a:prstGeom prst="ellipse">
              <a:avLst/>
            </a:prstGeom>
            <a:solidFill>
              <a:schemeClr val="accent1">
                <a:alpha val="61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3" name="Isosceles Triangle 432">
              <a:extLst>
                <a:ext uri="{FF2B5EF4-FFF2-40B4-BE49-F238E27FC236}">
                  <a16:creationId xmlns:a16="http://schemas.microsoft.com/office/drawing/2014/main" id="{64C760F2-B6EB-439C-AE3D-BD1F7F8C0397}"/>
                </a:ext>
              </a:extLst>
            </p:cNvPr>
            <p:cNvSpPr/>
            <p:nvPr/>
          </p:nvSpPr>
          <p:spPr bwMode="auto">
            <a:xfrm rot="10800000">
              <a:off x="10098377" y="4967406"/>
              <a:ext cx="864123" cy="744934"/>
            </a:xfrm>
            <a:prstGeom prst="triangle">
              <a:avLst/>
            </a:prstGeom>
            <a:gradFill>
              <a:gsLst>
                <a:gs pos="0">
                  <a:schemeClr val="accent1">
                    <a:alpha val="73000"/>
                  </a:schemeClr>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34" name="Graphic 1033">
              <a:extLst>
                <a:ext uri="{FF2B5EF4-FFF2-40B4-BE49-F238E27FC236}">
                  <a16:creationId xmlns:a16="http://schemas.microsoft.com/office/drawing/2014/main" id="{53B7048E-7A94-47DA-B5B1-5F6901F364FF}"/>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0343426" y="4990671"/>
              <a:ext cx="361400" cy="431761"/>
            </a:xfrm>
            <a:prstGeom prst="rect">
              <a:avLst/>
            </a:prstGeom>
          </p:spPr>
        </p:pic>
      </p:grpSp>
      <p:grpSp>
        <p:nvGrpSpPr>
          <p:cNvPr id="143" name="Group 142">
            <a:extLst>
              <a:ext uri="{FF2B5EF4-FFF2-40B4-BE49-F238E27FC236}">
                <a16:creationId xmlns:a16="http://schemas.microsoft.com/office/drawing/2014/main" id="{FC56601B-24D4-49E9-8252-9B0FE88170B3}"/>
              </a:ext>
              <a:ext uri="{C183D7F6-B498-43B3-948B-1728B52AA6E4}">
                <adec:decorative xmlns:adec="http://schemas.microsoft.com/office/drawing/2017/decorative" val="1"/>
              </a:ext>
            </a:extLst>
          </p:cNvPr>
          <p:cNvGrpSpPr/>
          <p:nvPr/>
        </p:nvGrpSpPr>
        <p:grpSpPr>
          <a:xfrm>
            <a:off x="7408468" y="2500673"/>
            <a:ext cx="699662" cy="664104"/>
            <a:chOff x="10098377" y="4967406"/>
            <a:chExt cx="864123" cy="820207"/>
          </a:xfrm>
        </p:grpSpPr>
        <p:sp>
          <p:nvSpPr>
            <p:cNvPr id="144" name="Oval 143">
              <a:extLst>
                <a:ext uri="{FF2B5EF4-FFF2-40B4-BE49-F238E27FC236}">
                  <a16:creationId xmlns:a16="http://schemas.microsoft.com/office/drawing/2014/main" id="{6E6D965E-2610-45B5-BD37-08858F9840F9}"/>
                </a:ext>
              </a:extLst>
            </p:cNvPr>
            <p:cNvSpPr/>
            <p:nvPr/>
          </p:nvSpPr>
          <p:spPr bwMode="auto">
            <a:xfrm>
              <a:off x="10395032" y="5646815"/>
              <a:ext cx="258188" cy="140798"/>
            </a:xfrm>
            <a:prstGeom prst="ellipse">
              <a:avLst/>
            </a:prstGeom>
            <a:solidFill>
              <a:schemeClr val="accent1">
                <a:alpha val="61000"/>
              </a:schemeClr>
            </a:solidFill>
            <a:ln>
              <a:noFill/>
              <a:headEnd type="none" w="med" len="med"/>
              <a:tailEnd type="none" w="med" len="med"/>
            </a:ln>
            <a:effectLst>
              <a:softEdge rad="38100"/>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Isosceles Triangle 144">
              <a:extLst>
                <a:ext uri="{FF2B5EF4-FFF2-40B4-BE49-F238E27FC236}">
                  <a16:creationId xmlns:a16="http://schemas.microsoft.com/office/drawing/2014/main" id="{4B42176B-D31C-4D75-A6ED-38A20109FD6E}"/>
                </a:ext>
              </a:extLst>
            </p:cNvPr>
            <p:cNvSpPr/>
            <p:nvPr/>
          </p:nvSpPr>
          <p:spPr bwMode="auto">
            <a:xfrm rot="10800000">
              <a:off x="10098377" y="4967406"/>
              <a:ext cx="864123" cy="744934"/>
            </a:xfrm>
            <a:prstGeom prst="triangle">
              <a:avLst/>
            </a:prstGeom>
            <a:gradFill>
              <a:gsLst>
                <a:gs pos="0">
                  <a:schemeClr val="accent1">
                    <a:alpha val="73000"/>
                  </a:schemeClr>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46" name="Graphic 145">
              <a:extLst>
                <a:ext uri="{FF2B5EF4-FFF2-40B4-BE49-F238E27FC236}">
                  <a16:creationId xmlns:a16="http://schemas.microsoft.com/office/drawing/2014/main" id="{48250C20-BA5A-4C14-8B26-D017CC161D86}"/>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0343426" y="4990671"/>
              <a:ext cx="361400" cy="431761"/>
            </a:xfrm>
            <a:prstGeom prst="rect">
              <a:avLst/>
            </a:prstGeom>
          </p:spPr>
        </p:pic>
      </p:grpSp>
      <p:grpSp>
        <p:nvGrpSpPr>
          <p:cNvPr id="330" name="Group 329">
            <a:extLst>
              <a:ext uri="{FF2B5EF4-FFF2-40B4-BE49-F238E27FC236}">
                <a16:creationId xmlns:a16="http://schemas.microsoft.com/office/drawing/2014/main" id="{8935DCE4-E294-44EA-A7A0-1CF32D9870FC}"/>
              </a:ext>
              <a:ext uri="{C183D7F6-B498-43B3-948B-1728B52AA6E4}">
                <adec:decorative xmlns:adec="http://schemas.microsoft.com/office/drawing/2017/decorative" val="1"/>
              </a:ext>
            </a:extLst>
          </p:cNvPr>
          <p:cNvGrpSpPr/>
          <p:nvPr/>
        </p:nvGrpSpPr>
        <p:grpSpPr>
          <a:xfrm>
            <a:off x="5706726" y="2604337"/>
            <a:ext cx="2473459" cy="2111127"/>
            <a:chOff x="5717385" y="2601125"/>
            <a:chExt cx="2473459" cy="2111127"/>
          </a:xfrm>
        </p:grpSpPr>
        <p:sp>
          <p:nvSpPr>
            <p:cNvPr id="331" name="Freeform: Shape 330">
              <a:extLst>
                <a:ext uri="{FF2B5EF4-FFF2-40B4-BE49-F238E27FC236}">
                  <a16:creationId xmlns:a16="http://schemas.microsoft.com/office/drawing/2014/main" id="{C1A92174-A064-433B-BEB0-EAF2B1A100FA}"/>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2" name="Freeform: Shape 331">
              <a:extLst>
                <a:ext uri="{FF2B5EF4-FFF2-40B4-BE49-F238E27FC236}">
                  <a16:creationId xmlns:a16="http://schemas.microsoft.com/office/drawing/2014/main" id="{87C77121-8752-4FBF-98A8-3ABD61BD6262}"/>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3" name="Freeform: Shape 332">
              <a:extLst>
                <a:ext uri="{FF2B5EF4-FFF2-40B4-BE49-F238E27FC236}">
                  <a16:creationId xmlns:a16="http://schemas.microsoft.com/office/drawing/2014/main" id="{39D56FA8-D2C7-4226-B392-9E2C183B90BF}"/>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334" name="Group 333">
              <a:extLst>
                <a:ext uri="{FF2B5EF4-FFF2-40B4-BE49-F238E27FC236}">
                  <a16:creationId xmlns:a16="http://schemas.microsoft.com/office/drawing/2014/main" id="{2F70B3A3-523B-445B-A2C2-71255FC72CAB}"/>
                </a:ext>
              </a:extLst>
            </p:cNvPr>
            <p:cNvGrpSpPr/>
            <p:nvPr/>
          </p:nvGrpSpPr>
          <p:grpSpPr>
            <a:xfrm>
              <a:off x="6003598" y="3382253"/>
              <a:ext cx="1901402" cy="1100914"/>
              <a:chOff x="6003598" y="3382253"/>
              <a:chExt cx="1901402" cy="1100914"/>
            </a:xfrm>
            <a:solidFill>
              <a:schemeClr val="accent1"/>
            </a:solidFill>
          </p:grpSpPr>
          <p:sp>
            <p:nvSpPr>
              <p:cNvPr id="337" name="Freeform: Shape 336">
                <a:extLst>
                  <a:ext uri="{FF2B5EF4-FFF2-40B4-BE49-F238E27FC236}">
                    <a16:creationId xmlns:a16="http://schemas.microsoft.com/office/drawing/2014/main" id="{A188F7C3-9174-46F8-93C6-007AF90C8E5F}"/>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0" name="Freeform: Shape 359">
                <a:extLst>
                  <a:ext uri="{FF2B5EF4-FFF2-40B4-BE49-F238E27FC236}">
                    <a16:creationId xmlns:a16="http://schemas.microsoft.com/office/drawing/2014/main" id="{F265286E-6A25-4D8D-8F49-EAEB17EE4731}"/>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2" name="Freeform: Shape 361">
                <a:extLst>
                  <a:ext uri="{FF2B5EF4-FFF2-40B4-BE49-F238E27FC236}">
                    <a16:creationId xmlns:a16="http://schemas.microsoft.com/office/drawing/2014/main" id="{9703A131-0897-487A-8515-FB8ADA8EDB37}"/>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3" name="Freeform: Shape 362">
                <a:extLst>
                  <a:ext uri="{FF2B5EF4-FFF2-40B4-BE49-F238E27FC236}">
                    <a16:creationId xmlns:a16="http://schemas.microsoft.com/office/drawing/2014/main" id="{06010ED6-38A8-45A3-8448-0A509D18AE8B}"/>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4" name="Freeform: Shape 363">
                <a:extLst>
                  <a:ext uri="{FF2B5EF4-FFF2-40B4-BE49-F238E27FC236}">
                    <a16:creationId xmlns:a16="http://schemas.microsoft.com/office/drawing/2014/main" id="{55E6B82A-0EFE-49B6-82EE-8F51C16FA61C}"/>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5" name="Freeform: Shape 364">
                <a:extLst>
                  <a:ext uri="{FF2B5EF4-FFF2-40B4-BE49-F238E27FC236}">
                    <a16:creationId xmlns:a16="http://schemas.microsoft.com/office/drawing/2014/main" id="{77ABE49B-AF63-434B-A9C1-71F1A2D68D10}"/>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6" name="Freeform: Shape 365">
                <a:extLst>
                  <a:ext uri="{FF2B5EF4-FFF2-40B4-BE49-F238E27FC236}">
                    <a16:creationId xmlns:a16="http://schemas.microsoft.com/office/drawing/2014/main" id="{B9BDE325-EA5E-4F0A-BAEF-575ED447ECE3}"/>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7" name="Freeform: Shape 366">
                <a:extLst>
                  <a:ext uri="{FF2B5EF4-FFF2-40B4-BE49-F238E27FC236}">
                    <a16:creationId xmlns:a16="http://schemas.microsoft.com/office/drawing/2014/main" id="{A10157B1-4B9A-460B-AC33-64E2FE69D76C}"/>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8" name="Freeform: Shape 367">
                <a:extLst>
                  <a:ext uri="{FF2B5EF4-FFF2-40B4-BE49-F238E27FC236}">
                    <a16:creationId xmlns:a16="http://schemas.microsoft.com/office/drawing/2014/main" id="{CD9D820E-1909-4C27-A47C-D3E6AEEF8B87}"/>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9" name="Freeform: Shape 368">
                <a:extLst>
                  <a:ext uri="{FF2B5EF4-FFF2-40B4-BE49-F238E27FC236}">
                    <a16:creationId xmlns:a16="http://schemas.microsoft.com/office/drawing/2014/main" id="{D57928DB-44A9-44EB-B5F3-59772BBC5429}"/>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0" name="Freeform: Shape 369">
                <a:extLst>
                  <a:ext uri="{FF2B5EF4-FFF2-40B4-BE49-F238E27FC236}">
                    <a16:creationId xmlns:a16="http://schemas.microsoft.com/office/drawing/2014/main" id="{A84397DD-54E2-4E4C-9579-4A45906E96E6}"/>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1" name="Freeform: Shape 370">
                <a:extLst>
                  <a:ext uri="{FF2B5EF4-FFF2-40B4-BE49-F238E27FC236}">
                    <a16:creationId xmlns:a16="http://schemas.microsoft.com/office/drawing/2014/main" id="{F6476766-467E-49C1-82D3-F8390B48F6B3}"/>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2" name="Freeform: Shape 371">
                <a:extLst>
                  <a:ext uri="{FF2B5EF4-FFF2-40B4-BE49-F238E27FC236}">
                    <a16:creationId xmlns:a16="http://schemas.microsoft.com/office/drawing/2014/main" id="{FA9FD83F-B37F-4B85-ABE4-B6B43D263BF5}"/>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3" name="Freeform: Shape 372">
                <a:extLst>
                  <a:ext uri="{FF2B5EF4-FFF2-40B4-BE49-F238E27FC236}">
                    <a16:creationId xmlns:a16="http://schemas.microsoft.com/office/drawing/2014/main" id="{E10D63EC-4B15-41C0-B1CF-89C79F1B96BE}"/>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4" name="Freeform: Shape 373">
                <a:extLst>
                  <a:ext uri="{FF2B5EF4-FFF2-40B4-BE49-F238E27FC236}">
                    <a16:creationId xmlns:a16="http://schemas.microsoft.com/office/drawing/2014/main" id="{1985076E-33D7-4CC9-AE02-A8FB3154D5BE}"/>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5" name="Freeform: Shape 374">
                <a:extLst>
                  <a:ext uri="{FF2B5EF4-FFF2-40B4-BE49-F238E27FC236}">
                    <a16:creationId xmlns:a16="http://schemas.microsoft.com/office/drawing/2014/main" id="{2ACBEF1C-5F6A-431B-8866-CD4D0470A460}"/>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6" name="Freeform: Shape 375">
                <a:extLst>
                  <a:ext uri="{FF2B5EF4-FFF2-40B4-BE49-F238E27FC236}">
                    <a16:creationId xmlns:a16="http://schemas.microsoft.com/office/drawing/2014/main" id="{F168D5DF-454A-4516-88BD-D5B3707BEAF4}"/>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7" name="Freeform: Shape 376">
                <a:extLst>
                  <a:ext uri="{FF2B5EF4-FFF2-40B4-BE49-F238E27FC236}">
                    <a16:creationId xmlns:a16="http://schemas.microsoft.com/office/drawing/2014/main" id="{9A7EDD9C-A170-4585-B1E3-6A26C1113FD0}"/>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8" name="Freeform: Shape 377">
                <a:extLst>
                  <a:ext uri="{FF2B5EF4-FFF2-40B4-BE49-F238E27FC236}">
                    <a16:creationId xmlns:a16="http://schemas.microsoft.com/office/drawing/2014/main" id="{E7B6F029-5424-4A4D-97D8-A5D2F1D6FD9B}"/>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9" name="Freeform: Shape 378">
                <a:extLst>
                  <a:ext uri="{FF2B5EF4-FFF2-40B4-BE49-F238E27FC236}">
                    <a16:creationId xmlns:a16="http://schemas.microsoft.com/office/drawing/2014/main" id="{E057C73F-E805-4271-82B8-7E8D850EACE1}"/>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5" name="Freeform: Shape 384">
                <a:extLst>
                  <a:ext uri="{FF2B5EF4-FFF2-40B4-BE49-F238E27FC236}">
                    <a16:creationId xmlns:a16="http://schemas.microsoft.com/office/drawing/2014/main" id="{85212C94-A65C-4A47-AF1C-3A0827AE933E}"/>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2" name="Freeform: Shape 401">
                <a:extLst>
                  <a:ext uri="{FF2B5EF4-FFF2-40B4-BE49-F238E27FC236}">
                    <a16:creationId xmlns:a16="http://schemas.microsoft.com/office/drawing/2014/main" id="{90AACCEA-5972-4C3A-9119-A7EC24EF3EE7}"/>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6" name="Freeform: Shape 405">
                <a:extLst>
                  <a:ext uri="{FF2B5EF4-FFF2-40B4-BE49-F238E27FC236}">
                    <a16:creationId xmlns:a16="http://schemas.microsoft.com/office/drawing/2014/main" id="{ACF2551A-1E06-46F7-BA05-1B00411EFC57}"/>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7" name="Freeform: Shape 406">
                <a:extLst>
                  <a:ext uri="{FF2B5EF4-FFF2-40B4-BE49-F238E27FC236}">
                    <a16:creationId xmlns:a16="http://schemas.microsoft.com/office/drawing/2014/main" id="{987F1C2E-EBDC-4504-A4C8-F08FF047E5BE}"/>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8" name="Freeform: Shape 407">
                <a:extLst>
                  <a:ext uri="{FF2B5EF4-FFF2-40B4-BE49-F238E27FC236}">
                    <a16:creationId xmlns:a16="http://schemas.microsoft.com/office/drawing/2014/main" id="{05803376-3652-4CCE-A370-657E5FCC974A}"/>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9" name="Freeform: Shape 408">
                <a:extLst>
                  <a:ext uri="{FF2B5EF4-FFF2-40B4-BE49-F238E27FC236}">
                    <a16:creationId xmlns:a16="http://schemas.microsoft.com/office/drawing/2014/main" id="{3D5BFBBD-DF93-4815-B23B-2CDCF84BED0C}"/>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0" name="Freeform: Shape 409">
                <a:extLst>
                  <a:ext uri="{FF2B5EF4-FFF2-40B4-BE49-F238E27FC236}">
                    <a16:creationId xmlns:a16="http://schemas.microsoft.com/office/drawing/2014/main" id="{41FD94D0-7EB0-4A16-9819-C707F2E10625}"/>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3" name="Freeform: Shape 412">
                <a:extLst>
                  <a:ext uri="{FF2B5EF4-FFF2-40B4-BE49-F238E27FC236}">
                    <a16:creationId xmlns:a16="http://schemas.microsoft.com/office/drawing/2014/main" id="{F70D54A1-C9EF-4744-995E-1F2DDDBB2BB7}"/>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4" name="Freeform: Shape 413">
                <a:extLst>
                  <a:ext uri="{FF2B5EF4-FFF2-40B4-BE49-F238E27FC236}">
                    <a16:creationId xmlns:a16="http://schemas.microsoft.com/office/drawing/2014/main" id="{4AB30429-C80D-4F73-815D-D8B59D997F0E}"/>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5" name="Freeform: Shape 414">
                <a:extLst>
                  <a:ext uri="{FF2B5EF4-FFF2-40B4-BE49-F238E27FC236}">
                    <a16:creationId xmlns:a16="http://schemas.microsoft.com/office/drawing/2014/main" id="{A6929CE2-B2F1-45BC-8FBB-01D05A00FF95}"/>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6" name="Freeform: Shape 415">
                <a:extLst>
                  <a:ext uri="{FF2B5EF4-FFF2-40B4-BE49-F238E27FC236}">
                    <a16:creationId xmlns:a16="http://schemas.microsoft.com/office/drawing/2014/main" id="{2A4B82A8-54D3-4D5B-BC34-B6E745C9513E}"/>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7" name="Freeform: Shape 416">
                <a:extLst>
                  <a:ext uri="{FF2B5EF4-FFF2-40B4-BE49-F238E27FC236}">
                    <a16:creationId xmlns:a16="http://schemas.microsoft.com/office/drawing/2014/main" id="{4811D678-4290-454D-95A9-5EBF996FE040}"/>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0" name="Freeform: Shape 429">
                <a:extLst>
                  <a:ext uri="{FF2B5EF4-FFF2-40B4-BE49-F238E27FC236}">
                    <a16:creationId xmlns:a16="http://schemas.microsoft.com/office/drawing/2014/main" id="{D785472F-B9D8-450F-9F08-87F77508317B}"/>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1" name="Freeform: Shape 430">
                <a:extLst>
                  <a:ext uri="{FF2B5EF4-FFF2-40B4-BE49-F238E27FC236}">
                    <a16:creationId xmlns:a16="http://schemas.microsoft.com/office/drawing/2014/main" id="{0903CB32-DEE9-4791-8271-A43C974937EF}"/>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4" name="Freeform: Shape 433">
                <a:extLst>
                  <a:ext uri="{FF2B5EF4-FFF2-40B4-BE49-F238E27FC236}">
                    <a16:creationId xmlns:a16="http://schemas.microsoft.com/office/drawing/2014/main" id="{58F99766-69FF-48A4-A5CD-AD4638A7B292}"/>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5" name="Freeform: Shape 434">
                <a:extLst>
                  <a:ext uri="{FF2B5EF4-FFF2-40B4-BE49-F238E27FC236}">
                    <a16:creationId xmlns:a16="http://schemas.microsoft.com/office/drawing/2014/main" id="{30166DD2-14ED-4D32-9EB6-88D94705DCA7}"/>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6" name="Freeform: Shape 435">
                <a:extLst>
                  <a:ext uri="{FF2B5EF4-FFF2-40B4-BE49-F238E27FC236}">
                    <a16:creationId xmlns:a16="http://schemas.microsoft.com/office/drawing/2014/main" id="{A83FFD8B-1F03-45DF-9D74-E18814AB3B76}"/>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B307298C-832A-4A8B-9FAC-D1BFB81810B9}"/>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D86776F0-D88A-4A93-AE5A-82DC7EEDAEAF}"/>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9" name="Freeform: Shape 438">
                <a:extLst>
                  <a:ext uri="{FF2B5EF4-FFF2-40B4-BE49-F238E27FC236}">
                    <a16:creationId xmlns:a16="http://schemas.microsoft.com/office/drawing/2014/main" id="{86C53023-93D8-470A-BF82-21537E175502}"/>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BE1A71A0-0A97-455E-9476-DCC0380DA532}"/>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2FCF396D-699F-4D25-8BD2-60CEB6FDAD0D}"/>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4887D8AE-EB75-4FAC-9D3D-3BF945367C6F}"/>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DA211FA8-09D6-48DF-9C58-83AB21CF695F}"/>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4" name="Freeform: Shape 443">
                <a:extLst>
                  <a:ext uri="{FF2B5EF4-FFF2-40B4-BE49-F238E27FC236}">
                    <a16:creationId xmlns:a16="http://schemas.microsoft.com/office/drawing/2014/main" id="{18CFBCF0-0B95-49D7-A46E-18381E478DA0}"/>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5" name="Freeform: Shape 444">
                <a:extLst>
                  <a:ext uri="{FF2B5EF4-FFF2-40B4-BE49-F238E27FC236}">
                    <a16:creationId xmlns:a16="http://schemas.microsoft.com/office/drawing/2014/main" id="{DCBC9784-E6DE-42EC-BE04-99A3EAD0D980}"/>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6" name="Freeform: Shape 445">
                <a:extLst>
                  <a:ext uri="{FF2B5EF4-FFF2-40B4-BE49-F238E27FC236}">
                    <a16:creationId xmlns:a16="http://schemas.microsoft.com/office/drawing/2014/main" id="{0E123334-4CAB-440C-A50E-9291E73AC5E1}"/>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7" name="Freeform: Shape 446">
                <a:extLst>
                  <a:ext uri="{FF2B5EF4-FFF2-40B4-BE49-F238E27FC236}">
                    <a16:creationId xmlns:a16="http://schemas.microsoft.com/office/drawing/2014/main" id="{E459FB01-57FF-4CEB-A1D9-D09E2E0E044B}"/>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8" name="Freeform: Shape 447">
                <a:extLst>
                  <a:ext uri="{FF2B5EF4-FFF2-40B4-BE49-F238E27FC236}">
                    <a16:creationId xmlns:a16="http://schemas.microsoft.com/office/drawing/2014/main" id="{38919A48-BE19-41F9-AC42-C3B8F4B03DBA}"/>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9" name="Freeform: Shape 448">
                <a:extLst>
                  <a:ext uri="{FF2B5EF4-FFF2-40B4-BE49-F238E27FC236}">
                    <a16:creationId xmlns:a16="http://schemas.microsoft.com/office/drawing/2014/main" id="{C4F4C932-CF0A-4122-9D42-CC2F7D0DF134}"/>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0" name="Freeform: Shape 449">
                <a:extLst>
                  <a:ext uri="{FF2B5EF4-FFF2-40B4-BE49-F238E27FC236}">
                    <a16:creationId xmlns:a16="http://schemas.microsoft.com/office/drawing/2014/main" id="{ED42D688-5136-4FBC-B34E-14127FE39A95}"/>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1" name="Freeform: Shape 450">
                <a:extLst>
                  <a:ext uri="{FF2B5EF4-FFF2-40B4-BE49-F238E27FC236}">
                    <a16:creationId xmlns:a16="http://schemas.microsoft.com/office/drawing/2014/main" id="{5BB0809E-AD74-4A48-A740-1A9FDF058702}"/>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2" name="Freeform: Shape 451">
                <a:extLst>
                  <a:ext uri="{FF2B5EF4-FFF2-40B4-BE49-F238E27FC236}">
                    <a16:creationId xmlns:a16="http://schemas.microsoft.com/office/drawing/2014/main" id="{02D7EEB3-05FA-42DE-BAA8-C529B4FED3A1}"/>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3" name="Freeform: Shape 452">
                <a:extLst>
                  <a:ext uri="{FF2B5EF4-FFF2-40B4-BE49-F238E27FC236}">
                    <a16:creationId xmlns:a16="http://schemas.microsoft.com/office/drawing/2014/main" id="{DC6C8554-F007-4B44-BD9C-59E0E208B60C}"/>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4" name="Freeform: Shape 453">
                <a:extLst>
                  <a:ext uri="{FF2B5EF4-FFF2-40B4-BE49-F238E27FC236}">
                    <a16:creationId xmlns:a16="http://schemas.microsoft.com/office/drawing/2014/main" id="{DE174A61-4C25-488E-889C-CBEF7CB9C86A}"/>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5" name="Freeform: Shape 454">
                <a:extLst>
                  <a:ext uri="{FF2B5EF4-FFF2-40B4-BE49-F238E27FC236}">
                    <a16:creationId xmlns:a16="http://schemas.microsoft.com/office/drawing/2014/main" id="{4BE91D1E-0C1C-45BB-9F32-8D6C1B663B62}"/>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6" name="Freeform: Shape 455">
                <a:extLst>
                  <a:ext uri="{FF2B5EF4-FFF2-40B4-BE49-F238E27FC236}">
                    <a16:creationId xmlns:a16="http://schemas.microsoft.com/office/drawing/2014/main" id="{259A13DD-BBAD-46BE-8EFF-D0018EA0C93C}"/>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7" name="Freeform: Shape 456">
                <a:extLst>
                  <a:ext uri="{FF2B5EF4-FFF2-40B4-BE49-F238E27FC236}">
                    <a16:creationId xmlns:a16="http://schemas.microsoft.com/office/drawing/2014/main" id="{D5ABB783-A039-4A1C-B860-F6A06F363BF7}"/>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8" name="Freeform: Shape 457">
                <a:extLst>
                  <a:ext uri="{FF2B5EF4-FFF2-40B4-BE49-F238E27FC236}">
                    <a16:creationId xmlns:a16="http://schemas.microsoft.com/office/drawing/2014/main" id="{682D267B-FED6-4EDC-B2F8-DEE319551A66}"/>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9" name="Freeform: Shape 458">
                <a:extLst>
                  <a:ext uri="{FF2B5EF4-FFF2-40B4-BE49-F238E27FC236}">
                    <a16:creationId xmlns:a16="http://schemas.microsoft.com/office/drawing/2014/main" id="{A43A83EE-BCE7-4BF8-BCA7-78BE21127DC4}"/>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0" name="Freeform: Shape 459">
                <a:extLst>
                  <a:ext uri="{FF2B5EF4-FFF2-40B4-BE49-F238E27FC236}">
                    <a16:creationId xmlns:a16="http://schemas.microsoft.com/office/drawing/2014/main" id="{82419B04-29FD-4FF4-A095-C6EAF646FAA6}"/>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1" name="Freeform: Shape 460">
                <a:extLst>
                  <a:ext uri="{FF2B5EF4-FFF2-40B4-BE49-F238E27FC236}">
                    <a16:creationId xmlns:a16="http://schemas.microsoft.com/office/drawing/2014/main" id="{EC1F2F03-54CE-43A8-9BDA-BF236C91E4CE}"/>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2" name="Freeform: Shape 461">
                <a:extLst>
                  <a:ext uri="{FF2B5EF4-FFF2-40B4-BE49-F238E27FC236}">
                    <a16:creationId xmlns:a16="http://schemas.microsoft.com/office/drawing/2014/main" id="{17109F3A-100A-4B15-BC39-47B15E421F0E}"/>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3" name="Freeform: Shape 462">
                <a:extLst>
                  <a:ext uri="{FF2B5EF4-FFF2-40B4-BE49-F238E27FC236}">
                    <a16:creationId xmlns:a16="http://schemas.microsoft.com/office/drawing/2014/main" id="{74D45408-6C7C-4304-AEB2-7BAB38ED70B1}"/>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4" name="Freeform: Shape 463">
                <a:extLst>
                  <a:ext uri="{FF2B5EF4-FFF2-40B4-BE49-F238E27FC236}">
                    <a16:creationId xmlns:a16="http://schemas.microsoft.com/office/drawing/2014/main" id="{C5AC4467-255C-4BA1-9AEF-FFB6C8962664}"/>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5" name="Freeform: Shape 464">
                <a:extLst>
                  <a:ext uri="{FF2B5EF4-FFF2-40B4-BE49-F238E27FC236}">
                    <a16:creationId xmlns:a16="http://schemas.microsoft.com/office/drawing/2014/main" id="{80BA067F-0EF1-41AC-838C-0E951DB85DCA}"/>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6" name="Freeform: Shape 465">
                <a:extLst>
                  <a:ext uri="{FF2B5EF4-FFF2-40B4-BE49-F238E27FC236}">
                    <a16:creationId xmlns:a16="http://schemas.microsoft.com/office/drawing/2014/main" id="{49752852-7772-4EE1-BCF9-DF1CB7CCB16B}"/>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7" name="Freeform: Shape 466">
                <a:extLst>
                  <a:ext uri="{FF2B5EF4-FFF2-40B4-BE49-F238E27FC236}">
                    <a16:creationId xmlns:a16="http://schemas.microsoft.com/office/drawing/2014/main" id="{DA92B15F-CCBC-4CE8-8DF3-84CA23AEFE7A}"/>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8" name="Freeform: Shape 467">
                <a:extLst>
                  <a:ext uri="{FF2B5EF4-FFF2-40B4-BE49-F238E27FC236}">
                    <a16:creationId xmlns:a16="http://schemas.microsoft.com/office/drawing/2014/main" id="{15DC07AD-BC7B-48B0-A799-D615E80CCF2D}"/>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9" name="Freeform: Shape 468">
                <a:extLst>
                  <a:ext uri="{FF2B5EF4-FFF2-40B4-BE49-F238E27FC236}">
                    <a16:creationId xmlns:a16="http://schemas.microsoft.com/office/drawing/2014/main" id="{42886200-8163-4B06-81FD-3CA0FA7BB342}"/>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0" name="Freeform: Shape 469">
                <a:extLst>
                  <a:ext uri="{FF2B5EF4-FFF2-40B4-BE49-F238E27FC236}">
                    <a16:creationId xmlns:a16="http://schemas.microsoft.com/office/drawing/2014/main" id="{6670FA55-0FFD-4F66-8D25-ACDEB223155A}"/>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1" name="Freeform: Shape 470">
                <a:extLst>
                  <a:ext uri="{FF2B5EF4-FFF2-40B4-BE49-F238E27FC236}">
                    <a16:creationId xmlns:a16="http://schemas.microsoft.com/office/drawing/2014/main" id="{3F64F670-8ADA-4933-9EC3-E0D3D285144E}"/>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2" name="Freeform: Shape 471">
                <a:extLst>
                  <a:ext uri="{FF2B5EF4-FFF2-40B4-BE49-F238E27FC236}">
                    <a16:creationId xmlns:a16="http://schemas.microsoft.com/office/drawing/2014/main" id="{A05A682B-D2AD-46BA-BFD2-0A91C352993D}"/>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3" name="Freeform: Shape 472">
                <a:extLst>
                  <a:ext uri="{FF2B5EF4-FFF2-40B4-BE49-F238E27FC236}">
                    <a16:creationId xmlns:a16="http://schemas.microsoft.com/office/drawing/2014/main" id="{26F73B22-DDF6-4D8C-B13C-8D1546D8B7B8}"/>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4" name="Freeform: Shape 473">
                <a:extLst>
                  <a:ext uri="{FF2B5EF4-FFF2-40B4-BE49-F238E27FC236}">
                    <a16:creationId xmlns:a16="http://schemas.microsoft.com/office/drawing/2014/main" id="{FD3C9556-A24C-49C1-8FD6-F57CFCF24A1C}"/>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49962803-D394-46B7-A5B2-9D483581D733}"/>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E07B091D-97AA-42BF-9B44-3AC6BC2380C3}"/>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75CD744F-FF2B-4311-8E7D-734D2710E6EE}"/>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8" name="Freeform: Shape 477">
                <a:extLst>
                  <a:ext uri="{FF2B5EF4-FFF2-40B4-BE49-F238E27FC236}">
                    <a16:creationId xmlns:a16="http://schemas.microsoft.com/office/drawing/2014/main" id="{E9A42056-F6E1-4827-8E43-22C39B312EAC}"/>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9" name="Freeform: Shape 478">
                <a:extLst>
                  <a:ext uri="{FF2B5EF4-FFF2-40B4-BE49-F238E27FC236}">
                    <a16:creationId xmlns:a16="http://schemas.microsoft.com/office/drawing/2014/main" id="{D8963EDD-CBC5-417E-A549-79808F14636C}"/>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0" name="Freeform: Shape 479">
                <a:extLst>
                  <a:ext uri="{FF2B5EF4-FFF2-40B4-BE49-F238E27FC236}">
                    <a16:creationId xmlns:a16="http://schemas.microsoft.com/office/drawing/2014/main" id="{6023F490-3CFA-4963-8ED7-F214B4BF20C1}"/>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1" name="Freeform: Shape 480">
                <a:extLst>
                  <a:ext uri="{FF2B5EF4-FFF2-40B4-BE49-F238E27FC236}">
                    <a16:creationId xmlns:a16="http://schemas.microsoft.com/office/drawing/2014/main" id="{D6DD0BAE-27E7-48CF-8173-0FC86DF50237}"/>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2" name="Freeform: Shape 481">
                <a:extLst>
                  <a:ext uri="{FF2B5EF4-FFF2-40B4-BE49-F238E27FC236}">
                    <a16:creationId xmlns:a16="http://schemas.microsoft.com/office/drawing/2014/main" id="{F53F2F64-8045-443A-B346-EE38D666AF14}"/>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3" name="Freeform: Shape 482">
                <a:extLst>
                  <a:ext uri="{FF2B5EF4-FFF2-40B4-BE49-F238E27FC236}">
                    <a16:creationId xmlns:a16="http://schemas.microsoft.com/office/drawing/2014/main" id="{58C97FCF-E3EA-4C1D-A6BB-94281B709897}"/>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4" name="Freeform: Shape 483">
                <a:extLst>
                  <a:ext uri="{FF2B5EF4-FFF2-40B4-BE49-F238E27FC236}">
                    <a16:creationId xmlns:a16="http://schemas.microsoft.com/office/drawing/2014/main" id="{39DF6A12-5430-4B97-90BC-B5A1E0554CD0}"/>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5" name="Freeform: Shape 484">
                <a:extLst>
                  <a:ext uri="{FF2B5EF4-FFF2-40B4-BE49-F238E27FC236}">
                    <a16:creationId xmlns:a16="http://schemas.microsoft.com/office/drawing/2014/main" id="{D9A31922-3F5F-44E8-9495-D3D4AAAF2579}"/>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6" name="Freeform: Shape 485">
                <a:extLst>
                  <a:ext uri="{FF2B5EF4-FFF2-40B4-BE49-F238E27FC236}">
                    <a16:creationId xmlns:a16="http://schemas.microsoft.com/office/drawing/2014/main" id="{ACF41F79-8BD5-44EA-9C43-07C5A5E25D9C}"/>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7" name="Freeform: Shape 486">
                <a:extLst>
                  <a:ext uri="{FF2B5EF4-FFF2-40B4-BE49-F238E27FC236}">
                    <a16:creationId xmlns:a16="http://schemas.microsoft.com/office/drawing/2014/main" id="{A6CC5C95-6DAF-4634-AB6E-9DBFA760546B}"/>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8" name="Freeform: Shape 487">
                <a:extLst>
                  <a:ext uri="{FF2B5EF4-FFF2-40B4-BE49-F238E27FC236}">
                    <a16:creationId xmlns:a16="http://schemas.microsoft.com/office/drawing/2014/main" id="{B6CE29A5-0133-43B3-8B50-D1731B79B3BC}"/>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9" name="Freeform: Shape 488">
                <a:extLst>
                  <a:ext uri="{FF2B5EF4-FFF2-40B4-BE49-F238E27FC236}">
                    <a16:creationId xmlns:a16="http://schemas.microsoft.com/office/drawing/2014/main" id="{C3B3CB58-D8F9-44E8-B7C1-7EE2FD260BED}"/>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0" name="Freeform: Shape 489">
                <a:extLst>
                  <a:ext uri="{FF2B5EF4-FFF2-40B4-BE49-F238E27FC236}">
                    <a16:creationId xmlns:a16="http://schemas.microsoft.com/office/drawing/2014/main" id="{2DB46756-CE53-4136-B7A7-9A741A4941D2}"/>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1" name="Freeform: Shape 490">
                <a:extLst>
                  <a:ext uri="{FF2B5EF4-FFF2-40B4-BE49-F238E27FC236}">
                    <a16:creationId xmlns:a16="http://schemas.microsoft.com/office/drawing/2014/main" id="{1E482EED-D220-44EE-B5D5-C1F9251A03BD}"/>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2" name="Freeform: Shape 491">
                <a:extLst>
                  <a:ext uri="{FF2B5EF4-FFF2-40B4-BE49-F238E27FC236}">
                    <a16:creationId xmlns:a16="http://schemas.microsoft.com/office/drawing/2014/main" id="{F736197D-4041-4285-AAA2-63C602B013E6}"/>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3" name="Freeform: Shape 492">
                <a:extLst>
                  <a:ext uri="{FF2B5EF4-FFF2-40B4-BE49-F238E27FC236}">
                    <a16:creationId xmlns:a16="http://schemas.microsoft.com/office/drawing/2014/main" id="{69FCE4B9-2FAD-43A3-8C05-9C78B7609AF8}"/>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4" name="Freeform: Shape 493">
                <a:extLst>
                  <a:ext uri="{FF2B5EF4-FFF2-40B4-BE49-F238E27FC236}">
                    <a16:creationId xmlns:a16="http://schemas.microsoft.com/office/drawing/2014/main" id="{EE0CD09E-7918-4C8C-A3B2-15DC1238BF9A}"/>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5" name="Freeform: Shape 494">
                <a:extLst>
                  <a:ext uri="{FF2B5EF4-FFF2-40B4-BE49-F238E27FC236}">
                    <a16:creationId xmlns:a16="http://schemas.microsoft.com/office/drawing/2014/main" id="{F35AF8B1-2E80-4ED3-A1DB-161F0570F3E9}"/>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6" name="Freeform: Shape 495">
                <a:extLst>
                  <a:ext uri="{FF2B5EF4-FFF2-40B4-BE49-F238E27FC236}">
                    <a16:creationId xmlns:a16="http://schemas.microsoft.com/office/drawing/2014/main" id="{C6E39868-95E4-4DDE-8411-86AEA1D911F5}"/>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7" name="Freeform: Shape 496">
                <a:extLst>
                  <a:ext uri="{FF2B5EF4-FFF2-40B4-BE49-F238E27FC236}">
                    <a16:creationId xmlns:a16="http://schemas.microsoft.com/office/drawing/2014/main" id="{07B079F9-6934-4264-8B4E-6419C10E77E5}"/>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8" name="Freeform: Shape 497">
                <a:extLst>
                  <a:ext uri="{FF2B5EF4-FFF2-40B4-BE49-F238E27FC236}">
                    <a16:creationId xmlns:a16="http://schemas.microsoft.com/office/drawing/2014/main" id="{2A0696D9-4F87-4CF5-A25A-608CFB236F5F}"/>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9" name="Freeform: Shape 498">
                <a:extLst>
                  <a:ext uri="{FF2B5EF4-FFF2-40B4-BE49-F238E27FC236}">
                    <a16:creationId xmlns:a16="http://schemas.microsoft.com/office/drawing/2014/main" id="{C7A171D3-6E04-41A5-9159-A317FA843324}"/>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0" name="Freeform: Shape 499">
                <a:extLst>
                  <a:ext uri="{FF2B5EF4-FFF2-40B4-BE49-F238E27FC236}">
                    <a16:creationId xmlns:a16="http://schemas.microsoft.com/office/drawing/2014/main" id="{9039C536-913A-44AF-9735-53F0030D3942}"/>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1" name="Freeform: Shape 500">
                <a:extLst>
                  <a:ext uri="{FF2B5EF4-FFF2-40B4-BE49-F238E27FC236}">
                    <a16:creationId xmlns:a16="http://schemas.microsoft.com/office/drawing/2014/main" id="{D918D3B7-5915-45FD-88C3-A6CD2744AF01}"/>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2" name="Freeform: Shape 501">
                <a:extLst>
                  <a:ext uri="{FF2B5EF4-FFF2-40B4-BE49-F238E27FC236}">
                    <a16:creationId xmlns:a16="http://schemas.microsoft.com/office/drawing/2014/main" id="{F3A72492-2811-4D42-A6A5-55E4E1C24D22}"/>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3" name="Freeform: Shape 502">
                <a:extLst>
                  <a:ext uri="{FF2B5EF4-FFF2-40B4-BE49-F238E27FC236}">
                    <a16:creationId xmlns:a16="http://schemas.microsoft.com/office/drawing/2014/main" id="{87AE7015-11DD-4F38-A399-9DD919A6F62D}"/>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4" name="Freeform: Shape 503">
                <a:extLst>
                  <a:ext uri="{FF2B5EF4-FFF2-40B4-BE49-F238E27FC236}">
                    <a16:creationId xmlns:a16="http://schemas.microsoft.com/office/drawing/2014/main" id="{CFF9784F-C4BB-4E7F-A3D6-84A1E9A058D6}"/>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5" name="Freeform: Shape 504">
                <a:extLst>
                  <a:ext uri="{FF2B5EF4-FFF2-40B4-BE49-F238E27FC236}">
                    <a16:creationId xmlns:a16="http://schemas.microsoft.com/office/drawing/2014/main" id="{CD16DB18-FB45-4E69-8C0E-E1848171883D}"/>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6" name="Freeform: Shape 505">
                <a:extLst>
                  <a:ext uri="{FF2B5EF4-FFF2-40B4-BE49-F238E27FC236}">
                    <a16:creationId xmlns:a16="http://schemas.microsoft.com/office/drawing/2014/main" id="{7F1AA184-7BCE-4B11-821F-D221B72EF4F7}"/>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F2351B3F-50A4-4631-99D0-D6B796661E65}"/>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D5F67AE3-884B-424E-9C1F-B854FBCF31EB}"/>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9D6BDC16-9070-403B-942D-F8F12C280C10}"/>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0" name="Freeform: Shape 509">
                <a:extLst>
                  <a:ext uri="{FF2B5EF4-FFF2-40B4-BE49-F238E27FC236}">
                    <a16:creationId xmlns:a16="http://schemas.microsoft.com/office/drawing/2014/main" id="{AF830BF7-5411-4C0D-A97F-3910A87AAE32}"/>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1" name="Freeform: Shape 510">
                <a:extLst>
                  <a:ext uri="{FF2B5EF4-FFF2-40B4-BE49-F238E27FC236}">
                    <a16:creationId xmlns:a16="http://schemas.microsoft.com/office/drawing/2014/main" id="{88369BA8-CFBE-4D24-B283-B0EBC303A3D3}"/>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2" name="Freeform: Shape 511">
                <a:extLst>
                  <a:ext uri="{FF2B5EF4-FFF2-40B4-BE49-F238E27FC236}">
                    <a16:creationId xmlns:a16="http://schemas.microsoft.com/office/drawing/2014/main" id="{6F82C7DB-0501-44FB-8B76-CEBC17155530}"/>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3" name="Freeform: Shape 512">
                <a:extLst>
                  <a:ext uri="{FF2B5EF4-FFF2-40B4-BE49-F238E27FC236}">
                    <a16:creationId xmlns:a16="http://schemas.microsoft.com/office/drawing/2014/main" id="{B5465013-1A8E-421F-8D0C-19FD1C676D19}"/>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4" name="Freeform: Shape 513">
                <a:extLst>
                  <a:ext uri="{FF2B5EF4-FFF2-40B4-BE49-F238E27FC236}">
                    <a16:creationId xmlns:a16="http://schemas.microsoft.com/office/drawing/2014/main" id="{301B3C28-2784-4899-A5D8-610CE8F28FCD}"/>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5" name="Freeform: Shape 514">
                <a:extLst>
                  <a:ext uri="{FF2B5EF4-FFF2-40B4-BE49-F238E27FC236}">
                    <a16:creationId xmlns:a16="http://schemas.microsoft.com/office/drawing/2014/main" id="{D23541A0-AB00-4690-A0C7-A34158E67F25}"/>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6" name="Freeform: Shape 515">
                <a:extLst>
                  <a:ext uri="{FF2B5EF4-FFF2-40B4-BE49-F238E27FC236}">
                    <a16:creationId xmlns:a16="http://schemas.microsoft.com/office/drawing/2014/main" id="{0F5ED694-C4E4-4333-97DC-9866DBF9DA17}"/>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7" name="Freeform: Shape 516">
                <a:extLst>
                  <a:ext uri="{FF2B5EF4-FFF2-40B4-BE49-F238E27FC236}">
                    <a16:creationId xmlns:a16="http://schemas.microsoft.com/office/drawing/2014/main" id="{8C0635C2-E72A-4A3B-828D-CD06A83DD6F0}"/>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8" name="Freeform: Shape 517">
                <a:extLst>
                  <a:ext uri="{FF2B5EF4-FFF2-40B4-BE49-F238E27FC236}">
                    <a16:creationId xmlns:a16="http://schemas.microsoft.com/office/drawing/2014/main" id="{B2C8C2A2-898B-4806-BE25-99CE2093D5E4}"/>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9" name="Freeform: Shape 518">
                <a:extLst>
                  <a:ext uri="{FF2B5EF4-FFF2-40B4-BE49-F238E27FC236}">
                    <a16:creationId xmlns:a16="http://schemas.microsoft.com/office/drawing/2014/main" id="{2E12E6AF-F705-4D2A-9581-F7A575F962CC}"/>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0" name="Freeform: Shape 519">
                <a:extLst>
                  <a:ext uri="{FF2B5EF4-FFF2-40B4-BE49-F238E27FC236}">
                    <a16:creationId xmlns:a16="http://schemas.microsoft.com/office/drawing/2014/main" id="{70A09990-3EA6-4078-A3A2-9F9C67BF8978}"/>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1" name="Freeform: Shape 520">
                <a:extLst>
                  <a:ext uri="{FF2B5EF4-FFF2-40B4-BE49-F238E27FC236}">
                    <a16:creationId xmlns:a16="http://schemas.microsoft.com/office/drawing/2014/main" id="{FAFECA09-4868-4526-BFD6-F95CD6A6B7FF}"/>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2" name="Freeform: Shape 521">
                <a:extLst>
                  <a:ext uri="{FF2B5EF4-FFF2-40B4-BE49-F238E27FC236}">
                    <a16:creationId xmlns:a16="http://schemas.microsoft.com/office/drawing/2014/main" id="{F4D0FE3F-F190-4027-B35B-7D8E4E434E28}"/>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3" name="Freeform: Shape 522">
                <a:extLst>
                  <a:ext uri="{FF2B5EF4-FFF2-40B4-BE49-F238E27FC236}">
                    <a16:creationId xmlns:a16="http://schemas.microsoft.com/office/drawing/2014/main" id="{DC8BAA6A-E286-459F-83D5-43DBDEE998A6}"/>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4" name="Freeform: Shape 523">
                <a:extLst>
                  <a:ext uri="{FF2B5EF4-FFF2-40B4-BE49-F238E27FC236}">
                    <a16:creationId xmlns:a16="http://schemas.microsoft.com/office/drawing/2014/main" id="{87BD4A1D-7732-44F1-B559-619C01CE3B9B}"/>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5" name="Freeform: Shape 524">
                <a:extLst>
                  <a:ext uri="{FF2B5EF4-FFF2-40B4-BE49-F238E27FC236}">
                    <a16:creationId xmlns:a16="http://schemas.microsoft.com/office/drawing/2014/main" id="{3C5B96FC-4B63-4B30-8507-E6044089DC42}"/>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6" name="Freeform: Shape 525">
                <a:extLst>
                  <a:ext uri="{FF2B5EF4-FFF2-40B4-BE49-F238E27FC236}">
                    <a16:creationId xmlns:a16="http://schemas.microsoft.com/office/drawing/2014/main" id="{FA301701-0538-4315-B662-7C82531B7418}"/>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7" name="Freeform: Shape 526">
                <a:extLst>
                  <a:ext uri="{FF2B5EF4-FFF2-40B4-BE49-F238E27FC236}">
                    <a16:creationId xmlns:a16="http://schemas.microsoft.com/office/drawing/2014/main" id="{DED70CB6-55EC-4797-98D4-86DEB1FEA56B}"/>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8" name="Freeform: Shape 527">
                <a:extLst>
                  <a:ext uri="{FF2B5EF4-FFF2-40B4-BE49-F238E27FC236}">
                    <a16:creationId xmlns:a16="http://schemas.microsoft.com/office/drawing/2014/main" id="{7520B6F6-0B00-4355-94A7-1C158A18FED2}"/>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9" name="Freeform: Shape 528">
                <a:extLst>
                  <a:ext uri="{FF2B5EF4-FFF2-40B4-BE49-F238E27FC236}">
                    <a16:creationId xmlns:a16="http://schemas.microsoft.com/office/drawing/2014/main" id="{E439983E-C812-43F6-8454-8E00309046C4}"/>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0" name="Freeform: Shape 529">
                <a:extLst>
                  <a:ext uri="{FF2B5EF4-FFF2-40B4-BE49-F238E27FC236}">
                    <a16:creationId xmlns:a16="http://schemas.microsoft.com/office/drawing/2014/main" id="{CBE53B22-ACEC-4F75-A02D-43DA88DF79D6}"/>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1" name="Freeform: Shape 530">
                <a:extLst>
                  <a:ext uri="{FF2B5EF4-FFF2-40B4-BE49-F238E27FC236}">
                    <a16:creationId xmlns:a16="http://schemas.microsoft.com/office/drawing/2014/main" id="{65A355AC-4DCF-4CDC-BC06-3A8D51266165}"/>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2" name="Freeform: Shape 531">
                <a:extLst>
                  <a:ext uri="{FF2B5EF4-FFF2-40B4-BE49-F238E27FC236}">
                    <a16:creationId xmlns:a16="http://schemas.microsoft.com/office/drawing/2014/main" id="{1C9D96BA-EE08-4388-B2A9-D154A0CAF794}"/>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3" name="Freeform: Shape 532">
                <a:extLst>
                  <a:ext uri="{FF2B5EF4-FFF2-40B4-BE49-F238E27FC236}">
                    <a16:creationId xmlns:a16="http://schemas.microsoft.com/office/drawing/2014/main" id="{96858106-8384-41B4-9C2D-E7ED9BE81E39}"/>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4" name="Freeform: Shape 533">
                <a:extLst>
                  <a:ext uri="{FF2B5EF4-FFF2-40B4-BE49-F238E27FC236}">
                    <a16:creationId xmlns:a16="http://schemas.microsoft.com/office/drawing/2014/main" id="{0B387616-F3D0-417D-9BE0-C8AD054EB915}"/>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5" name="Freeform: Shape 534">
                <a:extLst>
                  <a:ext uri="{FF2B5EF4-FFF2-40B4-BE49-F238E27FC236}">
                    <a16:creationId xmlns:a16="http://schemas.microsoft.com/office/drawing/2014/main" id="{885CD872-87BE-4E8E-9676-4CC420D27654}"/>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6" name="Freeform: Shape 535">
                <a:extLst>
                  <a:ext uri="{FF2B5EF4-FFF2-40B4-BE49-F238E27FC236}">
                    <a16:creationId xmlns:a16="http://schemas.microsoft.com/office/drawing/2014/main" id="{A28F2EF8-6BBE-4A1E-BC37-15AB4C254C77}"/>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7" name="Freeform: Shape 536">
                <a:extLst>
                  <a:ext uri="{FF2B5EF4-FFF2-40B4-BE49-F238E27FC236}">
                    <a16:creationId xmlns:a16="http://schemas.microsoft.com/office/drawing/2014/main" id="{487F2CBA-2D6E-48EC-B6B0-4335C5B8E71D}"/>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8" name="Freeform: Shape 537">
                <a:extLst>
                  <a:ext uri="{FF2B5EF4-FFF2-40B4-BE49-F238E27FC236}">
                    <a16:creationId xmlns:a16="http://schemas.microsoft.com/office/drawing/2014/main" id="{4574ECA0-F605-4011-B5BD-2D4950AB08CD}"/>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9" name="Freeform: Shape 538">
                <a:extLst>
                  <a:ext uri="{FF2B5EF4-FFF2-40B4-BE49-F238E27FC236}">
                    <a16:creationId xmlns:a16="http://schemas.microsoft.com/office/drawing/2014/main" id="{B8923684-D3C7-40D9-BEF5-FB22845FDE49}"/>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0" name="Freeform: Shape 539">
                <a:extLst>
                  <a:ext uri="{FF2B5EF4-FFF2-40B4-BE49-F238E27FC236}">
                    <a16:creationId xmlns:a16="http://schemas.microsoft.com/office/drawing/2014/main" id="{81649549-1B4F-4180-96FE-9885EC5CF776}"/>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1" name="Freeform: Shape 540">
                <a:extLst>
                  <a:ext uri="{FF2B5EF4-FFF2-40B4-BE49-F238E27FC236}">
                    <a16:creationId xmlns:a16="http://schemas.microsoft.com/office/drawing/2014/main" id="{DC7A532B-6F09-4C87-BD58-A5E1E073B40C}"/>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2" name="Freeform: Shape 541">
                <a:extLst>
                  <a:ext uri="{FF2B5EF4-FFF2-40B4-BE49-F238E27FC236}">
                    <a16:creationId xmlns:a16="http://schemas.microsoft.com/office/drawing/2014/main" id="{EB03C2EC-BA78-4F83-B633-5D4B5B4E02CD}"/>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3" name="Freeform: Shape 542">
                <a:extLst>
                  <a:ext uri="{FF2B5EF4-FFF2-40B4-BE49-F238E27FC236}">
                    <a16:creationId xmlns:a16="http://schemas.microsoft.com/office/drawing/2014/main" id="{081C7108-C32E-46D5-AA6E-0D76509B5F88}"/>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4" name="Freeform: Shape 543">
                <a:extLst>
                  <a:ext uri="{FF2B5EF4-FFF2-40B4-BE49-F238E27FC236}">
                    <a16:creationId xmlns:a16="http://schemas.microsoft.com/office/drawing/2014/main" id="{C429162B-E202-4CBE-B1CF-4BA3C8D84908}"/>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5" name="Freeform: Shape 544">
                <a:extLst>
                  <a:ext uri="{FF2B5EF4-FFF2-40B4-BE49-F238E27FC236}">
                    <a16:creationId xmlns:a16="http://schemas.microsoft.com/office/drawing/2014/main" id="{E01206F4-32FF-4872-9874-C39B06C812C0}"/>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6" name="Freeform: Shape 545">
                <a:extLst>
                  <a:ext uri="{FF2B5EF4-FFF2-40B4-BE49-F238E27FC236}">
                    <a16:creationId xmlns:a16="http://schemas.microsoft.com/office/drawing/2014/main" id="{E1147684-DBC8-4373-9E1C-7D89548B792F}"/>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7" name="Freeform: Shape 546">
                <a:extLst>
                  <a:ext uri="{FF2B5EF4-FFF2-40B4-BE49-F238E27FC236}">
                    <a16:creationId xmlns:a16="http://schemas.microsoft.com/office/drawing/2014/main" id="{3CB6B36D-9A87-4B6F-B3F6-562645A74F0C}"/>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D2994C36-D550-4D62-B848-38DCD2BCDE64}"/>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DAE98A9D-78F1-425C-A634-217668D8D6E3}"/>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67072280-A3A0-4C69-A4DA-8F8F78D18A3E}"/>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6A623C5E-ACD1-46D2-86D2-6B45A280FD05}"/>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8AD48AAC-0669-44D3-A39D-4967FC5343CA}"/>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3" name="Freeform: Shape 552">
                <a:extLst>
                  <a:ext uri="{FF2B5EF4-FFF2-40B4-BE49-F238E27FC236}">
                    <a16:creationId xmlns:a16="http://schemas.microsoft.com/office/drawing/2014/main" id="{37E44866-6DC8-4329-8A55-1CBDD9CAD42F}"/>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1491E51E-526E-46E6-99A1-029A672460F2}"/>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5" name="Freeform: Shape 554">
                <a:extLst>
                  <a:ext uri="{FF2B5EF4-FFF2-40B4-BE49-F238E27FC236}">
                    <a16:creationId xmlns:a16="http://schemas.microsoft.com/office/drawing/2014/main" id="{ECAF812C-20F9-4936-9EE6-7F2246424882}"/>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6" name="Freeform: Shape 555">
                <a:extLst>
                  <a:ext uri="{FF2B5EF4-FFF2-40B4-BE49-F238E27FC236}">
                    <a16:creationId xmlns:a16="http://schemas.microsoft.com/office/drawing/2014/main" id="{5276885E-EF51-4DDA-B8EA-61783D84CE98}"/>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7" name="Freeform: Shape 556">
                <a:extLst>
                  <a:ext uri="{FF2B5EF4-FFF2-40B4-BE49-F238E27FC236}">
                    <a16:creationId xmlns:a16="http://schemas.microsoft.com/office/drawing/2014/main" id="{5BDF3A08-1C5D-421B-BF89-F8BB872046D0}"/>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8" name="Freeform: Shape 557">
                <a:extLst>
                  <a:ext uri="{FF2B5EF4-FFF2-40B4-BE49-F238E27FC236}">
                    <a16:creationId xmlns:a16="http://schemas.microsoft.com/office/drawing/2014/main" id="{5E6DABBF-CB02-49A8-A1D6-489809B212C6}"/>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9" name="Freeform: Shape 558">
                <a:extLst>
                  <a:ext uri="{FF2B5EF4-FFF2-40B4-BE49-F238E27FC236}">
                    <a16:creationId xmlns:a16="http://schemas.microsoft.com/office/drawing/2014/main" id="{A713D792-9256-4ABC-9CE3-03268BF930AB}"/>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0" name="Freeform: Shape 559">
                <a:extLst>
                  <a:ext uri="{FF2B5EF4-FFF2-40B4-BE49-F238E27FC236}">
                    <a16:creationId xmlns:a16="http://schemas.microsoft.com/office/drawing/2014/main" id="{F3A118FE-C574-47D6-AF17-FDDA7BD06475}"/>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1" name="Freeform: Shape 560">
                <a:extLst>
                  <a:ext uri="{FF2B5EF4-FFF2-40B4-BE49-F238E27FC236}">
                    <a16:creationId xmlns:a16="http://schemas.microsoft.com/office/drawing/2014/main" id="{DB182F31-701B-46CD-A551-7F77E4F84AD9}"/>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2" name="Freeform: Shape 561">
                <a:extLst>
                  <a:ext uri="{FF2B5EF4-FFF2-40B4-BE49-F238E27FC236}">
                    <a16:creationId xmlns:a16="http://schemas.microsoft.com/office/drawing/2014/main" id="{6667E92C-B17B-4C01-A71F-B2E3B666118D}"/>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3" name="Freeform: Shape 562">
                <a:extLst>
                  <a:ext uri="{FF2B5EF4-FFF2-40B4-BE49-F238E27FC236}">
                    <a16:creationId xmlns:a16="http://schemas.microsoft.com/office/drawing/2014/main" id="{E63A8D2B-2CD0-4F0C-9356-8DCF9627555F}"/>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4" name="Freeform: Shape 563">
                <a:extLst>
                  <a:ext uri="{FF2B5EF4-FFF2-40B4-BE49-F238E27FC236}">
                    <a16:creationId xmlns:a16="http://schemas.microsoft.com/office/drawing/2014/main" id="{81065CA8-399C-429D-8AE4-EC2DAE9A3D42}"/>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5" name="Freeform: Shape 564">
                <a:extLst>
                  <a:ext uri="{FF2B5EF4-FFF2-40B4-BE49-F238E27FC236}">
                    <a16:creationId xmlns:a16="http://schemas.microsoft.com/office/drawing/2014/main" id="{A1CF3902-64E4-4696-AAFC-6EBA32167BBC}"/>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6" name="Freeform: Shape 565">
                <a:extLst>
                  <a:ext uri="{FF2B5EF4-FFF2-40B4-BE49-F238E27FC236}">
                    <a16:creationId xmlns:a16="http://schemas.microsoft.com/office/drawing/2014/main" id="{7A1DA54A-D85C-4FDF-9D0C-A955E728FF00}"/>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7" name="Freeform: Shape 566">
                <a:extLst>
                  <a:ext uri="{FF2B5EF4-FFF2-40B4-BE49-F238E27FC236}">
                    <a16:creationId xmlns:a16="http://schemas.microsoft.com/office/drawing/2014/main" id="{F9B78428-CE58-456E-8CC7-F2321E2DAFF9}"/>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8" name="Freeform: Shape 567">
                <a:extLst>
                  <a:ext uri="{FF2B5EF4-FFF2-40B4-BE49-F238E27FC236}">
                    <a16:creationId xmlns:a16="http://schemas.microsoft.com/office/drawing/2014/main" id="{9072317F-9C51-4B4F-B7CA-C1D7BE730588}"/>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9" name="Freeform: Shape 568">
                <a:extLst>
                  <a:ext uri="{FF2B5EF4-FFF2-40B4-BE49-F238E27FC236}">
                    <a16:creationId xmlns:a16="http://schemas.microsoft.com/office/drawing/2014/main" id="{DFD8140C-FFC5-458D-A1F6-53E4A0CAA025}"/>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0" name="Freeform: Shape 569">
                <a:extLst>
                  <a:ext uri="{FF2B5EF4-FFF2-40B4-BE49-F238E27FC236}">
                    <a16:creationId xmlns:a16="http://schemas.microsoft.com/office/drawing/2014/main" id="{40BA3777-2868-44D1-A056-2861F1AEB1DB}"/>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1" name="Freeform: Shape 570">
                <a:extLst>
                  <a:ext uri="{FF2B5EF4-FFF2-40B4-BE49-F238E27FC236}">
                    <a16:creationId xmlns:a16="http://schemas.microsoft.com/office/drawing/2014/main" id="{0A4D7E9D-F90A-4375-B31D-34A617C69FCD}"/>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2" name="Freeform: Shape 571">
                <a:extLst>
                  <a:ext uri="{FF2B5EF4-FFF2-40B4-BE49-F238E27FC236}">
                    <a16:creationId xmlns:a16="http://schemas.microsoft.com/office/drawing/2014/main" id="{4C960DB0-4751-4740-A1B0-1C26D05F4E79}"/>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3" name="Freeform: Shape 572">
                <a:extLst>
                  <a:ext uri="{FF2B5EF4-FFF2-40B4-BE49-F238E27FC236}">
                    <a16:creationId xmlns:a16="http://schemas.microsoft.com/office/drawing/2014/main" id="{EA519F00-B5FE-495D-B92F-90B432C17B1D}"/>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4" name="Freeform: Shape 573">
                <a:extLst>
                  <a:ext uri="{FF2B5EF4-FFF2-40B4-BE49-F238E27FC236}">
                    <a16:creationId xmlns:a16="http://schemas.microsoft.com/office/drawing/2014/main" id="{47DFD189-2E5F-47E5-AB43-F60A62389E46}"/>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5" name="Freeform: Shape 574">
                <a:extLst>
                  <a:ext uri="{FF2B5EF4-FFF2-40B4-BE49-F238E27FC236}">
                    <a16:creationId xmlns:a16="http://schemas.microsoft.com/office/drawing/2014/main" id="{409E5BF8-A69F-4D86-B315-801A49145BE0}"/>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6" name="Freeform: Shape 575">
                <a:extLst>
                  <a:ext uri="{FF2B5EF4-FFF2-40B4-BE49-F238E27FC236}">
                    <a16:creationId xmlns:a16="http://schemas.microsoft.com/office/drawing/2014/main" id="{7FCF295F-7942-4B99-AFE6-8102E49A47C4}"/>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7" name="Freeform: Shape 576">
                <a:extLst>
                  <a:ext uri="{FF2B5EF4-FFF2-40B4-BE49-F238E27FC236}">
                    <a16:creationId xmlns:a16="http://schemas.microsoft.com/office/drawing/2014/main" id="{2A563E7C-67CB-4CBE-9BD2-249783A75600}"/>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8" name="Freeform: Shape 577">
                <a:extLst>
                  <a:ext uri="{FF2B5EF4-FFF2-40B4-BE49-F238E27FC236}">
                    <a16:creationId xmlns:a16="http://schemas.microsoft.com/office/drawing/2014/main" id="{9713278C-C69E-4E6B-B336-4865F48E875E}"/>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9" name="Freeform: Shape 578">
                <a:extLst>
                  <a:ext uri="{FF2B5EF4-FFF2-40B4-BE49-F238E27FC236}">
                    <a16:creationId xmlns:a16="http://schemas.microsoft.com/office/drawing/2014/main" id="{21704299-07D9-4C35-96E7-18AB795ACF02}"/>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0" name="Freeform: Shape 579">
                <a:extLst>
                  <a:ext uri="{FF2B5EF4-FFF2-40B4-BE49-F238E27FC236}">
                    <a16:creationId xmlns:a16="http://schemas.microsoft.com/office/drawing/2014/main" id="{021974C4-E808-42E3-A905-209D970DCA6C}"/>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1" name="Freeform: Shape 580">
                <a:extLst>
                  <a:ext uri="{FF2B5EF4-FFF2-40B4-BE49-F238E27FC236}">
                    <a16:creationId xmlns:a16="http://schemas.microsoft.com/office/drawing/2014/main" id="{60551766-E18B-413A-990A-E814A2DDA176}"/>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2" name="Freeform: Shape 581">
                <a:extLst>
                  <a:ext uri="{FF2B5EF4-FFF2-40B4-BE49-F238E27FC236}">
                    <a16:creationId xmlns:a16="http://schemas.microsoft.com/office/drawing/2014/main" id="{5026D02C-F9F6-46D4-8CF8-F93FB4187E6B}"/>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3" name="Freeform: Shape 582">
                <a:extLst>
                  <a:ext uri="{FF2B5EF4-FFF2-40B4-BE49-F238E27FC236}">
                    <a16:creationId xmlns:a16="http://schemas.microsoft.com/office/drawing/2014/main" id="{BD1C07F2-4BE4-4F4C-9BA9-6F87F8838050}"/>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4" name="Freeform: Shape 583">
                <a:extLst>
                  <a:ext uri="{FF2B5EF4-FFF2-40B4-BE49-F238E27FC236}">
                    <a16:creationId xmlns:a16="http://schemas.microsoft.com/office/drawing/2014/main" id="{FCD0B084-2FD7-4BAA-8BAE-8AE297F01102}"/>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5" name="Freeform: Shape 584">
                <a:extLst>
                  <a:ext uri="{FF2B5EF4-FFF2-40B4-BE49-F238E27FC236}">
                    <a16:creationId xmlns:a16="http://schemas.microsoft.com/office/drawing/2014/main" id="{4B5938D0-EB0B-43A3-9020-09F91409AC23}"/>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6" name="Freeform: Shape 585">
                <a:extLst>
                  <a:ext uri="{FF2B5EF4-FFF2-40B4-BE49-F238E27FC236}">
                    <a16:creationId xmlns:a16="http://schemas.microsoft.com/office/drawing/2014/main" id="{39D6D7BE-910F-413D-B4C3-6D6030B5A05E}"/>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7" name="Freeform: Shape 586">
                <a:extLst>
                  <a:ext uri="{FF2B5EF4-FFF2-40B4-BE49-F238E27FC236}">
                    <a16:creationId xmlns:a16="http://schemas.microsoft.com/office/drawing/2014/main" id="{8BAB8F41-6801-4722-A1D3-B547F3EAE208}"/>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8" name="Freeform: Shape 587">
                <a:extLst>
                  <a:ext uri="{FF2B5EF4-FFF2-40B4-BE49-F238E27FC236}">
                    <a16:creationId xmlns:a16="http://schemas.microsoft.com/office/drawing/2014/main" id="{FEB677B1-5FE3-4D9C-8055-BB7EEBFD6C91}"/>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9" name="Freeform: Shape 588">
                <a:extLst>
                  <a:ext uri="{FF2B5EF4-FFF2-40B4-BE49-F238E27FC236}">
                    <a16:creationId xmlns:a16="http://schemas.microsoft.com/office/drawing/2014/main" id="{420C8422-5F98-4F00-B208-2E5ABB217EC6}"/>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0" name="Freeform: Shape 589">
                <a:extLst>
                  <a:ext uri="{FF2B5EF4-FFF2-40B4-BE49-F238E27FC236}">
                    <a16:creationId xmlns:a16="http://schemas.microsoft.com/office/drawing/2014/main" id="{2B4B73BF-F755-40D1-BAC4-65D1500ADEE7}"/>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1" name="Freeform: Shape 590">
                <a:extLst>
                  <a:ext uri="{FF2B5EF4-FFF2-40B4-BE49-F238E27FC236}">
                    <a16:creationId xmlns:a16="http://schemas.microsoft.com/office/drawing/2014/main" id="{863D006D-C4D4-47BD-BD72-13645AAE7CB9}"/>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2" name="Freeform: Shape 591">
                <a:extLst>
                  <a:ext uri="{FF2B5EF4-FFF2-40B4-BE49-F238E27FC236}">
                    <a16:creationId xmlns:a16="http://schemas.microsoft.com/office/drawing/2014/main" id="{D201D8E8-29BF-4628-B2D6-54AFA7CB3B7D}"/>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3" name="Freeform: Shape 592">
                <a:extLst>
                  <a:ext uri="{FF2B5EF4-FFF2-40B4-BE49-F238E27FC236}">
                    <a16:creationId xmlns:a16="http://schemas.microsoft.com/office/drawing/2014/main" id="{651C44A8-6BB6-47D6-A16F-DAA7603E4533}"/>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4" name="Freeform: Shape 593">
                <a:extLst>
                  <a:ext uri="{FF2B5EF4-FFF2-40B4-BE49-F238E27FC236}">
                    <a16:creationId xmlns:a16="http://schemas.microsoft.com/office/drawing/2014/main" id="{20124A3F-412E-4CF6-8BAB-A97AF8C96E03}"/>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5" name="Freeform: Shape 594">
                <a:extLst>
                  <a:ext uri="{FF2B5EF4-FFF2-40B4-BE49-F238E27FC236}">
                    <a16:creationId xmlns:a16="http://schemas.microsoft.com/office/drawing/2014/main" id="{63A0D8CC-76A1-4AB8-892C-C8C5D8248305}"/>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6" name="Freeform: Shape 595">
                <a:extLst>
                  <a:ext uri="{FF2B5EF4-FFF2-40B4-BE49-F238E27FC236}">
                    <a16:creationId xmlns:a16="http://schemas.microsoft.com/office/drawing/2014/main" id="{7454F623-1B7F-4DC3-94C6-05ED1C1C1A12}"/>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7" name="Freeform: Shape 596">
                <a:extLst>
                  <a:ext uri="{FF2B5EF4-FFF2-40B4-BE49-F238E27FC236}">
                    <a16:creationId xmlns:a16="http://schemas.microsoft.com/office/drawing/2014/main" id="{CC483F53-4DF8-4021-9559-201964E16ACD}"/>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8" name="Freeform: Shape 597">
                <a:extLst>
                  <a:ext uri="{FF2B5EF4-FFF2-40B4-BE49-F238E27FC236}">
                    <a16:creationId xmlns:a16="http://schemas.microsoft.com/office/drawing/2014/main" id="{71C06A49-3EF1-4905-B9F4-DE4344986E0A}"/>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9" name="Freeform: Shape 598">
                <a:extLst>
                  <a:ext uri="{FF2B5EF4-FFF2-40B4-BE49-F238E27FC236}">
                    <a16:creationId xmlns:a16="http://schemas.microsoft.com/office/drawing/2014/main" id="{E288C561-FE36-4B48-A1A6-254ACD4C67C5}"/>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0" name="Freeform: Shape 599">
                <a:extLst>
                  <a:ext uri="{FF2B5EF4-FFF2-40B4-BE49-F238E27FC236}">
                    <a16:creationId xmlns:a16="http://schemas.microsoft.com/office/drawing/2014/main" id="{047B4582-8D1B-4CC5-A9DA-9ED52BFC1975}"/>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1" name="Freeform: Shape 600">
                <a:extLst>
                  <a:ext uri="{FF2B5EF4-FFF2-40B4-BE49-F238E27FC236}">
                    <a16:creationId xmlns:a16="http://schemas.microsoft.com/office/drawing/2014/main" id="{9038C7F5-5AE2-48E7-8BA4-5D2CBADF9196}"/>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2" name="Freeform: Shape 601">
                <a:extLst>
                  <a:ext uri="{FF2B5EF4-FFF2-40B4-BE49-F238E27FC236}">
                    <a16:creationId xmlns:a16="http://schemas.microsoft.com/office/drawing/2014/main" id="{A0B5FDDD-94D0-4C2C-B234-96B9B6CE8CBE}"/>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3" name="Freeform: Shape 602">
                <a:extLst>
                  <a:ext uri="{FF2B5EF4-FFF2-40B4-BE49-F238E27FC236}">
                    <a16:creationId xmlns:a16="http://schemas.microsoft.com/office/drawing/2014/main" id="{EB18881F-4CBD-47FD-A7CA-A8DEE457D79C}"/>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4" name="Freeform: Shape 603">
                <a:extLst>
                  <a:ext uri="{FF2B5EF4-FFF2-40B4-BE49-F238E27FC236}">
                    <a16:creationId xmlns:a16="http://schemas.microsoft.com/office/drawing/2014/main" id="{B8B4836A-5289-4927-B1A7-68389C40E8F1}"/>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5" name="Freeform: Shape 604">
                <a:extLst>
                  <a:ext uri="{FF2B5EF4-FFF2-40B4-BE49-F238E27FC236}">
                    <a16:creationId xmlns:a16="http://schemas.microsoft.com/office/drawing/2014/main" id="{B31C6396-290F-4A5E-B6E2-ECA5F3CBCB7B}"/>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6" name="Freeform: Shape 605">
                <a:extLst>
                  <a:ext uri="{FF2B5EF4-FFF2-40B4-BE49-F238E27FC236}">
                    <a16:creationId xmlns:a16="http://schemas.microsoft.com/office/drawing/2014/main" id="{EDE700AC-167C-4491-AD8B-AC25B1CE002B}"/>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7" name="Freeform: Shape 606">
                <a:extLst>
                  <a:ext uri="{FF2B5EF4-FFF2-40B4-BE49-F238E27FC236}">
                    <a16:creationId xmlns:a16="http://schemas.microsoft.com/office/drawing/2014/main" id="{DE9509AC-ECBB-4561-8F06-983BFAA8914B}"/>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8" name="Freeform: Shape 607">
                <a:extLst>
                  <a:ext uri="{FF2B5EF4-FFF2-40B4-BE49-F238E27FC236}">
                    <a16:creationId xmlns:a16="http://schemas.microsoft.com/office/drawing/2014/main" id="{32AC84F4-55CC-4979-A8B0-A0DD67CE980C}"/>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9" name="Freeform: Shape 608">
                <a:extLst>
                  <a:ext uri="{FF2B5EF4-FFF2-40B4-BE49-F238E27FC236}">
                    <a16:creationId xmlns:a16="http://schemas.microsoft.com/office/drawing/2014/main" id="{8BF5281D-3750-43FF-BD48-76BA68E1FAB8}"/>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0" name="Freeform: Shape 609">
                <a:extLst>
                  <a:ext uri="{FF2B5EF4-FFF2-40B4-BE49-F238E27FC236}">
                    <a16:creationId xmlns:a16="http://schemas.microsoft.com/office/drawing/2014/main" id="{66F2F8E2-8D56-4CF0-A998-297959996039}"/>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1" name="Freeform: Shape 610">
                <a:extLst>
                  <a:ext uri="{FF2B5EF4-FFF2-40B4-BE49-F238E27FC236}">
                    <a16:creationId xmlns:a16="http://schemas.microsoft.com/office/drawing/2014/main" id="{D692DDB3-9066-401E-B90B-B0DDD4AF0144}"/>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2" name="Freeform: Shape 611">
                <a:extLst>
                  <a:ext uri="{FF2B5EF4-FFF2-40B4-BE49-F238E27FC236}">
                    <a16:creationId xmlns:a16="http://schemas.microsoft.com/office/drawing/2014/main" id="{69E4A5AC-3355-42CF-B1E6-D6892A15F04B}"/>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3" name="Freeform: Shape 612">
                <a:extLst>
                  <a:ext uri="{FF2B5EF4-FFF2-40B4-BE49-F238E27FC236}">
                    <a16:creationId xmlns:a16="http://schemas.microsoft.com/office/drawing/2014/main" id="{C6261AE7-ED6D-47F2-8150-D4241EDED34F}"/>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4" name="Freeform: Shape 613">
                <a:extLst>
                  <a:ext uri="{FF2B5EF4-FFF2-40B4-BE49-F238E27FC236}">
                    <a16:creationId xmlns:a16="http://schemas.microsoft.com/office/drawing/2014/main" id="{21321FC6-5269-4596-9C1B-62454E4229EA}"/>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5" name="Freeform: Shape 614">
                <a:extLst>
                  <a:ext uri="{FF2B5EF4-FFF2-40B4-BE49-F238E27FC236}">
                    <a16:creationId xmlns:a16="http://schemas.microsoft.com/office/drawing/2014/main" id="{8A1C2A28-CB16-45DC-A26C-2226DF3FD024}"/>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6" name="Freeform: Shape 615">
                <a:extLst>
                  <a:ext uri="{FF2B5EF4-FFF2-40B4-BE49-F238E27FC236}">
                    <a16:creationId xmlns:a16="http://schemas.microsoft.com/office/drawing/2014/main" id="{9A16E242-5556-4CA0-9C02-214896E6741E}"/>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7" name="Freeform: Shape 616">
                <a:extLst>
                  <a:ext uri="{FF2B5EF4-FFF2-40B4-BE49-F238E27FC236}">
                    <a16:creationId xmlns:a16="http://schemas.microsoft.com/office/drawing/2014/main" id="{43F12770-87A5-4B3C-A054-40847CC19CB0}"/>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8" name="Freeform: Shape 617">
                <a:extLst>
                  <a:ext uri="{FF2B5EF4-FFF2-40B4-BE49-F238E27FC236}">
                    <a16:creationId xmlns:a16="http://schemas.microsoft.com/office/drawing/2014/main" id="{55B09687-FFBB-4EE6-B924-467B0EB2DD7A}"/>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9" name="Freeform: Shape 618">
                <a:extLst>
                  <a:ext uri="{FF2B5EF4-FFF2-40B4-BE49-F238E27FC236}">
                    <a16:creationId xmlns:a16="http://schemas.microsoft.com/office/drawing/2014/main" id="{2F22DBAD-B391-4F31-9FF8-60A2C2E167C0}"/>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0" name="Freeform: Shape 619">
                <a:extLst>
                  <a:ext uri="{FF2B5EF4-FFF2-40B4-BE49-F238E27FC236}">
                    <a16:creationId xmlns:a16="http://schemas.microsoft.com/office/drawing/2014/main" id="{96A80AD8-96F2-48C3-B98A-4977622FD53D}"/>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1" name="Freeform: Shape 620">
                <a:extLst>
                  <a:ext uri="{FF2B5EF4-FFF2-40B4-BE49-F238E27FC236}">
                    <a16:creationId xmlns:a16="http://schemas.microsoft.com/office/drawing/2014/main" id="{571DFCB4-6F5A-4ADD-8019-3251B5B41CBC}"/>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2" name="Freeform: Shape 621">
                <a:extLst>
                  <a:ext uri="{FF2B5EF4-FFF2-40B4-BE49-F238E27FC236}">
                    <a16:creationId xmlns:a16="http://schemas.microsoft.com/office/drawing/2014/main" id="{FA237119-3E07-412E-B801-A906DE00B427}"/>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3" name="Freeform: Shape 622">
                <a:extLst>
                  <a:ext uri="{FF2B5EF4-FFF2-40B4-BE49-F238E27FC236}">
                    <a16:creationId xmlns:a16="http://schemas.microsoft.com/office/drawing/2014/main" id="{7851D664-5955-47AA-8427-EF6C1CC122D9}"/>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4" name="Freeform: Shape 623">
                <a:extLst>
                  <a:ext uri="{FF2B5EF4-FFF2-40B4-BE49-F238E27FC236}">
                    <a16:creationId xmlns:a16="http://schemas.microsoft.com/office/drawing/2014/main" id="{0F82E7CD-9CFF-45EA-9424-E25187D16A16}"/>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5" name="TextBox 334">
              <a:extLst>
                <a:ext uri="{FF2B5EF4-FFF2-40B4-BE49-F238E27FC236}">
                  <a16:creationId xmlns:a16="http://schemas.microsoft.com/office/drawing/2014/main" id="{31F32EAF-B761-451D-8E7C-BEDEA5B44546}"/>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Synapse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Analytics</a:t>
              </a:r>
            </a:p>
          </p:txBody>
        </p:sp>
        <p:pic>
          <p:nvPicPr>
            <p:cNvPr id="336" name="Picture 335">
              <a:extLst>
                <a:ext uri="{FF2B5EF4-FFF2-40B4-BE49-F238E27FC236}">
                  <a16:creationId xmlns:a16="http://schemas.microsoft.com/office/drawing/2014/main" id="{4AE8156E-7242-43B5-8937-806748C21EAE}"/>
                </a:ext>
              </a:extLst>
            </p:cNvPr>
            <p:cNvPicPr>
              <a:picLocks noChangeAspect="1"/>
            </p:cNvPicPr>
            <p:nvPr/>
          </p:nvPicPr>
          <p:blipFill>
            <a:blip r:embed="rId23" cstate="screen">
              <a:extLst>
                <a:ext uri="{28A0092B-C50C-407E-A947-70E740481C1C}">
                  <a14:useLocalDpi xmlns:a14="http://schemas.microsoft.com/office/drawing/2010/main"/>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spTree>
    <p:extLst>
      <p:ext uri="{BB962C8B-B14F-4D97-AF65-F5344CB8AC3E}">
        <p14:creationId xmlns:p14="http://schemas.microsoft.com/office/powerpoint/2010/main" val="1102187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628"/>
                                        </p:tgtEl>
                                        <p:attrNameLst>
                                          <p:attrName>style.visibility</p:attrName>
                                        </p:attrNameLst>
                                      </p:cBhvr>
                                      <p:to>
                                        <p:strVal val="visible"/>
                                      </p:to>
                                    </p:set>
                                    <p:animEffect transition="in" filter="fade">
                                      <p:cBhvr>
                                        <p:cTn id="7" dur="500"/>
                                        <p:tgtEl>
                                          <p:spTgt spid="628"/>
                                        </p:tgtEl>
                                      </p:cBhvr>
                                    </p:animEffect>
                                    <p:anim calcmode="lin" valueType="num">
                                      <p:cBhvr>
                                        <p:cTn id="8" dur="500" fill="hold"/>
                                        <p:tgtEl>
                                          <p:spTgt spid="628"/>
                                        </p:tgtEl>
                                        <p:attrNameLst>
                                          <p:attrName>ppt_x</p:attrName>
                                        </p:attrNameLst>
                                      </p:cBhvr>
                                      <p:tavLst>
                                        <p:tav tm="0">
                                          <p:val>
                                            <p:strVal val="#ppt_x"/>
                                          </p:val>
                                        </p:tav>
                                        <p:tav tm="100000">
                                          <p:val>
                                            <p:strVal val="#ppt_x"/>
                                          </p:val>
                                        </p:tav>
                                      </p:tavLst>
                                    </p:anim>
                                    <p:anim calcmode="lin" valueType="num">
                                      <p:cBhvr>
                                        <p:cTn id="9" dur="500" fill="hold"/>
                                        <p:tgtEl>
                                          <p:spTgt spid="628"/>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fade">
                                      <p:cBhvr>
                                        <p:cTn id="16" dur="500"/>
                                        <p:tgtEl>
                                          <p:spTgt spid="87"/>
                                        </p:tgtEl>
                                      </p:cBhvr>
                                    </p:animEffect>
                                  </p:childTnLst>
                                </p:cTn>
                              </p:par>
                              <p:par>
                                <p:cTn id="17" presetID="10" presetClass="entr" presetSubtype="0" fill="hold" nodeType="withEffect">
                                  <p:stCondLst>
                                    <p:cond delay="100"/>
                                  </p:stCondLst>
                                  <p:childTnLst>
                                    <p:set>
                                      <p:cBhvr>
                                        <p:cTn id="18" dur="1" fill="hold">
                                          <p:stCondLst>
                                            <p:cond delay="0"/>
                                          </p:stCondLst>
                                        </p:cTn>
                                        <p:tgtEl>
                                          <p:spTgt spid="143"/>
                                        </p:tgtEl>
                                        <p:attrNameLst>
                                          <p:attrName>style.visibility</p:attrName>
                                        </p:attrNameLst>
                                      </p:cBhvr>
                                      <p:to>
                                        <p:strVal val="visible"/>
                                      </p:to>
                                    </p:set>
                                    <p:animEffect transition="in" filter="fade">
                                      <p:cBhvr>
                                        <p:cTn id="19" dur="500"/>
                                        <p:tgtEl>
                                          <p:spTgt spid="143"/>
                                        </p:tgtEl>
                                      </p:cBhvr>
                                    </p:animEffect>
                                  </p:childTnLst>
                                </p:cTn>
                              </p:par>
                              <p:par>
                                <p:cTn id="20" presetID="10" presetClass="entr" presetSubtype="0" fill="hold" nodeType="withEffect">
                                  <p:stCondLst>
                                    <p:cond delay="100"/>
                                  </p:stCondLst>
                                  <p:childTnLst>
                                    <p:set>
                                      <p:cBhvr>
                                        <p:cTn id="21" dur="1" fill="hold">
                                          <p:stCondLst>
                                            <p:cond delay="0"/>
                                          </p:stCondLst>
                                        </p:cTn>
                                        <p:tgtEl>
                                          <p:spTgt spid="31"/>
                                        </p:tgtEl>
                                        <p:attrNameLst>
                                          <p:attrName>style.visibility</p:attrName>
                                        </p:attrNameLst>
                                      </p:cBhvr>
                                      <p:to>
                                        <p:strVal val="visible"/>
                                      </p:to>
                                    </p:set>
                                    <p:animEffect transition="in" filter="fade">
                                      <p:cBhvr>
                                        <p:cTn id="22" dur="500"/>
                                        <p:tgtEl>
                                          <p:spTgt spid="31"/>
                                        </p:tgtEl>
                                      </p:cBhvr>
                                    </p:animEffect>
                                  </p:childTnLst>
                                </p:cTn>
                              </p:par>
                              <p:par>
                                <p:cTn id="23" presetID="42" presetClass="path" presetSubtype="0" decel="100000" fill="hold" nodeType="withEffect">
                                  <p:stCondLst>
                                    <p:cond delay="200"/>
                                  </p:stCondLst>
                                  <p:childTnLst>
                                    <p:animMotion origin="layout" path="M -2.08333E-6 3.7037E-7 L -0.02838 0.03194 " pathEditMode="relative" rAng="0" ptsTypes="AA">
                                      <p:cBhvr>
                                        <p:cTn id="24" dur="1000" fill="hold"/>
                                        <p:tgtEl>
                                          <p:spTgt spid="348"/>
                                        </p:tgtEl>
                                        <p:attrNameLst>
                                          <p:attrName>ppt_x</p:attrName>
                                          <p:attrName>ppt_y</p:attrName>
                                        </p:attrNameLst>
                                      </p:cBhvr>
                                      <p:rCtr x="-1419" y="1597"/>
                                    </p:animMotion>
                                  </p:childTnLst>
                                </p:cTn>
                              </p:par>
                              <p:par>
                                <p:cTn id="25" presetID="42" presetClass="path" presetSubtype="0" decel="100000" fill="hold" nodeType="withEffect">
                                  <p:stCondLst>
                                    <p:cond delay="200"/>
                                  </p:stCondLst>
                                  <p:childTnLst>
                                    <p:animMotion origin="layout" path="M -1.66667E-6 5.55112E-17 L -0.02812 0.03148 " pathEditMode="relative" rAng="0" ptsTypes="AA">
                                      <p:cBhvr>
                                        <p:cTn id="26" dur="1000" fill="hold"/>
                                        <p:tgtEl>
                                          <p:spTgt spid="338"/>
                                        </p:tgtEl>
                                        <p:attrNameLst>
                                          <p:attrName>ppt_x</p:attrName>
                                          <p:attrName>ppt_y</p:attrName>
                                        </p:attrNameLst>
                                      </p:cBhvr>
                                      <p:rCtr x="-1406" y="1574"/>
                                    </p:animMotion>
                                  </p:childTnLst>
                                </p:cTn>
                              </p:par>
                            </p:childTnLst>
                          </p:cTn>
                        </p:par>
                        <p:par>
                          <p:cTn id="27" fill="hold">
                            <p:stCondLst>
                              <p:cond delay="1700"/>
                            </p:stCondLst>
                            <p:childTnLst>
                              <p:par>
                                <p:cTn id="28" presetID="0" presetClass="path" presetSubtype="0" repeatCount="indefinite" decel="100000" fill="hold" grpId="0" nodeType="afterEffect">
                                  <p:stCondLst>
                                    <p:cond delay="0"/>
                                  </p:stCondLst>
                                  <p:childTnLst>
                                    <p:animMotion origin="layout" path="M 4.375E-6 -3.33333E-6 L 0.10533 -0.10671 L 0.17578 -0.03333 C 0.20117 -0.06018 0.23763 -0.09768 0.26302 -0.1243 " pathEditMode="relative" rAng="0" ptsTypes="AAAA">
                                      <p:cBhvr>
                                        <p:cTn id="29" dur="1000" fill="hold"/>
                                        <p:tgtEl>
                                          <p:spTgt spid="357"/>
                                        </p:tgtEl>
                                        <p:attrNameLst>
                                          <p:attrName>ppt_x</p:attrName>
                                          <p:attrName>ppt_y</p:attrName>
                                        </p:attrNameLst>
                                      </p:cBhvr>
                                      <p:rCtr x="13151" y="-6227"/>
                                    </p:animMotion>
                                  </p:childTnLst>
                                </p:cTn>
                              </p:par>
                              <p:par>
                                <p:cTn id="30" presetID="0" presetClass="path" presetSubtype="0" repeatCount="indefinite" decel="100000" fill="hold" grpId="0" nodeType="withEffect">
                                  <p:stCondLst>
                                    <p:cond delay="0"/>
                                  </p:stCondLst>
                                  <p:childTnLst>
                                    <p:animMotion origin="layout" path="M 0.00143 0.00023 C 0.03399 -0.03519 0.07018 -0.06158 0.10313 -0.09699 C 0.08034 -0.11898 0.05625 -0.14676 0.03386 -0.16921 C 0.0599 -0.19607 0.08477 -0.22616 0.11146 -0.25255 " pathEditMode="relative" rAng="0" ptsTypes="AAAA">
                                      <p:cBhvr>
                                        <p:cTn id="31" dur="1000" fill="hold"/>
                                        <p:tgtEl>
                                          <p:spTgt spid="359"/>
                                        </p:tgtEl>
                                        <p:attrNameLst>
                                          <p:attrName>ppt_x</p:attrName>
                                          <p:attrName>ppt_y</p:attrName>
                                        </p:attrNameLst>
                                      </p:cBhvr>
                                      <p:rCtr x="5495" y="-12639"/>
                                    </p:animMotion>
                                  </p:childTnLst>
                                </p:cTn>
                              </p:par>
                              <p:par>
                                <p:cTn id="32" presetID="0" presetClass="path" presetSubtype="0" repeatCount="indefinite" decel="100000" fill="hold" grpId="0" nodeType="withEffect">
                                  <p:stCondLst>
                                    <p:cond delay="0"/>
                                  </p:stCondLst>
                                  <p:childTnLst>
                                    <p:animMotion origin="layout" path="M -0.00157 -0.00092 L -0.11263 0.11875 L -0.18412 0.04815 L -0.28946 0.1544 " pathEditMode="relative" ptsTypes="AAAA">
                                      <p:cBhvr>
                                        <p:cTn id="33" dur="1000" fill="hold"/>
                                        <p:tgtEl>
                                          <p:spTgt spid="358"/>
                                        </p:tgtEl>
                                        <p:attrNameLst>
                                          <p:attrName>ppt_x</p:attrName>
                                          <p:attrName>ppt_y</p:attrName>
                                        </p:attrNameLst>
                                      </p:cBhvr>
                                    </p:animMotion>
                                  </p:childTnLst>
                                </p:cTn>
                              </p:par>
                              <p:par>
                                <p:cTn id="34" presetID="0" presetClass="path" presetSubtype="0" repeatCount="indefinite" decel="100000" fill="hold" grpId="0" nodeType="withEffect">
                                  <p:stCondLst>
                                    <p:cond delay="0"/>
                                  </p:stCondLst>
                                  <p:childTnLst>
                                    <p:animMotion origin="layout" path="M -0.00104 0.00092 L -0.09934 0.10717 L -0.03125 0.17986 L -0.13099 0.28264 " pathEditMode="relative" rAng="0" ptsTypes="AAAA">
                                      <p:cBhvr>
                                        <p:cTn id="35" dur="1000" fill="hold"/>
                                        <p:tgtEl>
                                          <p:spTgt spid="361"/>
                                        </p:tgtEl>
                                        <p:attrNameLst>
                                          <p:attrName>ppt_x</p:attrName>
                                          <p:attrName>ppt_y</p:attrName>
                                        </p:attrNameLst>
                                      </p:cBhvr>
                                      <p:rCtr x="-6497" y="14074"/>
                                    </p:animMotion>
                                  </p:childTnLst>
                                </p:cTn>
                              </p:par>
                              <p:par>
                                <p:cTn id="36" presetID="10" presetClass="entr" presetSubtype="0" fill="hold" grpId="0" nodeType="withEffect">
                                  <p:stCondLst>
                                    <p:cond delay="0"/>
                                  </p:stCondLst>
                                  <p:childTnLst>
                                    <p:set>
                                      <p:cBhvr>
                                        <p:cTn id="37" dur="1" fill="hold">
                                          <p:stCondLst>
                                            <p:cond delay="0"/>
                                          </p:stCondLst>
                                        </p:cTn>
                                        <p:tgtEl>
                                          <p:spTgt spid="3"/>
                                        </p:tgtEl>
                                        <p:attrNameLst>
                                          <p:attrName>style.visibility</p:attrName>
                                        </p:attrNameLst>
                                      </p:cBhvr>
                                      <p:to>
                                        <p:strVal val="visible"/>
                                      </p:to>
                                    </p:set>
                                    <p:animEffect transition="in" filter="fade">
                                      <p:cBhvr>
                                        <p:cTn id="3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8" grpId="0"/>
      <p:bldP spid="87" grpId="0"/>
      <p:bldP spid="3" grpId="0"/>
      <p:bldP spid="357" grpId="0" animBg="1"/>
      <p:bldP spid="358" grpId="0" animBg="1"/>
      <p:bldP spid="359" grpId="0" animBg="1"/>
      <p:bldP spid="36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Placeholder 64">
            <a:extLst>
              <a:ext uri="{FF2B5EF4-FFF2-40B4-BE49-F238E27FC236}">
                <a16:creationId xmlns:a16="http://schemas.microsoft.com/office/drawing/2014/main" id="{496519B7-B6F1-4FB3-930F-F8CFA874C3B3}"/>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3054096" cy="2286000"/>
          </a:xfrm>
          <a:prstGeom prst="rect">
            <a:avLst/>
          </a:prstGeom>
          <a:ln w="28575" cap="sq">
            <a:noFill/>
            <a:miter lim="800000"/>
          </a:ln>
        </p:spPr>
      </p:pic>
      <p:pic>
        <p:nvPicPr>
          <p:cNvPr id="62" name="Picture Placeholder 11">
            <a:extLst>
              <a:ext uri="{FF2B5EF4-FFF2-40B4-BE49-F238E27FC236}">
                <a16:creationId xmlns:a16="http://schemas.microsoft.com/office/drawing/2014/main" id="{D06E770A-B9F6-4692-B719-E3B86FA8C7B9}"/>
              </a:ext>
              <a:ext uri="{C183D7F6-B498-43B3-948B-1728B52AA6E4}">
                <adec:decorative xmlns:adec="http://schemas.microsoft.com/office/drawing/2017/decorative" val="1"/>
              </a:ext>
            </a:extLst>
          </p:cNvPr>
          <p:cNvPicPr>
            <a:picLocks/>
          </p:cNvPicPr>
          <p:nvPr/>
        </p:nvPicPr>
        <p:blipFill rotWithShape="1">
          <a:blip r:embed="rId4" cstate="screen">
            <a:extLst>
              <a:ext uri="{28A0092B-C50C-407E-A947-70E740481C1C}">
                <a14:useLocalDpi xmlns:a14="http://schemas.microsoft.com/office/drawing/2010/main"/>
              </a:ext>
            </a:extLst>
          </a:blip>
          <a:srcRect/>
          <a:stretch/>
        </p:blipFill>
        <p:spPr>
          <a:xfrm>
            <a:off x="3045968" y="2286000"/>
            <a:ext cx="3054096" cy="2286000"/>
          </a:xfrm>
          <a:prstGeom prst="rect">
            <a:avLst/>
          </a:prstGeom>
          <a:ln w="28575" cap="sq">
            <a:noFill/>
            <a:miter lim="800000"/>
          </a:ln>
        </p:spPr>
      </p:pic>
      <p:pic>
        <p:nvPicPr>
          <p:cNvPr id="63" name="Picture Placeholder 40">
            <a:extLst>
              <a:ext uri="{FF2B5EF4-FFF2-40B4-BE49-F238E27FC236}">
                <a16:creationId xmlns:a16="http://schemas.microsoft.com/office/drawing/2014/main" id="{2914841A-F7E0-4544-A22D-311E5CEB329A}"/>
              </a:ext>
              <a:ext uri="{C183D7F6-B498-43B3-948B-1728B52AA6E4}">
                <adec:decorative xmlns:adec="http://schemas.microsoft.com/office/drawing/2017/decorative" val="1"/>
              </a:ext>
            </a:extLst>
          </p:cNvPr>
          <p:cNvPicPr>
            <a:picLocks/>
          </p:cNvPicPr>
          <p:nvPr/>
        </p:nvPicPr>
        <p:blipFill rotWithShape="1">
          <a:blip r:embed="rId5" cstate="screen">
            <a:extLst>
              <a:ext uri="{28A0092B-C50C-407E-A947-70E740481C1C}">
                <a14:useLocalDpi xmlns:a14="http://schemas.microsoft.com/office/drawing/2010/main"/>
              </a:ext>
            </a:extLst>
          </a:blip>
          <a:srcRect/>
          <a:stretch/>
        </p:blipFill>
        <p:spPr>
          <a:xfrm>
            <a:off x="3045968" y="4572000"/>
            <a:ext cx="3054096" cy="2286000"/>
          </a:xfrm>
          <a:prstGeom prst="rect">
            <a:avLst/>
          </a:prstGeom>
          <a:ln w="28575" cap="sq">
            <a:noFill/>
            <a:miter lim="800000"/>
          </a:ln>
        </p:spPr>
      </p:pic>
      <p:pic>
        <p:nvPicPr>
          <p:cNvPr id="64" name="Picture Placeholder 81">
            <a:extLst>
              <a:ext uri="{FF2B5EF4-FFF2-40B4-BE49-F238E27FC236}">
                <a16:creationId xmlns:a16="http://schemas.microsoft.com/office/drawing/2014/main" id="{49A5D3C6-8F50-4048-95A8-CF5764134942}"/>
              </a:ext>
              <a:ext uri="{C183D7F6-B498-43B3-948B-1728B52AA6E4}">
                <adec:decorative xmlns:adec="http://schemas.microsoft.com/office/drawing/2017/decorative" val="1"/>
              </a:ext>
            </a:extLst>
          </p:cNvPr>
          <p:cNvPicPr>
            <a:picLocks/>
          </p:cNvPicPr>
          <p:nvPr/>
        </p:nvPicPr>
        <p:blipFill rotWithShape="1">
          <a:blip r:embed="rId6" cstate="screen">
            <a:extLst>
              <a:ext uri="{28A0092B-C50C-407E-A947-70E740481C1C}">
                <a14:useLocalDpi xmlns:a14="http://schemas.microsoft.com/office/drawing/2010/main"/>
              </a:ext>
            </a:extLst>
          </a:blip>
          <a:srcRect/>
          <a:stretch/>
        </p:blipFill>
        <p:spPr>
          <a:xfrm>
            <a:off x="6091936" y="4572000"/>
            <a:ext cx="3054096" cy="2286000"/>
          </a:xfrm>
          <a:prstGeom prst="rect">
            <a:avLst/>
          </a:prstGeom>
          <a:ln w="28575" cap="sq">
            <a:noFill/>
            <a:miter lim="800000"/>
          </a:ln>
        </p:spPr>
      </p:pic>
      <p:pic>
        <p:nvPicPr>
          <p:cNvPr id="65" name="Picture Placeholder 58">
            <a:extLst>
              <a:ext uri="{FF2B5EF4-FFF2-40B4-BE49-F238E27FC236}">
                <a16:creationId xmlns:a16="http://schemas.microsoft.com/office/drawing/2014/main" id="{22CA33B2-BB48-4447-B2CF-F7F2734DB7AF}"/>
              </a:ext>
              <a:ext uri="{C183D7F6-B498-43B3-948B-1728B52AA6E4}">
                <adec:decorative xmlns:adec="http://schemas.microsoft.com/office/drawing/2017/decorative" val="1"/>
              </a:ext>
            </a:extLst>
          </p:cNvPr>
          <p:cNvPicPr>
            <a:picLocks/>
          </p:cNvPicPr>
          <p:nvPr/>
        </p:nvPicPr>
        <p:blipFill rotWithShape="1">
          <a:blip r:embed="rId7" cstate="screen">
            <a:extLst>
              <a:ext uri="{28A0092B-C50C-407E-A947-70E740481C1C}">
                <a14:useLocalDpi xmlns:a14="http://schemas.microsoft.com/office/drawing/2010/main"/>
              </a:ext>
            </a:extLst>
          </a:blip>
          <a:srcRect/>
          <a:stretch/>
        </p:blipFill>
        <p:spPr>
          <a:xfrm>
            <a:off x="9137904" y="2286000"/>
            <a:ext cx="3054096" cy="2286000"/>
          </a:xfrm>
          <a:prstGeom prst="rect">
            <a:avLst/>
          </a:prstGeom>
          <a:ln w="28575" cap="sq">
            <a:noFill/>
            <a:miter lim="800000"/>
          </a:ln>
        </p:spPr>
      </p:pic>
      <p:pic>
        <p:nvPicPr>
          <p:cNvPr id="66" name="Picture Placeholder 104">
            <a:extLst>
              <a:ext uri="{FF2B5EF4-FFF2-40B4-BE49-F238E27FC236}">
                <a16:creationId xmlns:a16="http://schemas.microsoft.com/office/drawing/2014/main" id="{067FAB8B-0D88-4E1E-BAD9-B25C0C86745D}"/>
              </a:ext>
              <a:ext uri="{C183D7F6-B498-43B3-948B-1728B52AA6E4}">
                <adec:decorative xmlns:adec="http://schemas.microsoft.com/office/drawing/2017/decorative" val="1"/>
              </a:ext>
            </a:extLst>
          </p:cNvPr>
          <p:cNvPicPr>
            <a:picLocks/>
          </p:cNvPicPr>
          <p:nvPr/>
        </p:nvPicPr>
        <p:blipFill rotWithShape="1">
          <a:blip r:embed="rId8" cstate="screen">
            <a:extLst>
              <a:ext uri="{28A0092B-C50C-407E-A947-70E740481C1C}">
                <a14:useLocalDpi xmlns:a14="http://schemas.microsoft.com/office/drawing/2010/main"/>
              </a:ext>
            </a:extLst>
          </a:blip>
          <a:srcRect/>
          <a:stretch/>
        </p:blipFill>
        <p:spPr>
          <a:xfrm>
            <a:off x="9137904" y="4572000"/>
            <a:ext cx="3054096" cy="2286000"/>
          </a:xfrm>
          <a:prstGeom prst="rect">
            <a:avLst/>
          </a:prstGeom>
          <a:ln w="28575" cap="sq">
            <a:noFill/>
            <a:miter lim="800000"/>
          </a:ln>
        </p:spPr>
      </p:pic>
      <p:pic>
        <p:nvPicPr>
          <p:cNvPr id="67" name="Picture Placeholder 101">
            <a:extLst>
              <a:ext uri="{FF2B5EF4-FFF2-40B4-BE49-F238E27FC236}">
                <a16:creationId xmlns:a16="http://schemas.microsoft.com/office/drawing/2014/main" id="{AFB8F79E-4259-428C-A763-5ACF9A02AF5B}"/>
              </a:ext>
              <a:ext uri="{C183D7F6-B498-43B3-948B-1728B52AA6E4}">
                <adec:decorative xmlns:adec="http://schemas.microsoft.com/office/drawing/2017/decorative" val="1"/>
              </a:ext>
            </a:extLst>
          </p:cNvPr>
          <p:cNvPicPr>
            <a:picLocks/>
          </p:cNvPicPr>
          <p:nvPr/>
        </p:nvPicPr>
        <p:blipFill rotWithShape="1">
          <a:blip r:embed="rId9" cstate="screen">
            <a:extLst>
              <a:ext uri="{28A0092B-C50C-407E-A947-70E740481C1C}">
                <a14:useLocalDpi xmlns:a14="http://schemas.microsoft.com/office/drawing/2010/main"/>
              </a:ext>
            </a:extLst>
          </a:blip>
          <a:srcRect/>
          <a:stretch/>
        </p:blipFill>
        <p:spPr>
          <a:xfrm>
            <a:off x="3045968" y="0"/>
            <a:ext cx="3054096" cy="2286000"/>
          </a:xfrm>
          <a:prstGeom prst="rect">
            <a:avLst/>
          </a:prstGeom>
          <a:ln w="28575" cap="sq">
            <a:noFill/>
            <a:miter lim="800000"/>
          </a:ln>
        </p:spPr>
      </p:pic>
      <p:pic>
        <p:nvPicPr>
          <p:cNvPr id="68" name="Picture Placeholder 128">
            <a:extLst>
              <a:ext uri="{FF2B5EF4-FFF2-40B4-BE49-F238E27FC236}">
                <a16:creationId xmlns:a16="http://schemas.microsoft.com/office/drawing/2014/main" id="{FF496222-ADF9-4617-98D5-F1565A1776E0}"/>
              </a:ext>
              <a:ext uri="{C183D7F6-B498-43B3-948B-1728B52AA6E4}">
                <adec:decorative xmlns:adec="http://schemas.microsoft.com/office/drawing/2017/decorative" val="1"/>
              </a:ext>
            </a:extLst>
          </p:cNvPr>
          <p:cNvPicPr>
            <a:picLocks/>
          </p:cNvPicPr>
          <p:nvPr/>
        </p:nvPicPr>
        <p:blipFill rotWithShape="1">
          <a:blip r:embed="rId10" cstate="screen">
            <a:extLst>
              <a:ext uri="{28A0092B-C50C-407E-A947-70E740481C1C}">
                <a14:useLocalDpi xmlns:a14="http://schemas.microsoft.com/office/drawing/2010/main"/>
              </a:ext>
            </a:extLst>
          </a:blip>
          <a:srcRect/>
          <a:stretch/>
        </p:blipFill>
        <p:spPr>
          <a:xfrm>
            <a:off x="6091936" y="0"/>
            <a:ext cx="3054096" cy="2286000"/>
          </a:xfrm>
          <a:prstGeom prst="rect">
            <a:avLst/>
          </a:prstGeom>
          <a:ln w="28575" cap="sq">
            <a:noFill/>
            <a:miter lim="800000"/>
          </a:ln>
        </p:spPr>
      </p:pic>
      <p:pic>
        <p:nvPicPr>
          <p:cNvPr id="69" name="Picture Placeholder 99">
            <a:extLst>
              <a:ext uri="{FF2B5EF4-FFF2-40B4-BE49-F238E27FC236}">
                <a16:creationId xmlns:a16="http://schemas.microsoft.com/office/drawing/2014/main" id="{26E8715C-5FD6-4AD4-B971-590B0B51A676}"/>
              </a:ext>
              <a:ext uri="{C183D7F6-B498-43B3-948B-1728B52AA6E4}">
                <adec:decorative xmlns:adec="http://schemas.microsoft.com/office/drawing/2017/decorative" val="1"/>
              </a:ext>
            </a:extLst>
          </p:cNvPr>
          <p:cNvPicPr>
            <a:picLocks/>
          </p:cNvPicPr>
          <p:nvPr/>
        </p:nvPicPr>
        <p:blipFill rotWithShape="1">
          <a:blip r:embed="rId11" cstate="screen">
            <a:extLst>
              <a:ext uri="{28A0092B-C50C-407E-A947-70E740481C1C}">
                <a14:useLocalDpi xmlns:a14="http://schemas.microsoft.com/office/drawing/2010/main"/>
              </a:ext>
            </a:extLst>
          </a:blip>
          <a:srcRect/>
          <a:stretch/>
        </p:blipFill>
        <p:spPr>
          <a:xfrm>
            <a:off x="9137904" y="0"/>
            <a:ext cx="3054096" cy="2286000"/>
          </a:xfrm>
          <a:prstGeom prst="rect">
            <a:avLst/>
          </a:prstGeom>
          <a:ln w="28575" cap="sq">
            <a:noFill/>
            <a:miter lim="800000"/>
          </a:ln>
        </p:spPr>
      </p:pic>
      <p:pic>
        <p:nvPicPr>
          <p:cNvPr id="70" name="Picture Placeholder 54">
            <a:extLst>
              <a:ext uri="{FF2B5EF4-FFF2-40B4-BE49-F238E27FC236}">
                <a16:creationId xmlns:a16="http://schemas.microsoft.com/office/drawing/2014/main" id="{16D00F9A-F7A8-4A91-BFEE-1C7AC875574F}"/>
              </a:ext>
              <a:ext uri="{C183D7F6-B498-43B3-948B-1728B52AA6E4}">
                <adec:decorative xmlns:adec="http://schemas.microsoft.com/office/drawing/2017/decorative" val="1"/>
              </a:ext>
            </a:extLst>
          </p:cNvPr>
          <p:cNvPicPr>
            <a:picLocks/>
          </p:cNvPicPr>
          <p:nvPr/>
        </p:nvPicPr>
        <p:blipFill rotWithShape="1">
          <a:blip r:embed="rId12" cstate="screen">
            <a:extLst>
              <a:ext uri="{28A0092B-C50C-407E-A947-70E740481C1C}">
                <a14:useLocalDpi xmlns:a14="http://schemas.microsoft.com/office/drawing/2010/main"/>
              </a:ext>
            </a:extLst>
          </a:blip>
          <a:srcRect/>
          <a:stretch/>
        </p:blipFill>
        <p:spPr>
          <a:xfrm>
            <a:off x="0" y="4572000"/>
            <a:ext cx="3054096" cy="2286000"/>
          </a:xfrm>
          <a:prstGeom prst="rect">
            <a:avLst/>
          </a:prstGeom>
          <a:ln w="28575" cap="sq">
            <a:noFill/>
            <a:miter lim="800000"/>
          </a:ln>
        </p:spPr>
      </p:pic>
      <p:pic>
        <p:nvPicPr>
          <p:cNvPr id="71" name="Picture Placeholder 43">
            <a:extLst>
              <a:ext uri="{FF2B5EF4-FFF2-40B4-BE49-F238E27FC236}">
                <a16:creationId xmlns:a16="http://schemas.microsoft.com/office/drawing/2014/main" id="{B56306D6-EB03-4D52-8B59-7CC558122174}"/>
              </a:ext>
              <a:ext uri="{C183D7F6-B498-43B3-948B-1728B52AA6E4}">
                <adec:decorative xmlns:adec="http://schemas.microsoft.com/office/drawing/2017/decorative" val="1"/>
              </a:ext>
            </a:extLst>
          </p:cNvPr>
          <p:cNvPicPr>
            <a:picLocks noChangeAspect="1"/>
          </p:cNvPicPr>
          <p:nvPr/>
        </p:nvPicPr>
        <p:blipFill rotWithShape="1">
          <a:blip r:embed="rId13" cstate="screen">
            <a:extLst>
              <a:ext uri="{28A0092B-C50C-407E-A947-70E740481C1C}">
                <a14:useLocalDpi xmlns:a14="http://schemas.microsoft.com/office/drawing/2010/main"/>
              </a:ext>
            </a:extLst>
          </a:blip>
          <a:srcRect/>
          <a:stretch/>
        </p:blipFill>
        <p:spPr>
          <a:xfrm>
            <a:off x="0" y="2286000"/>
            <a:ext cx="3054096" cy="2286000"/>
          </a:xfrm>
          <a:prstGeom prst="rect">
            <a:avLst/>
          </a:prstGeom>
          <a:ln w="28575" cap="sq">
            <a:noFill/>
            <a:miter lim="800000"/>
          </a:ln>
        </p:spPr>
      </p:pic>
      <p:pic>
        <p:nvPicPr>
          <p:cNvPr id="72" name="Picture Placeholder 58">
            <a:extLst>
              <a:ext uri="{FF2B5EF4-FFF2-40B4-BE49-F238E27FC236}">
                <a16:creationId xmlns:a16="http://schemas.microsoft.com/office/drawing/2014/main" id="{79E0E560-264D-4DEF-9F94-7DEA6EDA31D5}"/>
              </a:ext>
              <a:ext uri="{C183D7F6-B498-43B3-948B-1728B52AA6E4}">
                <adec:decorative xmlns:adec="http://schemas.microsoft.com/office/drawing/2017/decorative" val="1"/>
              </a:ext>
            </a:extLst>
          </p:cNvPr>
          <p:cNvPicPr>
            <a:picLocks/>
          </p:cNvPicPr>
          <p:nvPr/>
        </p:nvPicPr>
        <p:blipFill rotWithShape="1">
          <a:blip r:embed="rId14" cstate="screen">
            <a:extLst>
              <a:ext uri="{28A0092B-C50C-407E-A947-70E740481C1C}">
                <a14:useLocalDpi xmlns:a14="http://schemas.microsoft.com/office/drawing/2010/main"/>
              </a:ext>
            </a:extLst>
          </a:blip>
          <a:srcRect/>
          <a:stretch/>
        </p:blipFill>
        <p:spPr>
          <a:xfrm>
            <a:off x="6091936" y="2286000"/>
            <a:ext cx="3054096" cy="2286000"/>
          </a:xfrm>
          <a:prstGeom prst="rect">
            <a:avLst/>
          </a:prstGeom>
          <a:ln w="28575" cap="sq">
            <a:noFill/>
            <a:miter lim="800000"/>
          </a:ln>
        </p:spPr>
      </p:pic>
      <p:sp>
        <p:nvSpPr>
          <p:cNvPr id="73" name="Rectangle 72">
            <a:extLst>
              <a:ext uri="{FF2B5EF4-FFF2-40B4-BE49-F238E27FC236}">
                <a16:creationId xmlns:a16="http://schemas.microsoft.com/office/drawing/2014/main" id="{5D62FEA6-1A97-486E-9268-3AD921D206F5}"/>
              </a:ext>
              <a:ext uri="{C183D7F6-B498-43B3-948B-1728B52AA6E4}">
                <adec:decorative xmlns:adec="http://schemas.microsoft.com/office/drawing/2017/decorative" val="1"/>
              </a:ext>
            </a:extLst>
          </p:cNvPr>
          <p:cNvSpPr/>
          <p:nvPr/>
        </p:nvSpPr>
        <p:spPr bwMode="auto">
          <a:xfrm>
            <a:off x="0" y="0"/>
            <a:ext cx="12188952" cy="6858000"/>
          </a:xfrm>
          <a:prstGeom prst="rect">
            <a:avLst/>
          </a:prstGeom>
          <a:solidFill>
            <a:schemeClr val="bg1">
              <a:lumMod val="95000"/>
              <a:lumOff val="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03353A02-0302-4DA1-AD2A-8A34ECC662D0}"/>
              </a:ext>
              <a:ext uri="{C183D7F6-B498-43B3-948B-1728B52AA6E4}">
                <adec:decorative xmlns:adec="http://schemas.microsoft.com/office/drawing/2017/decorative" val="1"/>
              </a:ext>
            </a:extLst>
          </p:cNvPr>
          <p:cNvSpPr txBox="1">
            <a:spLocks noGrp="1"/>
          </p:cNvSpPr>
          <p:nvPr>
            <p:ph type="title" idx="4294967295"/>
          </p:nvPr>
        </p:nvSpPr>
        <p:spPr>
          <a:xfrm>
            <a:off x="2372384" y="3020932"/>
            <a:ext cx="7745506" cy="8309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5400" b="0" i="0" u="none" strike="noStrike" kern="1200" cap="none" spc="0" normalizeH="0" baseline="0" noProof="0" dirty="0">
                <a:ln>
                  <a:noFill/>
                </a:ln>
                <a:gradFill>
                  <a:gsLst>
                    <a:gs pos="100000">
                      <a:srgbClr val="FFFFFF"/>
                    </a:gs>
                    <a:gs pos="0">
                      <a:srgbClr val="FFFFFF"/>
                    </a:gs>
                  </a:gsLst>
                  <a:lin ang="10800000" scaled="1"/>
                </a:gradFill>
                <a:effectLst/>
                <a:uLnTx/>
                <a:uFillTx/>
                <a:latin typeface="Segoe UI Semibold"/>
                <a:ea typeface="+mn-ea"/>
                <a:cs typeface="Segoe UI" pitchFamily="34" charset="0"/>
              </a:rPr>
              <a:t>Data as a strategic asset</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42" name="Group 41" descr="1,500 STEPS&#10;Intelligent center">
            <a:extLst>
              <a:ext uri="{FF2B5EF4-FFF2-40B4-BE49-F238E27FC236}">
                <a16:creationId xmlns:a16="http://schemas.microsoft.com/office/drawing/2014/main" id="{D1405911-9D69-5FC0-BBF4-D6BE78A3F082}"/>
              </a:ext>
            </a:extLst>
          </p:cNvPr>
          <p:cNvGrpSpPr/>
          <p:nvPr/>
        </p:nvGrpSpPr>
        <p:grpSpPr>
          <a:xfrm>
            <a:off x="442807" y="1391999"/>
            <a:ext cx="2129562" cy="598941"/>
            <a:chOff x="5947519" y="3054447"/>
            <a:chExt cx="1434076" cy="403334"/>
          </a:xfrm>
        </p:grpSpPr>
        <p:grpSp>
          <p:nvGrpSpPr>
            <p:cNvPr id="43" name="Group 42">
              <a:extLst>
                <a:ext uri="{FF2B5EF4-FFF2-40B4-BE49-F238E27FC236}">
                  <a16:creationId xmlns:a16="http://schemas.microsoft.com/office/drawing/2014/main" id="{5F92C590-37EB-8F13-E9D7-E35DF97C5884}"/>
                </a:ext>
              </a:extLst>
            </p:cNvPr>
            <p:cNvGrpSpPr/>
            <p:nvPr/>
          </p:nvGrpSpPr>
          <p:grpSpPr>
            <a:xfrm>
              <a:off x="5947519" y="3054447"/>
              <a:ext cx="1434076" cy="403334"/>
              <a:chOff x="4412397" y="1563020"/>
              <a:chExt cx="1463040" cy="411480"/>
            </a:xfrm>
          </p:grpSpPr>
          <p:sp>
            <p:nvSpPr>
              <p:cNvPr id="45" name="Rectangle 44">
                <a:extLst>
                  <a:ext uri="{FF2B5EF4-FFF2-40B4-BE49-F238E27FC236}">
                    <a16:creationId xmlns:a16="http://schemas.microsoft.com/office/drawing/2014/main" id="{C536D7DD-C4A7-3935-171A-898BE0D47C0A}"/>
                  </a:ext>
                  <a:ext uri="{C183D7F6-B498-43B3-948B-1728B52AA6E4}">
                    <adec:decorative xmlns:adec="http://schemas.microsoft.com/office/drawing/2017/decorative" val="1"/>
                  </a:ext>
                </a:extLst>
              </p:cNvPr>
              <p:cNvSpPr/>
              <p:nvPr/>
            </p:nvSpPr>
            <p:spPr bwMode="auto">
              <a:xfrm>
                <a:off x="4412397" y="1563020"/>
                <a:ext cx="1463040" cy="411480"/>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Semibold" panose="020B0702040204020203" pitchFamily="34" charset="0"/>
                  </a:rPr>
                  <a:t>1,500 STEPS</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Intelligent center</a:t>
                </a:r>
              </a:p>
            </p:txBody>
          </p:sp>
          <p:cxnSp>
            <p:nvCxnSpPr>
              <p:cNvPr id="46" name="Straight Connector 45">
                <a:extLst>
                  <a:ext uri="{FF2B5EF4-FFF2-40B4-BE49-F238E27FC236}">
                    <a16:creationId xmlns:a16="http://schemas.microsoft.com/office/drawing/2014/main" id="{44D4A5FE-92F8-2271-9F0B-80F31D09AE6A}"/>
                  </a:ext>
                </a:extLst>
              </p:cNvPr>
              <p:cNvCxnSpPr>
                <a:cxnSpLocks/>
              </p:cNvCxnSpPr>
              <p:nvPr/>
            </p:nvCxnSpPr>
            <p:spPr>
              <a:xfrm>
                <a:off x="4483519" y="1702980"/>
                <a:ext cx="0" cy="230560"/>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cxnSp>
            <p:nvCxnSpPr>
              <p:cNvPr id="47" name="Straight Connector 46">
                <a:extLst>
                  <a:ext uri="{FF2B5EF4-FFF2-40B4-BE49-F238E27FC236}">
                    <a16:creationId xmlns:a16="http://schemas.microsoft.com/office/drawing/2014/main" id="{FF48F113-E69C-F81F-C700-40E1EFFE8F43}"/>
                  </a:ext>
                </a:extLst>
              </p:cNvPr>
              <p:cNvCxnSpPr>
                <a:cxnSpLocks/>
              </p:cNvCxnSpPr>
              <p:nvPr/>
            </p:nvCxnSpPr>
            <p:spPr>
              <a:xfrm flipH="1">
                <a:off x="4483519" y="1933540"/>
                <a:ext cx="1391918" cy="0"/>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grpSp>
        <p:pic>
          <p:nvPicPr>
            <p:cNvPr id="44" name="Graphic 43">
              <a:extLst>
                <a:ext uri="{FF2B5EF4-FFF2-40B4-BE49-F238E27FC236}">
                  <a16:creationId xmlns:a16="http://schemas.microsoft.com/office/drawing/2014/main" id="{EB07F856-F2E8-4982-1FD4-414F64B6A847}"/>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6846760" y="3102913"/>
              <a:ext cx="267931" cy="246059"/>
            </a:xfrm>
            <a:prstGeom prst="rect">
              <a:avLst/>
            </a:prstGeom>
          </p:spPr>
        </p:pic>
      </p:grpSp>
      <p:grpSp>
        <p:nvGrpSpPr>
          <p:cNvPr id="48" name="Group 47" descr="Call ride-share reminder&#10;Super apps">
            <a:extLst>
              <a:ext uri="{FF2B5EF4-FFF2-40B4-BE49-F238E27FC236}">
                <a16:creationId xmlns:a16="http://schemas.microsoft.com/office/drawing/2014/main" id="{5781FC7E-25EF-CE23-753E-D8F32D6DFC90}"/>
              </a:ext>
            </a:extLst>
          </p:cNvPr>
          <p:cNvGrpSpPr/>
          <p:nvPr/>
        </p:nvGrpSpPr>
        <p:grpSpPr>
          <a:xfrm>
            <a:off x="453565" y="5529270"/>
            <a:ext cx="2546113" cy="412145"/>
            <a:chOff x="985140" y="4343519"/>
            <a:chExt cx="2386637" cy="412145"/>
          </a:xfrm>
        </p:grpSpPr>
        <p:grpSp>
          <p:nvGrpSpPr>
            <p:cNvPr id="49" name="Group 48">
              <a:extLst>
                <a:ext uri="{FF2B5EF4-FFF2-40B4-BE49-F238E27FC236}">
                  <a16:creationId xmlns:a16="http://schemas.microsoft.com/office/drawing/2014/main" id="{37286DEA-FF70-2BE5-ECBA-C3A7194C9BF9}"/>
                </a:ext>
              </a:extLst>
            </p:cNvPr>
            <p:cNvGrpSpPr/>
            <p:nvPr/>
          </p:nvGrpSpPr>
          <p:grpSpPr>
            <a:xfrm>
              <a:off x="985140" y="4343519"/>
              <a:ext cx="2386637" cy="412145"/>
              <a:chOff x="4394804" y="1513071"/>
              <a:chExt cx="2434839" cy="420469"/>
            </a:xfrm>
          </p:grpSpPr>
          <p:sp>
            <p:nvSpPr>
              <p:cNvPr id="51" name="Rectangle 50">
                <a:extLst>
                  <a:ext uri="{FF2B5EF4-FFF2-40B4-BE49-F238E27FC236}">
                    <a16:creationId xmlns:a16="http://schemas.microsoft.com/office/drawing/2014/main" id="{E51525CF-64F2-3A9A-1F4B-820C179A061C}"/>
                  </a:ext>
                  <a:ext uri="{C183D7F6-B498-43B3-948B-1728B52AA6E4}">
                    <adec:decorative xmlns:adec="http://schemas.microsoft.com/office/drawing/2017/decorative" val="1"/>
                  </a:ext>
                </a:extLst>
              </p:cNvPr>
              <p:cNvSpPr/>
              <p:nvPr/>
            </p:nvSpPr>
            <p:spPr bwMode="auto">
              <a:xfrm>
                <a:off x="4900752" y="1513071"/>
                <a:ext cx="1928891" cy="411480"/>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Semibold" panose="020B0702040204020203" pitchFamily="34" charset="0"/>
                  </a:rPr>
                  <a:t>Call ride-share reminder</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Super apps</a:t>
                </a:r>
              </a:p>
            </p:txBody>
          </p:sp>
          <p:cxnSp>
            <p:nvCxnSpPr>
              <p:cNvPr id="52" name="Straight Connector 51">
                <a:extLst>
                  <a:ext uri="{FF2B5EF4-FFF2-40B4-BE49-F238E27FC236}">
                    <a16:creationId xmlns:a16="http://schemas.microsoft.com/office/drawing/2014/main" id="{6A43BDC7-6604-317B-3EF9-99FEDAD700F5}"/>
                  </a:ext>
                </a:extLst>
              </p:cNvPr>
              <p:cNvCxnSpPr>
                <a:cxnSpLocks/>
              </p:cNvCxnSpPr>
              <p:nvPr/>
            </p:nvCxnSpPr>
            <p:spPr>
              <a:xfrm>
                <a:off x="4394808" y="1597774"/>
                <a:ext cx="0" cy="335766"/>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cxnSp>
            <p:nvCxnSpPr>
              <p:cNvPr id="53" name="Straight Connector 52">
                <a:extLst>
                  <a:ext uri="{FF2B5EF4-FFF2-40B4-BE49-F238E27FC236}">
                    <a16:creationId xmlns:a16="http://schemas.microsoft.com/office/drawing/2014/main" id="{7E635E26-ECD6-21DD-1E67-E469B659B945}"/>
                  </a:ext>
                </a:extLst>
              </p:cNvPr>
              <p:cNvCxnSpPr>
                <a:cxnSpLocks/>
              </p:cNvCxnSpPr>
              <p:nvPr/>
            </p:nvCxnSpPr>
            <p:spPr>
              <a:xfrm flipH="1">
                <a:off x="4394804" y="1933540"/>
                <a:ext cx="2335310" cy="0"/>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grpSp>
        <p:pic>
          <p:nvPicPr>
            <p:cNvPr id="50" name="Graphic 49">
              <a:extLst>
                <a:ext uri="{FF2B5EF4-FFF2-40B4-BE49-F238E27FC236}">
                  <a16:creationId xmlns:a16="http://schemas.microsoft.com/office/drawing/2014/main" id="{943AC490-AC24-932B-140B-54C0368FE8FB}"/>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1072095" y="4387637"/>
              <a:ext cx="457200" cy="296475"/>
            </a:xfrm>
            <a:prstGeom prst="rect">
              <a:avLst/>
            </a:prstGeom>
          </p:spPr>
        </p:pic>
      </p:grpSp>
      <p:grpSp>
        <p:nvGrpSpPr>
          <p:cNvPr id="54" name="Group 53" descr="Work from home 12-3pm&#10;Hybrid work">
            <a:extLst>
              <a:ext uri="{FF2B5EF4-FFF2-40B4-BE49-F238E27FC236}">
                <a16:creationId xmlns:a16="http://schemas.microsoft.com/office/drawing/2014/main" id="{7888A5EF-768B-A3F9-9A9D-32EB92D26787}"/>
              </a:ext>
            </a:extLst>
          </p:cNvPr>
          <p:cNvGrpSpPr/>
          <p:nvPr/>
        </p:nvGrpSpPr>
        <p:grpSpPr>
          <a:xfrm>
            <a:off x="8239331" y="974810"/>
            <a:ext cx="1931297" cy="500848"/>
            <a:chOff x="6096000" y="976484"/>
            <a:chExt cx="1731589" cy="449057"/>
          </a:xfrm>
        </p:grpSpPr>
        <p:grpSp>
          <p:nvGrpSpPr>
            <p:cNvPr id="55" name="Group 54">
              <a:extLst>
                <a:ext uri="{FF2B5EF4-FFF2-40B4-BE49-F238E27FC236}">
                  <a16:creationId xmlns:a16="http://schemas.microsoft.com/office/drawing/2014/main" id="{031DB50E-C81B-B16C-EE92-D86F80D5436D}"/>
                </a:ext>
              </a:extLst>
            </p:cNvPr>
            <p:cNvGrpSpPr/>
            <p:nvPr/>
          </p:nvGrpSpPr>
          <p:grpSpPr>
            <a:xfrm>
              <a:off x="6096000" y="976484"/>
              <a:ext cx="1731589" cy="449057"/>
              <a:chOff x="4412397" y="1486104"/>
              <a:chExt cx="1766561" cy="458127"/>
            </a:xfrm>
          </p:grpSpPr>
          <p:sp>
            <p:nvSpPr>
              <p:cNvPr id="57" name="Rectangle 56">
                <a:extLst>
                  <a:ext uri="{FF2B5EF4-FFF2-40B4-BE49-F238E27FC236}">
                    <a16:creationId xmlns:a16="http://schemas.microsoft.com/office/drawing/2014/main" id="{8B9C8415-2D38-D430-1BA6-7A3595D4466F}"/>
                  </a:ext>
                  <a:ext uri="{C183D7F6-B498-43B3-948B-1728B52AA6E4}">
                    <adec:decorative xmlns:adec="http://schemas.microsoft.com/office/drawing/2017/decorative" val="1"/>
                  </a:ext>
                </a:extLst>
              </p:cNvPr>
              <p:cNvSpPr/>
              <p:nvPr/>
            </p:nvSpPr>
            <p:spPr bwMode="auto">
              <a:xfrm>
                <a:off x="4412397" y="1486104"/>
                <a:ext cx="1463040" cy="411480"/>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Semibold" panose="020B0702040204020203" pitchFamily="34" charset="0"/>
                  </a:rPr>
                  <a:t>Work from home 12-3pm</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Hybrid work</a:t>
                </a:r>
              </a:p>
            </p:txBody>
          </p:sp>
          <p:cxnSp>
            <p:nvCxnSpPr>
              <p:cNvPr id="58" name="Straight Connector 57">
                <a:extLst>
                  <a:ext uri="{FF2B5EF4-FFF2-40B4-BE49-F238E27FC236}">
                    <a16:creationId xmlns:a16="http://schemas.microsoft.com/office/drawing/2014/main" id="{9D4B1CB4-D80F-EDE9-8294-23724CAAF4B7}"/>
                  </a:ext>
                </a:extLst>
              </p:cNvPr>
              <p:cNvCxnSpPr>
                <a:cxnSpLocks/>
              </p:cNvCxnSpPr>
              <p:nvPr/>
            </p:nvCxnSpPr>
            <p:spPr>
              <a:xfrm>
                <a:off x="4483519" y="1496795"/>
                <a:ext cx="0" cy="447436"/>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cxnSp>
            <p:nvCxnSpPr>
              <p:cNvPr id="59" name="Straight Connector 58">
                <a:extLst>
                  <a:ext uri="{FF2B5EF4-FFF2-40B4-BE49-F238E27FC236}">
                    <a16:creationId xmlns:a16="http://schemas.microsoft.com/office/drawing/2014/main" id="{B9F50D07-3019-3850-FD17-9E5C2C7CF1B9}"/>
                  </a:ext>
                </a:extLst>
              </p:cNvPr>
              <p:cNvCxnSpPr>
                <a:cxnSpLocks/>
              </p:cNvCxnSpPr>
              <p:nvPr/>
            </p:nvCxnSpPr>
            <p:spPr>
              <a:xfrm flipH="1">
                <a:off x="4483519" y="1944231"/>
                <a:ext cx="1695439" cy="0"/>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grpSp>
        <p:pic>
          <p:nvPicPr>
            <p:cNvPr id="56" name="Graphic 55">
              <a:extLst>
                <a:ext uri="{FF2B5EF4-FFF2-40B4-BE49-F238E27FC236}">
                  <a16:creationId xmlns:a16="http://schemas.microsoft.com/office/drawing/2014/main" id="{BFD92B1D-377D-F471-49E6-40452D24C5B7}"/>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7460723" y="986547"/>
              <a:ext cx="366865" cy="323189"/>
            </a:xfrm>
            <a:prstGeom prst="rect">
              <a:avLst/>
            </a:prstGeom>
          </p:spPr>
        </p:pic>
      </p:grpSp>
      <p:grpSp>
        <p:nvGrpSpPr>
          <p:cNvPr id="74" name="Group 73" descr="Tap to buy&#10;Customer focused">
            <a:extLst>
              <a:ext uri="{FF2B5EF4-FFF2-40B4-BE49-F238E27FC236}">
                <a16:creationId xmlns:a16="http://schemas.microsoft.com/office/drawing/2014/main" id="{D1C65DA2-4E37-1076-014B-AD6CBE4C2B05}"/>
              </a:ext>
            </a:extLst>
          </p:cNvPr>
          <p:cNvGrpSpPr/>
          <p:nvPr/>
        </p:nvGrpSpPr>
        <p:grpSpPr>
          <a:xfrm>
            <a:off x="6571542" y="3928227"/>
            <a:ext cx="2182491" cy="539978"/>
            <a:chOff x="8044396" y="3803540"/>
            <a:chExt cx="2182491" cy="539978"/>
          </a:xfrm>
        </p:grpSpPr>
        <p:grpSp>
          <p:nvGrpSpPr>
            <p:cNvPr id="75" name="Group 74">
              <a:extLst>
                <a:ext uri="{FF2B5EF4-FFF2-40B4-BE49-F238E27FC236}">
                  <a16:creationId xmlns:a16="http://schemas.microsoft.com/office/drawing/2014/main" id="{3C9C5B13-CEED-BB93-E1BF-A0A33725C9D4}"/>
                </a:ext>
              </a:extLst>
            </p:cNvPr>
            <p:cNvGrpSpPr/>
            <p:nvPr/>
          </p:nvGrpSpPr>
          <p:grpSpPr>
            <a:xfrm>
              <a:off x="8044396" y="3803540"/>
              <a:ext cx="2182491" cy="539978"/>
              <a:chOff x="4483519" y="1382656"/>
              <a:chExt cx="2226571" cy="550884"/>
            </a:xfrm>
          </p:grpSpPr>
          <p:sp>
            <p:nvSpPr>
              <p:cNvPr id="77" name="Rectangle 76">
                <a:extLst>
                  <a:ext uri="{FF2B5EF4-FFF2-40B4-BE49-F238E27FC236}">
                    <a16:creationId xmlns:a16="http://schemas.microsoft.com/office/drawing/2014/main" id="{AB9097DE-F827-2044-ED94-3C01C6F7333C}"/>
                  </a:ext>
                  <a:ext uri="{C183D7F6-B498-43B3-948B-1728B52AA6E4}">
                    <adec:decorative xmlns:adec="http://schemas.microsoft.com/office/drawing/2017/decorative" val="1"/>
                  </a:ext>
                </a:extLst>
              </p:cNvPr>
              <p:cNvSpPr/>
              <p:nvPr/>
            </p:nvSpPr>
            <p:spPr bwMode="auto">
              <a:xfrm>
                <a:off x="4781199" y="1513071"/>
                <a:ext cx="1928891" cy="411480"/>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Semibold" panose="020B0702040204020203" pitchFamily="34" charset="0"/>
                  </a:rPr>
                  <a:t>Tap to buy</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1000" b="0" i="0" u="none" strike="noStrike" kern="0" cap="none" spc="0" normalizeH="0" baseline="0" noProof="0" dirty="0">
                    <a:ln>
                      <a:noFill/>
                    </a:ln>
                    <a:solidFill>
                      <a:srgbClr val="FFFFFF"/>
                    </a:solidFill>
                    <a:effectLst/>
                    <a:uLnTx/>
                    <a:uFillTx/>
                    <a:latin typeface="Segoe UI"/>
                    <a:ea typeface="+mn-ea"/>
                    <a:cs typeface="Segoe UI" panose="020B0502040204020203" pitchFamily="34" charset="0"/>
                  </a:rPr>
                  <a:t>Customer focused</a:t>
                </a:r>
              </a:p>
            </p:txBody>
          </p:sp>
          <p:cxnSp>
            <p:nvCxnSpPr>
              <p:cNvPr id="78" name="Straight Connector 77">
                <a:extLst>
                  <a:ext uri="{FF2B5EF4-FFF2-40B4-BE49-F238E27FC236}">
                    <a16:creationId xmlns:a16="http://schemas.microsoft.com/office/drawing/2014/main" id="{1D05778C-92A4-85EF-4BBB-4F063FBF76DA}"/>
                  </a:ext>
                </a:extLst>
              </p:cNvPr>
              <p:cNvCxnSpPr>
                <a:cxnSpLocks/>
              </p:cNvCxnSpPr>
              <p:nvPr/>
            </p:nvCxnSpPr>
            <p:spPr>
              <a:xfrm>
                <a:off x="4483519" y="1382656"/>
                <a:ext cx="0" cy="550884"/>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cxnSp>
            <p:nvCxnSpPr>
              <p:cNvPr id="79" name="Straight Connector 78">
                <a:extLst>
                  <a:ext uri="{FF2B5EF4-FFF2-40B4-BE49-F238E27FC236}">
                    <a16:creationId xmlns:a16="http://schemas.microsoft.com/office/drawing/2014/main" id="{C2E000EF-9E80-D9D7-0D6E-91724D208779}"/>
                  </a:ext>
                </a:extLst>
              </p:cNvPr>
              <p:cNvCxnSpPr>
                <a:cxnSpLocks/>
              </p:cNvCxnSpPr>
              <p:nvPr/>
            </p:nvCxnSpPr>
            <p:spPr>
              <a:xfrm flipH="1">
                <a:off x="4483519" y="1933540"/>
                <a:ext cx="1554480" cy="0"/>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grpSp>
        <p:pic>
          <p:nvPicPr>
            <p:cNvPr id="76" name="Graphic 75">
              <a:extLst>
                <a:ext uri="{FF2B5EF4-FFF2-40B4-BE49-F238E27FC236}">
                  <a16:creationId xmlns:a16="http://schemas.microsoft.com/office/drawing/2014/main" id="{6FD4B0B0-A7EB-E4D0-1DD1-3ACCCC65D09F}"/>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8140088" y="3803541"/>
              <a:ext cx="265813" cy="457200"/>
            </a:xfrm>
            <a:prstGeom prst="rect">
              <a:avLst/>
            </a:prstGeom>
          </p:spPr>
        </p:pic>
      </p:grpSp>
    </p:spTree>
    <p:extLst>
      <p:ext uri="{BB962C8B-B14F-4D97-AF65-F5344CB8AC3E}">
        <p14:creationId xmlns:p14="http://schemas.microsoft.com/office/powerpoint/2010/main" val="109782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10" presetClass="entr" presetSubtype="0" fill="hold" nodeType="withEffect">
                                  <p:stCondLst>
                                    <p:cond delay="50"/>
                                  </p:stCondLst>
                                  <p:childTnLst>
                                    <p:set>
                                      <p:cBhvr>
                                        <p:cTn id="9" dur="1" fill="hold">
                                          <p:stCondLst>
                                            <p:cond delay="0"/>
                                          </p:stCondLst>
                                        </p:cTn>
                                        <p:tgtEl>
                                          <p:spTgt spid="72"/>
                                        </p:tgtEl>
                                        <p:attrNameLst>
                                          <p:attrName>style.visibility</p:attrName>
                                        </p:attrNameLst>
                                      </p:cBhvr>
                                      <p:to>
                                        <p:strVal val="visible"/>
                                      </p:to>
                                    </p:set>
                                    <p:animEffect transition="in" filter="fade">
                                      <p:cBhvr>
                                        <p:cTn id="10" dur="500"/>
                                        <p:tgtEl>
                                          <p:spTgt spid="72"/>
                                        </p:tgtEl>
                                      </p:cBhvr>
                                    </p:animEffect>
                                  </p:childTnLst>
                                </p:cTn>
                              </p:par>
                              <p:par>
                                <p:cTn id="11" presetID="10" presetClass="entr" presetSubtype="0" fill="hold" nodeType="withEffect">
                                  <p:stCondLst>
                                    <p:cond delay="10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par>
                                <p:cTn id="14" presetID="10" presetClass="entr" presetSubtype="0" fill="hold" nodeType="withEffect">
                                  <p:stCondLst>
                                    <p:cond delay="150"/>
                                  </p:stCondLst>
                                  <p:childTnLst>
                                    <p:set>
                                      <p:cBhvr>
                                        <p:cTn id="15" dur="1" fill="hold">
                                          <p:stCondLst>
                                            <p:cond delay="0"/>
                                          </p:stCondLst>
                                        </p:cTn>
                                        <p:tgtEl>
                                          <p:spTgt spid="64"/>
                                        </p:tgtEl>
                                        <p:attrNameLst>
                                          <p:attrName>style.visibility</p:attrName>
                                        </p:attrNameLst>
                                      </p:cBhvr>
                                      <p:to>
                                        <p:strVal val="visible"/>
                                      </p:to>
                                    </p:set>
                                    <p:animEffect transition="in" filter="fade">
                                      <p:cBhvr>
                                        <p:cTn id="16" dur="500"/>
                                        <p:tgtEl>
                                          <p:spTgt spid="64"/>
                                        </p:tgtEl>
                                      </p:cBhvr>
                                    </p:animEffect>
                                  </p:childTnLst>
                                </p:cTn>
                              </p:par>
                              <p:par>
                                <p:cTn id="17" presetID="10" presetClass="entr" presetSubtype="0" fill="hold" nodeType="withEffect">
                                  <p:stCondLst>
                                    <p:cond delay="200"/>
                                  </p:stCondLst>
                                  <p:childTnLst>
                                    <p:set>
                                      <p:cBhvr>
                                        <p:cTn id="18" dur="1" fill="hold">
                                          <p:stCondLst>
                                            <p:cond delay="0"/>
                                          </p:stCondLst>
                                        </p:cTn>
                                        <p:tgtEl>
                                          <p:spTgt spid="68"/>
                                        </p:tgtEl>
                                        <p:attrNameLst>
                                          <p:attrName>style.visibility</p:attrName>
                                        </p:attrNameLst>
                                      </p:cBhvr>
                                      <p:to>
                                        <p:strVal val="visible"/>
                                      </p:to>
                                    </p:set>
                                    <p:animEffect transition="in" filter="fade">
                                      <p:cBhvr>
                                        <p:cTn id="19" dur="500"/>
                                        <p:tgtEl>
                                          <p:spTgt spid="68"/>
                                        </p:tgtEl>
                                      </p:cBhvr>
                                    </p:animEffect>
                                  </p:childTnLst>
                                </p:cTn>
                              </p:par>
                              <p:par>
                                <p:cTn id="20" presetID="10" presetClass="entr" presetSubtype="0" fill="hold" nodeType="withEffect">
                                  <p:stCondLst>
                                    <p:cond delay="250"/>
                                  </p:stCondLst>
                                  <p:childTnLst>
                                    <p:set>
                                      <p:cBhvr>
                                        <p:cTn id="21" dur="1" fill="hold">
                                          <p:stCondLst>
                                            <p:cond delay="0"/>
                                          </p:stCondLst>
                                        </p:cTn>
                                        <p:tgtEl>
                                          <p:spTgt spid="65"/>
                                        </p:tgtEl>
                                        <p:attrNameLst>
                                          <p:attrName>style.visibility</p:attrName>
                                        </p:attrNameLst>
                                      </p:cBhvr>
                                      <p:to>
                                        <p:strVal val="visible"/>
                                      </p:to>
                                    </p:set>
                                    <p:animEffect transition="in" filter="fade">
                                      <p:cBhvr>
                                        <p:cTn id="22" dur="500"/>
                                        <p:tgtEl>
                                          <p:spTgt spid="65"/>
                                        </p:tgtEl>
                                      </p:cBhvr>
                                    </p:animEffect>
                                  </p:childTnLst>
                                </p:cTn>
                              </p:par>
                              <p:par>
                                <p:cTn id="23" presetID="10" presetClass="entr" presetSubtype="0" fill="hold" nodeType="withEffect">
                                  <p:stCondLst>
                                    <p:cond delay="30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500"/>
                                        <p:tgtEl>
                                          <p:spTgt spid="66"/>
                                        </p:tgtEl>
                                      </p:cBhvr>
                                    </p:animEffect>
                                  </p:childTnLst>
                                </p:cTn>
                              </p:par>
                              <p:par>
                                <p:cTn id="26" presetID="10" presetClass="entr" presetSubtype="0" fill="hold" nodeType="withEffect">
                                  <p:stCondLst>
                                    <p:cond delay="35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500"/>
                                        <p:tgtEl>
                                          <p:spTgt spid="62"/>
                                        </p:tgtEl>
                                      </p:cBhvr>
                                    </p:animEffect>
                                  </p:childTnLst>
                                </p:cTn>
                              </p:par>
                              <p:par>
                                <p:cTn id="29" presetID="10" presetClass="entr" presetSubtype="0" fill="hold" nodeType="withEffect">
                                  <p:stCondLst>
                                    <p:cond delay="40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nodeType="withEffect">
                                  <p:stCondLst>
                                    <p:cond delay="45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par>
                                <p:cTn id="35" presetID="10" presetClass="entr" presetSubtype="0" fill="hold" nodeType="withEffect">
                                  <p:stCondLst>
                                    <p:cond delay="500"/>
                                  </p:stCondLst>
                                  <p:childTnLst>
                                    <p:set>
                                      <p:cBhvr>
                                        <p:cTn id="36" dur="1" fill="hold">
                                          <p:stCondLst>
                                            <p:cond delay="0"/>
                                          </p:stCondLst>
                                        </p:cTn>
                                        <p:tgtEl>
                                          <p:spTgt spid="67"/>
                                        </p:tgtEl>
                                        <p:attrNameLst>
                                          <p:attrName>style.visibility</p:attrName>
                                        </p:attrNameLst>
                                      </p:cBhvr>
                                      <p:to>
                                        <p:strVal val="visible"/>
                                      </p:to>
                                    </p:set>
                                    <p:animEffect transition="in" filter="fade">
                                      <p:cBhvr>
                                        <p:cTn id="37" dur="500"/>
                                        <p:tgtEl>
                                          <p:spTgt spid="67"/>
                                        </p:tgtEl>
                                      </p:cBhvr>
                                    </p:animEffect>
                                  </p:childTnLst>
                                </p:cTn>
                              </p:par>
                              <p:par>
                                <p:cTn id="38" presetID="10" presetClass="entr" presetSubtype="0" fill="hold" nodeType="withEffect">
                                  <p:stCondLst>
                                    <p:cond delay="550"/>
                                  </p:stCondLst>
                                  <p:childTnLst>
                                    <p:set>
                                      <p:cBhvr>
                                        <p:cTn id="39" dur="1" fill="hold">
                                          <p:stCondLst>
                                            <p:cond delay="0"/>
                                          </p:stCondLst>
                                        </p:cTn>
                                        <p:tgtEl>
                                          <p:spTgt spid="71"/>
                                        </p:tgtEl>
                                        <p:attrNameLst>
                                          <p:attrName>style.visibility</p:attrName>
                                        </p:attrNameLst>
                                      </p:cBhvr>
                                      <p:to>
                                        <p:strVal val="visible"/>
                                      </p:to>
                                    </p:set>
                                    <p:animEffect transition="in" filter="fade">
                                      <p:cBhvr>
                                        <p:cTn id="40" dur="500"/>
                                        <p:tgtEl>
                                          <p:spTgt spid="7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animEffect transition="in" filter="fade">
                                      <p:cBhvr>
                                        <p:cTn id="43" dur="500"/>
                                        <p:tgtEl>
                                          <p:spTgt spid="73"/>
                                        </p:tgtEl>
                                      </p:cBhvr>
                                    </p:animEffect>
                                  </p:childTnLst>
                                </p:cTn>
                              </p:par>
                              <p:par>
                                <p:cTn id="44" presetID="10" presetClass="entr" presetSubtype="0" fill="hold" grpId="0" nodeType="withEffect">
                                  <p:stCondLst>
                                    <p:cond delay="600"/>
                                  </p:stCondLst>
                                  <p:childTnLst>
                                    <p:set>
                                      <p:cBhvr>
                                        <p:cTn id="45" dur="1" fill="hold">
                                          <p:stCondLst>
                                            <p:cond delay="0"/>
                                          </p:stCondLst>
                                        </p:cTn>
                                        <p:tgtEl>
                                          <p:spTgt spid="5"/>
                                        </p:tgtEl>
                                        <p:attrNameLst>
                                          <p:attrName>style.visibility</p:attrName>
                                        </p:attrNameLst>
                                      </p:cBhvr>
                                      <p:to>
                                        <p:strVal val="visible"/>
                                      </p:to>
                                    </p:set>
                                    <p:animEffect transition="in" filter="fade">
                                      <p:cBhvr>
                                        <p:cTn id="46" dur="500"/>
                                        <p:tgtEl>
                                          <p:spTgt spid="5"/>
                                        </p:tgtEl>
                                      </p:cBhvr>
                                    </p:animEffect>
                                  </p:childTnLst>
                                </p:cTn>
                              </p:par>
                              <p:par>
                                <p:cTn id="47" presetID="42" presetClass="path" presetSubtype="0" decel="100000" fill="hold" grpId="1" nodeType="withEffect">
                                  <p:stCondLst>
                                    <p:cond delay="600"/>
                                  </p:stCondLst>
                                  <p:childTnLst>
                                    <p:animMotion origin="layout" path="M 6.25E-7 4.07407E-6 L 6.25E-7 0.03541 " pathEditMode="relative" rAng="0" ptsTypes="AA">
                                      <p:cBhvr>
                                        <p:cTn id="48" dur="700" spd="-100000" fill="hold"/>
                                        <p:tgtEl>
                                          <p:spTgt spid="5"/>
                                        </p:tgtEl>
                                        <p:attrNameLst>
                                          <p:attrName>ppt_x</p:attrName>
                                          <p:attrName>ppt_y</p:attrName>
                                        </p:attrNameLst>
                                      </p:cBhvr>
                                      <p:rCtr x="0" y="1759"/>
                                    </p:animMotion>
                                  </p:childTnLst>
                                </p:cTn>
                              </p:par>
                            </p:childTnLst>
                          </p:cTn>
                        </p:par>
                        <p:par>
                          <p:cTn id="49" fill="hold">
                            <p:stCondLst>
                              <p:cond delay="1300"/>
                            </p:stCondLst>
                            <p:childTnLst>
                              <p:par>
                                <p:cTn id="50" presetID="22" presetClass="exit" presetSubtype="4" fill="hold" grpId="2" nodeType="afterEffect">
                                  <p:stCondLst>
                                    <p:cond delay="4000"/>
                                  </p:stCondLst>
                                  <p:childTnLst>
                                    <p:animEffect transition="out" filter="wipe(down)">
                                      <p:cBhvr>
                                        <p:cTn id="51" dur="500"/>
                                        <p:tgtEl>
                                          <p:spTgt spid="5"/>
                                        </p:tgtEl>
                                      </p:cBhvr>
                                    </p:animEffect>
                                    <p:set>
                                      <p:cBhvr>
                                        <p:cTn id="52" dur="1" fill="hold">
                                          <p:stCondLst>
                                            <p:cond delay="499"/>
                                          </p:stCondLst>
                                        </p:cTn>
                                        <p:tgtEl>
                                          <p:spTgt spid="5"/>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4"/>
                                        </p:tgtEl>
                                        <p:attrNameLst>
                                          <p:attrName>style.visibility</p:attrName>
                                        </p:attrNameLst>
                                      </p:cBhvr>
                                      <p:to>
                                        <p:strVal val="visible"/>
                                      </p:to>
                                    </p:set>
                                    <p:animEffect transition="in" filter="fade">
                                      <p:cBhvr>
                                        <p:cTn id="57" dur="1000"/>
                                        <p:tgtEl>
                                          <p:spTgt spid="74"/>
                                        </p:tgtEl>
                                      </p:cBhvr>
                                    </p:animEffect>
                                  </p:childTnLst>
                                </p:cTn>
                              </p:par>
                              <p:par>
                                <p:cTn id="58" presetID="10" presetClass="entr" presetSubtype="0" fill="hold" nodeType="with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1000"/>
                                        <p:tgtEl>
                                          <p:spTgt spid="42"/>
                                        </p:tgtEl>
                                      </p:cBhvr>
                                    </p:animEffect>
                                  </p:childTnLst>
                                </p:cTn>
                              </p:par>
                              <p:par>
                                <p:cTn id="61" presetID="10" presetClass="entr" presetSubtype="0" fill="hold" nodeType="withEffect">
                                  <p:stCondLst>
                                    <p:cond delay="0"/>
                                  </p:stCondLst>
                                  <p:childTnLst>
                                    <p:set>
                                      <p:cBhvr>
                                        <p:cTn id="62" dur="1" fill="hold">
                                          <p:stCondLst>
                                            <p:cond delay="0"/>
                                          </p:stCondLst>
                                        </p:cTn>
                                        <p:tgtEl>
                                          <p:spTgt spid="48"/>
                                        </p:tgtEl>
                                        <p:attrNameLst>
                                          <p:attrName>style.visibility</p:attrName>
                                        </p:attrNameLst>
                                      </p:cBhvr>
                                      <p:to>
                                        <p:strVal val="visible"/>
                                      </p:to>
                                    </p:set>
                                    <p:animEffect transition="in" filter="fade">
                                      <p:cBhvr>
                                        <p:cTn id="63" dur="1000"/>
                                        <p:tgtEl>
                                          <p:spTgt spid="48"/>
                                        </p:tgtEl>
                                      </p:cBhvr>
                                    </p:animEffect>
                                  </p:childTnLst>
                                </p:cTn>
                              </p:par>
                              <p:par>
                                <p:cTn id="64" presetID="10" presetClass="entr" presetSubtype="0" fill="hold" nodeType="withEffect">
                                  <p:stCondLst>
                                    <p:cond delay="0"/>
                                  </p:stCondLst>
                                  <p:childTnLst>
                                    <p:set>
                                      <p:cBhvr>
                                        <p:cTn id="65" dur="1" fill="hold">
                                          <p:stCondLst>
                                            <p:cond delay="0"/>
                                          </p:stCondLst>
                                        </p:cTn>
                                        <p:tgtEl>
                                          <p:spTgt spid="54"/>
                                        </p:tgtEl>
                                        <p:attrNameLst>
                                          <p:attrName>style.visibility</p:attrName>
                                        </p:attrNameLst>
                                      </p:cBhvr>
                                      <p:to>
                                        <p:strVal val="visible"/>
                                      </p:to>
                                    </p:set>
                                    <p:animEffect transition="in" filter="fade">
                                      <p:cBhvr>
                                        <p:cTn id="66"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5" grpId="0"/>
      <p:bldP spid="5" grpId="1"/>
      <p:bldP spid="5" grpId="2"/>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5975FA-65FF-4037-BBAD-DAD056CC709A}"/>
              </a:ext>
              <a:ext uri="{C183D7F6-B498-43B3-948B-1728B52AA6E4}">
                <adec:decorative xmlns:adec="http://schemas.microsoft.com/office/drawing/2017/decorative" val="0"/>
              </a:ext>
            </a:extLst>
          </p:cNvPr>
          <p:cNvSpPr>
            <a:spLocks noGrp="1"/>
          </p:cNvSpPr>
          <p:nvPr>
            <p:ph type="title"/>
          </p:nvPr>
        </p:nvSpPr>
        <p:spPr>
          <a:xfrm>
            <a:off x="588263" y="457200"/>
            <a:ext cx="11018520" cy="553998"/>
          </a:xfrm>
        </p:spPr>
        <p:txBody>
          <a:bodyPr/>
          <a:lstStyle/>
          <a:p>
            <a:r>
              <a:rPr lang="en-US"/>
              <a:t>Azure Synapse Link for SQL</a:t>
            </a:r>
            <a:endParaRPr lang="en-US">
              <a:solidFill>
                <a:schemeClr val="accent2"/>
              </a:solidFill>
            </a:endParaRPr>
          </a:p>
        </p:txBody>
      </p:sp>
      <p:sp>
        <p:nvSpPr>
          <p:cNvPr id="110" name="Rectangle 109">
            <a:extLst>
              <a:ext uri="{FF2B5EF4-FFF2-40B4-BE49-F238E27FC236}">
                <a16:creationId xmlns:a16="http://schemas.microsoft.com/office/drawing/2014/main" id="{E673886C-8FBF-4EE1-9E5E-8D521E181F21}"/>
              </a:ext>
              <a:ext uri="{C183D7F6-B498-43B3-948B-1728B52AA6E4}">
                <adec:decorative xmlns:adec="http://schemas.microsoft.com/office/drawing/2017/decorative" val="0"/>
              </a:ext>
            </a:extLst>
          </p:cNvPr>
          <p:cNvSpPr/>
          <p:nvPr/>
        </p:nvSpPr>
        <p:spPr bwMode="auto">
          <a:xfrm>
            <a:off x="584199" y="332849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Simplified</a:t>
            </a:r>
            <a:b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experience</a:t>
            </a:r>
          </a:p>
        </p:txBody>
      </p:sp>
      <p:sp>
        <p:nvSpPr>
          <p:cNvPr id="109" name="Rectangle 108">
            <a:extLst>
              <a:ext uri="{FF2B5EF4-FFF2-40B4-BE49-F238E27FC236}">
                <a16:creationId xmlns:a16="http://schemas.microsoft.com/office/drawing/2014/main" id="{EB032621-70B0-4F65-9F03-C3D7D21ED98C}"/>
              </a:ext>
              <a:ext uri="{C183D7F6-B498-43B3-948B-1728B52AA6E4}">
                <adec:decorative xmlns:adec="http://schemas.microsoft.com/office/drawing/2017/decorative" val="0"/>
              </a:ext>
            </a:extLst>
          </p:cNvPr>
          <p:cNvSpPr/>
          <p:nvPr/>
        </p:nvSpPr>
        <p:spPr bwMode="auto">
          <a:xfrm>
            <a:off x="584199" y="4071909"/>
            <a:ext cx="2343150" cy="166955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With a streamlined setup, transfer data from operational systems seamlessly</a:t>
            </a:r>
          </a:p>
        </p:txBody>
      </p:sp>
      <p:sp>
        <p:nvSpPr>
          <p:cNvPr id="14" name="Rectangle 13">
            <a:extLst>
              <a:ext uri="{FF2B5EF4-FFF2-40B4-BE49-F238E27FC236}">
                <a16:creationId xmlns:a16="http://schemas.microsoft.com/office/drawing/2014/main" id="{685DF95F-8ADE-4C3A-99CD-AF4F0FFF8BA9}"/>
              </a:ext>
              <a:ext uri="{C183D7F6-B498-43B3-948B-1728B52AA6E4}">
                <adec:decorative xmlns:adec="http://schemas.microsoft.com/office/drawing/2017/decorative" val="0"/>
              </a:ext>
            </a:extLst>
          </p:cNvPr>
          <p:cNvSpPr/>
          <p:nvPr/>
        </p:nvSpPr>
        <p:spPr bwMode="auto">
          <a:xfrm>
            <a:off x="3479574" y="332849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Centralized</a:t>
            </a:r>
            <a:b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data </a:t>
            </a:r>
          </a:p>
        </p:txBody>
      </p:sp>
      <p:sp>
        <p:nvSpPr>
          <p:cNvPr id="10" name="Rectangle 9">
            <a:extLst>
              <a:ext uri="{FF2B5EF4-FFF2-40B4-BE49-F238E27FC236}">
                <a16:creationId xmlns:a16="http://schemas.microsoft.com/office/drawing/2014/main" id="{A5080DE2-C4B5-4FAC-A8C9-B3AA67E66CF3}"/>
              </a:ext>
              <a:ext uri="{C183D7F6-B498-43B3-948B-1728B52AA6E4}">
                <adec:decorative xmlns:adec="http://schemas.microsoft.com/office/drawing/2017/decorative" val="0"/>
              </a:ext>
            </a:extLst>
          </p:cNvPr>
          <p:cNvSpPr/>
          <p:nvPr/>
        </p:nvSpPr>
        <p:spPr bwMode="auto">
          <a:xfrm>
            <a:off x="3479574" y="4071909"/>
            <a:ext cx="2343150" cy="166955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Consolidate data from multiple sources into a single analytics solution</a:t>
            </a:r>
          </a:p>
        </p:txBody>
      </p:sp>
      <p:sp>
        <p:nvSpPr>
          <p:cNvPr id="16" name="Rectangle 15">
            <a:extLst>
              <a:ext uri="{FF2B5EF4-FFF2-40B4-BE49-F238E27FC236}">
                <a16:creationId xmlns:a16="http://schemas.microsoft.com/office/drawing/2014/main" id="{C34C89AC-926D-4683-8D39-0B808D0153A1}"/>
              </a:ext>
              <a:ext uri="{C183D7F6-B498-43B3-948B-1728B52AA6E4}">
                <adec:decorative xmlns:adec="http://schemas.microsoft.com/office/drawing/2017/decorative" val="0"/>
              </a:ext>
            </a:extLst>
          </p:cNvPr>
          <p:cNvSpPr/>
          <p:nvPr/>
        </p:nvSpPr>
        <p:spPr bwMode="auto">
          <a:xfrm>
            <a:off x="6374949" y="332849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Near real-time insights</a:t>
            </a:r>
          </a:p>
        </p:txBody>
      </p:sp>
      <p:sp>
        <p:nvSpPr>
          <p:cNvPr id="15" name="Rectangle 14">
            <a:extLst>
              <a:ext uri="{FF2B5EF4-FFF2-40B4-BE49-F238E27FC236}">
                <a16:creationId xmlns:a16="http://schemas.microsoft.com/office/drawing/2014/main" id="{C3E750BB-8DA6-44F1-AB5A-EBDB6289B1C7}"/>
              </a:ext>
              <a:ext uri="{C183D7F6-B498-43B3-948B-1728B52AA6E4}">
                <adec:decorative xmlns:adec="http://schemas.microsoft.com/office/drawing/2017/decorative" val="0"/>
              </a:ext>
            </a:extLst>
          </p:cNvPr>
          <p:cNvSpPr/>
          <p:nvPr/>
        </p:nvSpPr>
        <p:spPr bwMode="auto">
          <a:xfrm>
            <a:off x="6374949" y="4071909"/>
            <a:ext cx="2343150" cy="166955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Maximize impact with automated systems, capturing and updating data in near real-time</a:t>
            </a:r>
          </a:p>
        </p:txBody>
      </p:sp>
      <p:sp>
        <p:nvSpPr>
          <p:cNvPr id="13" name="Rectangle 12">
            <a:extLst>
              <a:ext uri="{FF2B5EF4-FFF2-40B4-BE49-F238E27FC236}">
                <a16:creationId xmlns:a16="http://schemas.microsoft.com/office/drawing/2014/main" id="{651A8C43-32AD-4AE5-B86A-F734B31F01D7}"/>
              </a:ext>
              <a:ext uri="{C183D7F6-B498-43B3-948B-1728B52AA6E4}">
                <adec:decorative xmlns:adec="http://schemas.microsoft.com/office/drawing/2017/decorative" val="0"/>
              </a:ext>
            </a:extLst>
          </p:cNvPr>
          <p:cNvSpPr/>
          <p:nvPr/>
        </p:nvSpPr>
        <p:spPr bwMode="auto">
          <a:xfrm>
            <a:off x="9270324" y="3328496"/>
            <a:ext cx="2343150" cy="74261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0" rIns="4572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Minimized</a:t>
            </a:r>
            <a:b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br>
            <a:r>
              <a:rPr kumimoji="0" lang="en-US" sz="18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overhead</a:t>
            </a:r>
          </a:p>
        </p:txBody>
      </p:sp>
      <p:sp>
        <p:nvSpPr>
          <p:cNvPr id="11" name="Rectangle 10">
            <a:extLst>
              <a:ext uri="{FF2B5EF4-FFF2-40B4-BE49-F238E27FC236}">
                <a16:creationId xmlns:a16="http://schemas.microsoft.com/office/drawing/2014/main" id="{CF58F7DB-A056-43F3-8A8F-A4EA51AB22B2}"/>
              </a:ext>
              <a:ext uri="{C183D7F6-B498-43B3-948B-1728B52AA6E4}">
                <adec:decorative xmlns:adec="http://schemas.microsoft.com/office/drawing/2017/decorative" val="0"/>
              </a:ext>
            </a:extLst>
          </p:cNvPr>
          <p:cNvSpPr/>
          <p:nvPr/>
        </p:nvSpPr>
        <p:spPr bwMode="auto">
          <a:xfrm>
            <a:off x="9270324" y="4071909"/>
            <a:ext cx="2343150" cy="1669556"/>
          </a:xfrm>
          <a:prstGeom prst="rect">
            <a:avLst/>
          </a:prstGeom>
          <a:solidFill>
            <a:schemeClr val="tx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Record data changes without stretching source systems</a:t>
            </a:r>
          </a:p>
        </p:txBody>
      </p:sp>
      <p:grpSp>
        <p:nvGrpSpPr>
          <p:cNvPr id="6" name="Group 5">
            <a:extLst>
              <a:ext uri="{FF2B5EF4-FFF2-40B4-BE49-F238E27FC236}">
                <a16:creationId xmlns:a16="http://schemas.microsoft.com/office/drawing/2014/main" id="{EA18AD87-C27E-22AA-7118-FB23D840BB05}"/>
              </a:ext>
              <a:ext uri="{C183D7F6-B498-43B3-948B-1728B52AA6E4}">
                <adec:decorative xmlns:adec="http://schemas.microsoft.com/office/drawing/2017/decorative" val="1"/>
              </a:ext>
            </a:extLst>
          </p:cNvPr>
          <p:cNvGrpSpPr/>
          <p:nvPr/>
        </p:nvGrpSpPr>
        <p:grpSpPr>
          <a:xfrm>
            <a:off x="6673510" y="1726936"/>
            <a:ext cx="1746028" cy="1443906"/>
            <a:chOff x="6652053" y="2119469"/>
            <a:chExt cx="1746028" cy="1443906"/>
          </a:xfrm>
        </p:grpSpPr>
        <p:pic>
          <p:nvPicPr>
            <p:cNvPr id="21" name="Graphic 20">
              <a:extLst>
                <a:ext uri="{FF2B5EF4-FFF2-40B4-BE49-F238E27FC236}">
                  <a16:creationId xmlns:a16="http://schemas.microsoft.com/office/drawing/2014/main" id="{5A5214D9-C402-38AE-BAA7-DA4CB04C1F1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883763" y="2889113"/>
              <a:ext cx="1363326" cy="674262"/>
            </a:xfrm>
            <a:prstGeom prst="rect">
              <a:avLst/>
            </a:prstGeom>
          </p:spPr>
        </p:pic>
        <p:grpSp>
          <p:nvGrpSpPr>
            <p:cNvPr id="22" name="Group 21">
              <a:extLst>
                <a:ext uri="{FF2B5EF4-FFF2-40B4-BE49-F238E27FC236}">
                  <a16:creationId xmlns:a16="http://schemas.microsoft.com/office/drawing/2014/main" id="{FC7CC1FA-9074-FB77-E8F3-1196C74CB709}"/>
                </a:ext>
              </a:extLst>
            </p:cNvPr>
            <p:cNvGrpSpPr/>
            <p:nvPr/>
          </p:nvGrpSpPr>
          <p:grpSpPr>
            <a:xfrm>
              <a:off x="6867935" y="2631793"/>
              <a:ext cx="1385200" cy="778454"/>
              <a:chOff x="6304345" y="2672273"/>
              <a:chExt cx="2299527" cy="1292285"/>
            </a:xfrm>
          </p:grpSpPr>
          <p:pic>
            <p:nvPicPr>
              <p:cNvPr id="35" name="Graphic 34">
                <a:extLst>
                  <a:ext uri="{FF2B5EF4-FFF2-40B4-BE49-F238E27FC236}">
                    <a16:creationId xmlns:a16="http://schemas.microsoft.com/office/drawing/2014/main" id="{A3288B86-457F-4C05-C5DD-BF3E1DAD2A7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13227" y="2672273"/>
                <a:ext cx="1590645" cy="959337"/>
              </a:xfrm>
              <a:prstGeom prst="rect">
                <a:avLst/>
              </a:prstGeom>
            </p:spPr>
          </p:pic>
          <p:pic>
            <p:nvPicPr>
              <p:cNvPr id="37" name="Graphic 36">
                <a:extLst>
                  <a:ext uri="{FF2B5EF4-FFF2-40B4-BE49-F238E27FC236}">
                    <a16:creationId xmlns:a16="http://schemas.microsoft.com/office/drawing/2014/main" id="{EEBE9562-E922-96D6-2F7A-0DC20B038C0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04345" y="3029976"/>
                <a:ext cx="1671108" cy="934582"/>
              </a:xfrm>
              <a:prstGeom prst="rect">
                <a:avLst/>
              </a:prstGeom>
            </p:spPr>
          </p:pic>
        </p:grpSp>
        <p:pic>
          <p:nvPicPr>
            <p:cNvPr id="23" name="Graphic 22">
              <a:extLst>
                <a:ext uri="{FF2B5EF4-FFF2-40B4-BE49-F238E27FC236}">
                  <a16:creationId xmlns:a16="http://schemas.microsoft.com/office/drawing/2014/main" id="{9BD32E69-206C-C4A8-0F3D-5C0F0DC5A85D}"/>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946461" y="2119469"/>
              <a:ext cx="426101" cy="529823"/>
            </a:xfrm>
            <a:prstGeom prst="rect">
              <a:avLst/>
            </a:prstGeom>
          </p:spPr>
        </p:pic>
        <p:pic>
          <p:nvPicPr>
            <p:cNvPr id="24" name="Graphic 23">
              <a:extLst>
                <a:ext uri="{FF2B5EF4-FFF2-40B4-BE49-F238E27FC236}">
                  <a16:creationId xmlns:a16="http://schemas.microsoft.com/office/drawing/2014/main" id="{5B8FED16-2948-0D87-C476-378B5D9B982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760750" y="2550581"/>
              <a:ext cx="495611" cy="520215"/>
            </a:xfrm>
            <a:prstGeom prst="rect">
              <a:avLst/>
            </a:prstGeom>
          </p:spPr>
        </p:pic>
        <p:pic>
          <p:nvPicPr>
            <p:cNvPr id="26" name="Graphic 25">
              <a:extLst>
                <a:ext uri="{FF2B5EF4-FFF2-40B4-BE49-F238E27FC236}">
                  <a16:creationId xmlns:a16="http://schemas.microsoft.com/office/drawing/2014/main" id="{A5052BCF-139D-6EF5-B99F-B75095079B15}"/>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7271950" y="2313705"/>
              <a:ext cx="586952" cy="685876"/>
            </a:xfrm>
            <a:prstGeom prst="rect">
              <a:avLst/>
            </a:prstGeom>
            <a:effectLst>
              <a:outerShdw blurRad="88900" dist="342900" dir="5400000" algn="t" rotWithShape="0">
                <a:prstClr val="black">
                  <a:alpha val="40000"/>
                </a:prstClr>
              </a:outerShdw>
            </a:effectLst>
          </p:spPr>
        </p:pic>
        <p:sp>
          <p:nvSpPr>
            <p:cNvPr id="29" name="Arc 28">
              <a:extLst>
                <a:ext uri="{FF2B5EF4-FFF2-40B4-BE49-F238E27FC236}">
                  <a16:creationId xmlns:a16="http://schemas.microsoft.com/office/drawing/2014/main" id="{D96A2AFD-BBBB-1796-D7AA-6E9302A19E85}"/>
                </a:ext>
              </a:extLst>
            </p:cNvPr>
            <p:cNvSpPr/>
            <p:nvPr/>
          </p:nvSpPr>
          <p:spPr>
            <a:xfrm>
              <a:off x="6826128" y="2277209"/>
              <a:ext cx="1439307" cy="575354"/>
            </a:xfrm>
            <a:prstGeom prst="arc">
              <a:avLst>
                <a:gd name="adj1" fmla="val 14706564"/>
                <a:gd name="adj2" fmla="val 275522"/>
              </a:avLst>
            </a:prstGeom>
            <a:ln w="25400">
              <a:gradFill>
                <a:gsLst>
                  <a:gs pos="0">
                    <a:schemeClr val="accent1">
                      <a:alpha val="0"/>
                    </a:schemeClr>
                  </a:gs>
                  <a:gs pos="49000">
                    <a:srgbClr val="0078D4"/>
                  </a:gs>
                  <a:gs pos="22000">
                    <a:schemeClr val="accent1"/>
                  </a:gs>
                  <a:gs pos="100000">
                    <a:schemeClr val="accent1">
                      <a:alpha val="0"/>
                    </a:schemeClr>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Arc 29">
              <a:extLst>
                <a:ext uri="{FF2B5EF4-FFF2-40B4-BE49-F238E27FC236}">
                  <a16:creationId xmlns:a16="http://schemas.microsoft.com/office/drawing/2014/main" id="{6ECDD927-0513-ACCB-4C51-E1B799C6E01B}"/>
                </a:ext>
              </a:extLst>
            </p:cNvPr>
            <p:cNvSpPr/>
            <p:nvPr/>
          </p:nvSpPr>
          <p:spPr>
            <a:xfrm>
              <a:off x="6741791" y="2334531"/>
              <a:ext cx="1439307" cy="575354"/>
            </a:xfrm>
            <a:prstGeom prst="arc">
              <a:avLst>
                <a:gd name="adj1" fmla="val 1949895"/>
                <a:gd name="adj2" fmla="val 11346612"/>
              </a:avLst>
            </a:prstGeom>
            <a:ln w="25400">
              <a:gradFill flip="none" rotWithShape="1">
                <a:gsLst>
                  <a:gs pos="54000">
                    <a:srgbClr val="0078D4"/>
                  </a:gs>
                  <a:gs pos="0">
                    <a:schemeClr val="accent1"/>
                  </a:gs>
                  <a:gs pos="96000">
                    <a:schemeClr val="accent1">
                      <a:alpha val="0"/>
                    </a:schemeClr>
                  </a:gs>
                </a:gsLst>
                <a:lin ang="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Oval 30">
              <a:extLst>
                <a:ext uri="{FF2B5EF4-FFF2-40B4-BE49-F238E27FC236}">
                  <a16:creationId xmlns:a16="http://schemas.microsoft.com/office/drawing/2014/main" id="{87944EDA-7A39-DCD7-80A6-8BAAA6D2F333}"/>
                </a:ext>
              </a:extLst>
            </p:cNvPr>
            <p:cNvSpPr/>
            <p:nvPr/>
          </p:nvSpPr>
          <p:spPr bwMode="auto">
            <a:xfrm>
              <a:off x="6652053" y="2372451"/>
              <a:ext cx="302458" cy="302458"/>
            </a:xfrm>
            <a:prstGeom prst="ellipse">
              <a:avLst/>
            </a:prstGeom>
            <a:gradFill flip="none" rotWithShape="1">
              <a:gsLst>
                <a:gs pos="85000">
                  <a:schemeClr val="accent1">
                    <a:alpha val="0"/>
                  </a:schemeClr>
                </a:gs>
                <a:gs pos="11000">
                  <a:schemeClr val="accent1"/>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1AA9EB71-5002-BB6C-B16D-4524D2829845}"/>
                </a:ext>
              </a:extLst>
            </p:cNvPr>
            <p:cNvSpPr/>
            <p:nvPr/>
          </p:nvSpPr>
          <p:spPr bwMode="auto">
            <a:xfrm>
              <a:off x="8154200" y="2436669"/>
              <a:ext cx="243881" cy="243881"/>
            </a:xfrm>
            <a:prstGeom prst="ellipse">
              <a:avLst/>
            </a:prstGeom>
            <a:gradFill flip="none" rotWithShape="1">
              <a:gsLst>
                <a:gs pos="85000">
                  <a:schemeClr val="accent1">
                    <a:alpha val="0"/>
                  </a:schemeClr>
                </a:gs>
                <a:gs pos="11000">
                  <a:schemeClr val="accent1"/>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C5B3D9C8-125B-FC67-60C1-DDE9504B956E}"/>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137850" y="2557069"/>
              <a:ext cx="277352" cy="359968"/>
            </a:xfrm>
            <a:prstGeom prst="rect">
              <a:avLst/>
            </a:prstGeom>
          </p:spPr>
        </p:pic>
      </p:grpSp>
      <p:grpSp>
        <p:nvGrpSpPr>
          <p:cNvPr id="7" name="Group 6">
            <a:extLst>
              <a:ext uri="{FF2B5EF4-FFF2-40B4-BE49-F238E27FC236}">
                <a16:creationId xmlns:a16="http://schemas.microsoft.com/office/drawing/2014/main" id="{B484161D-F5BE-AB98-820F-71EAA1811024}"/>
              </a:ext>
              <a:ext uri="{C183D7F6-B498-43B3-948B-1728B52AA6E4}">
                <adec:decorative xmlns:adec="http://schemas.microsoft.com/office/drawing/2017/decorative" val="1"/>
              </a:ext>
            </a:extLst>
          </p:cNvPr>
          <p:cNvGrpSpPr/>
          <p:nvPr/>
        </p:nvGrpSpPr>
        <p:grpSpPr>
          <a:xfrm>
            <a:off x="3537809" y="1677517"/>
            <a:ext cx="2316173" cy="1493325"/>
            <a:chOff x="3596043" y="2115667"/>
            <a:chExt cx="2316173" cy="1493325"/>
          </a:xfrm>
        </p:grpSpPr>
        <p:pic>
          <p:nvPicPr>
            <p:cNvPr id="77" name="Graphic 76">
              <a:extLst>
                <a:ext uri="{FF2B5EF4-FFF2-40B4-BE49-F238E27FC236}">
                  <a16:creationId xmlns:a16="http://schemas.microsoft.com/office/drawing/2014/main" id="{F6D12D89-F7FA-CF1C-4C00-7042DD791B2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37802" y="2934730"/>
              <a:ext cx="1363326" cy="674262"/>
            </a:xfrm>
            <a:prstGeom prst="rect">
              <a:avLst/>
            </a:prstGeom>
          </p:spPr>
        </p:pic>
        <p:grpSp>
          <p:nvGrpSpPr>
            <p:cNvPr id="78" name="Group 77">
              <a:extLst>
                <a:ext uri="{FF2B5EF4-FFF2-40B4-BE49-F238E27FC236}">
                  <a16:creationId xmlns:a16="http://schemas.microsoft.com/office/drawing/2014/main" id="{39ED6490-246C-D380-D4A6-59D08AE2584D}"/>
                </a:ext>
              </a:extLst>
            </p:cNvPr>
            <p:cNvGrpSpPr/>
            <p:nvPr/>
          </p:nvGrpSpPr>
          <p:grpSpPr>
            <a:xfrm>
              <a:off x="4021974" y="2677410"/>
              <a:ext cx="1385200" cy="778454"/>
              <a:chOff x="6304345" y="2672273"/>
              <a:chExt cx="2299527" cy="1292285"/>
            </a:xfrm>
          </p:grpSpPr>
          <p:pic>
            <p:nvPicPr>
              <p:cNvPr id="79" name="Graphic 78">
                <a:extLst>
                  <a:ext uri="{FF2B5EF4-FFF2-40B4-BE49-F238E27FC236}">
                    <a16:creationId xmlns:a16="http://schemas.microsoft.com/office/drawing/2014/main" id="{A91869A4-23E0-4536-A8A0-C8FF50527539}"/>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13227" y="2672273"/>
                <a:ext cx="1590645" cy="959337"/>
              </a:xfrm>
              <a:prstGeom prst="rect">
                <a:avLst/>
              </a:prstGeom>
            </p:spPr>
          </p:pic>
          <p:pic>
            <p:nvPicPr>
              <p:cNvPr id="80" name="Graphic 79">
                <a:extLst>
                  <a:ext uri="{FF2B5EF4-FFF2-40B4-BE49-F238E27FC236}">
                    <a16:creationId xmlns:a16="http://schemas.microsoft.com/office/drawing/2014/main" id="{BDD4A683-DA20-057F-651D-C362B1A80835}"/>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04345" y="3029976"/>
                <a:ext cx="1671108" cy="934582"/>
              </a:xfrm>
              <a:prstGeom prst="rect">
                <a:avLst/>
              </a:prstGeom>
            </p:spPr>
          </p:pic>
        </p:grpSp>
        <p:sp>
          <p:nvSpPr>
            <p:cNvPr id="42" name="Rectangle 41">
              <a:extLst>
                <a:ext uri="{FF2B5EF4-FFF2-40B4-BE49-F238E27FC236}">
                  <a16:creationId xmlns:a16="http://schemas.microsoft.com/office/drawing/2014/main" id="{F622C803-7438-866A-A5D3-C6A1B5A38884}"/>
                </a:ext>
              </a:extLst>
            </p:cNvPr>
            <p:cNvSpPr/>
            <p:nvPr/>
          </p:nvSpPr>
          <p:spPr bwMode="auto">
            <a:xfrm>
              <a:off x="3596043" y="2212437"/>
              <a:ext cx="2316173" cy="450653"/>
            </a:xfrm>
            <a:prstGeom prst="rect">
              <a:avLst/>
            </a:prstGeom>
            <a:gradFill flip="none" rotWithShape="1">
              <a:gsLst>
                <a:gs pos="48255">
                  <a:schemeClr val="accent1"/>
                </a:gs>
                <a:gs pos="1250">
                  <a:schemeClr val="accent1">
                    <a:alpha val="0"/>
                  </a:schemeClr>
                </a:gs>
                <a:gs pos="100000">
                  <a:schemeClr val="accent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3" name="Graphic 42">
              <a:extLst>
                <a:ext uri="{FF2B5EF4-FFF2-40B4-BE49-F238E27FC236}">
                  <a16:creationId xmlns:a16="http://schemas.microsoft.com/office/drawing/2014/main" id="{98EF9DF0-0013-7F68-D446-42D58DA199B7}"/>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4236735" y="2115667"/>
              <a:ext cx="854979" cy="1091624"/>
            </a:xfrm>
            <a:prstGeom prst="rect">
              <a:avLst/>
            </a:prstGeom>
          </p:spPr>
        </p:pic>
        <p:pic>
          <p:nvPicPr>
            <p:cNvPr id="44" name="Graphic 43">
              <a:extLst>
                <a:ext uri="{FF2B5EF4-FFF2-40B4-BE49-F238E27FC236}">
                  <a16:creationId xmlns:a16="http://schemas.microsoft.com/office/drawing/2014/main" id="{C2A87ED0-CFB0-509C-7B1E-47F501F79C3F}"/>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5386483" y="2331350"/>
              <a:ext cx="362638" cy="562352"/>
            </a:xfrm>
            <a:prstGeom prst="rect">
              <a:avLst/>
            </a:prstGeom>
          </p:spPr>
        </p:pic>
        <p:pic>
          <p:nvPicPr>
            <p:cNvPr id="45" name="Graphic 44">
              <a:extLst>
                <a:ext uri="{FF2B5EF4-FFF2-40B4-BE49-F238E27FC236}">
                  <a16:creationId xmlns:a16="http://schemas.microsoft.com/office/drawing/2014/main" id="{EB3FE48D-E13F-2039-A25D-6564B09335C8}"/>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5193831" y="2426767"/>
              <a:ext cx="372150" cy="501591"/>
            </a:xfrm>
            <a:prstGeom prst="rect">
              <a:avLst/>
            </a:prstGeom>
          </p:spPr>
        </p:pic>
        <p:pic>
          <p:nvPicPr>
            <p:cNvPr id="46" name="Graphic 45">
              <a:extLst>
                <a:ext uri="{FF2B5EF4-FFF2-40B4-BE49-F238E27FC236}">
                  <a16:creationId xmlns:a16="http://schemas.microsoft.com/office/drawing/2014/main" id="{6B661A5F-BB54-E422-0A77-D5309030A1FE}"/>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935997" y="2274882"/>
              <a:ext cx="303319" cy="481740"/>
            </a:xfrm>
            <a:prstGeom prst="rect">
              <a:avLst/>
            </a:prstGeom>
          </p:spPr>
        </p:pic>
        <p:pic>
          <p:nvPicPr>
            <p:cNvPr id="47" name="Graphic 46">
              <a:extLst>
                <a:ext uri="{FF2B5EF4-FFF2-40B4-BE49-F238E27FC236}">
                  <a16:creationId xmlns:a16="http://schemas.microsoft.com/office/drawing/2014/main" id="{F432698B-0BD6-2863-85A5-AA64A9A0B44C}"/>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684461" y="2409451"/>
              <a:ext cx="437135" cy="441594"/>
            </a:xfrm>
            <a:prstGeom prst="rect">
              <a:avLst/>
            </a:prstGeom>
          </p:spPr>
        </p:pic>
      </p:grpSp>
      <p:grpSp>
        <p:nvGrpSpPr>
          <p:cNvPr id="8" name="Group 7">
            <a:extLst>
              <a:ext uri="{FF2B5EF4-FFF2-40B4-BE49-F238E27FC236}">
                <a16:creationId xmlns:a16="http://schemas.microsoft.com/office/drawing/2014/main" id="{3141B182-2AA4-5716-DD4D-1AD3D4AC2177}"/>
              </a:ext>
              <a:ext uri="{C183D7F6-B498-43B3-948B-1728B52AA6E4}">
                <adec:decorative xmlns:adec="http://schemas.microsoft.com/office/drawing/2017/decorative" val="1"/>
              </a:ext>
            </a:extLst>
          </p:cNvPr>
          <p:cNvGrpSpPr/>
          <p:nvPr/>
        </p:nvGrpSpPr>
        <p:grpSpPr>
          <a:xfrm>
            <a:off x="9709940" y="1810605"/>
            <a:ext cx="1463918" cy="1360237"/>
            <a:chOff x="9724522" y="2212431"/>
            <a:chExt cx="1463918" cy="1360237"/>
          </a:xfrm>
        </p:grpSpPr>
        <p:pic>
          <p:nvPicPr>
            <p:cNvPr id="93" name="Graphic 92">
              <a:extLst>
                <a:ext uri="{FF2B5EF4-FFF2-40B4-BE49-F238E27FC236}">
                  <a16:creationId xmlns:a16="http://schemas.microsoft.com/office/drawing/2014/main" id="{2D1D9681-EC91-5A26-3A34-DC081D2A546E}"/>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819068" y="2898406"/>
              <a:ext cx="1363326" cy="674262"/>
            </a:xfrm>
            <a:prstGeom prst="rect">
              <a:avLst/>
            </a:prstGeom>
          </p:spPr>
        </p:pic>
        <p:grpSp>
          <p:nvGrpSpPr>
            <p:cNvPr id="94" name="Group 93">
              <a:extLst>
                <a:ext uri="{FF2B5EF4-FFF2-40B4-BE49-F238E27FC236}">
                  <a16:creationId xmlns:a16="http://schemas.microsoft.com/office/drawing/2014/main" id="{64A7B09F-5886-A689-2CC2-1E883443F870}"/>
                </a:ext>
              </a:extLst>
            </p:cNvPr>
            <p:cNvGrpSpPr/>
            <p:nvPr/>
          </p:nvGrpSpPr>
          <p:grpSpPr>
            <a:xfrm>
              <a:off x="9803240" y="2641086"/>
              <a:ext cx="1385200" cy="778454"/>
              <a:chOff x="6304345" y="2672273"/>
              <a:chExt cx="2299527" cy="1292285"/>
            </a:xfrm>
          </p:grpSpPr>
          <p:pic>
            <p:nvPicPr>
              <p:cNvPr id="95" name="Graphic 94">
                <a:extLst>
                  <a:ext uri="{FF2B5EF4-FFF2-40B4-BE49-F238E27FC236}">
                    <a16:creationId xmlns:a16="http://schemas.microsoft.com/office/drawing/2014/main" id="{82936902-D24E-71DC-D5C5-EAF18D65EE97}"/>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13227" y="2672273"/>
                <a:ext cx="1590645" cy="959337"/>
              </a:xfrm>
              <a:prstGeom prst="rect">
                <a:avLst/>
              </a:prstGeom>
            </p:spPr>
          </p:pic>
          <p:pic>
            <p:nvPicPr>
              <p:cNvPr id="96" name="Graphic 95">
                <a:extLst>
                  <a:ext uri="{FF2B5EF4-FFF2-40B4-BE49-F238E27FC236}">
                    <a16:creationId xmlns:a16="http://schemas.microsoft.com/office/drawing/2014/main" id="{F42CB9B1-EE20-8977-82CA-4364C109FFE9}"/>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04345" y="3029976"/>
                <a:ext cx="1671108" cy="934582"/>
              </a:xfrm>
              <a:prstGeom prst="rect">
                <a:avLst/>
              </a:prstGeom>
            </p:spPr>
          </p:pic>
        </p:grpSp>
        <p:pic>
          <p:nvPicPr>
            <p:cNvPr id="49" name="Graphic 48">
              <a:extLst>
                <a:ext uri="{FF2B5EF4-FFF2-40B4-BE49-F238E27FC236}">
                  <a16:creationId xmlns:a16="http://schemas.microsoft.com/office/drawing/2014/main" id="{4C11710E-353F-08B9-D786-8803B98B2F96}"/>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flipH="1">
              <a:off x="9876766" y="2309906"/>
              <a:ext cx="371932" cy="636199"/>
            </a:xfrm>
            <a:prstGeom prst="rect">
              <a:avLst/>
            </a:prstGeom>
          </p:spPr>
        </p:pic>
        <p:pic>
          <p:nvPicPr>
            <p:cNvPr id="51" name="Graphic 50">
              <a:extLst>
                <a:ext uri="{FF2B5EF4-FFF2-40B4-BE49-F238E27FC236}">
                  <a16:creationId xmlns:a16="http://schemas.microsoft.com/office/drawing/2014/main" id="{B9DF8A89-2B3B-22FD-0353-5718E34A29F6}"/>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9724522" y="2614383"/>
              <a:ext cx="1369128" cy="796144"/>
            </a:xfrm>
            <a:prstGeom prst="rect">
              <a:avLst/>
            </a:prstGeom>
          </p:spPr>
        </p:pic>
        <p:pic>
          <p:nvPicPr>
            <p:cNvPr id="52" name="Graphic 51">
              <a:extLst>
                <a:ext uri="{FF2B5EF4-FFF2-40B4-BE49-F238E27FC236}">
                  <a16:creationId xmlns:a16="http://schemas.microsoft.com/office/drawing/2014/main" id="{D8B18967-BCFD-D2EF-EE18-AC6820A512B0}"/>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9905082" y="2843272"/>
              <a:ext cx="929806" cy="530948"/>
            </a:xfrm>
            <a:prstGeom prst="rect">
              <a:avLst/>
            </a:prstGeom>
          </p:spPr>
        </p:pic>
        <p:pic>
          <p:nvPicPr>
            <p:cNvPr id="53" name="Graphic 52">
              <a:extLst>
                <a:ext uri="{FF2B5EF4-FFF2-40B4-BE49-F238E27FC236}">
                  <a16:creationId xmlns:a16="http://schemas.microsoft.com/office/drawing/2014/main" id="{53BEC9CC-5C62-37AE-C1ED-DD7F2071C713}"/>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flipH="1">
              <a:off x="9974041" y="2844159"/>
              <a:ext cx="929806" cy="530948"/>
            </a:xfrm>
            <a:prstGeom prst="rect">
              <a:avLst/>
            </a:prstGeom>
          </p:spPr>
        </p:pic>
        <p:sp>
          <p:nvSpPr>
            <p:cNvPr id="54" name="Oval 53">
              <a:extLst>
                <a:ext uri="{FF2B5EF4-FFF2-40B4-BE49-F238E27FC236}">
                  <a16:creationId xmlns:a16="http://schemas.microsoft.com/office/drawing/2014/main" id="{05E875A8-A3C4-DCF8-F9C4-67662BBE9125}"/>
                </a:ext>
              </a:extLst>
            </p:cNvPr>
            <p:cNvSpPr/>
            <p:nvPr/>
          </p:nvSpPr>
          <p:spPr bwMode="auto">
            <a:xfrm>
              <a:off x="10080427" y="2946991"/>
              <a:ext cx="650733" cy="311535"/>
            </a:xfrm>
            <a:prstGeom prst="ellipse">
              <a:avLst/>
            </a:prstGeom>
            <a:solidFill>
              <a:schemeClr val="accent1">
                <a:alpha val="43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0035914D-9C85-937C-0812-96636C9ED158}"/>
                </a:ext>
              </a:extLst>
            </p:cNvPr>
            <p:cNvSpPr/>
            <p:nvPr/>
          </p:nvSpPr>
          <p:spPr bwMode="auto">
            <a:xfrm>
              <a:off x="10023519" y="2828119"/>
              <a:ext cx="764547" cy="366023"/>
            </a:xfrm>
            <a:prstGeom prst="ellipse">
              <a:avLst/>
            </a:prstGeom>
            <a:solidFill>
              <a:schemeClr val="accent1">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7C143464-FF84-AE87-1639-C5E3B34BC5E3}"/>
                </a:ext>
              </a:extLst>
            </p:cNvPr>
            <p:cNvSpPr/>
            <p:nvPr/>
          </p:nvSpPr>
          <p:spPr bwMode="auto">
            <a:xfrm>
              <a:off x="9973467" y="2693238"/>
              <a:ext cx="864653" cy="413948"/>
            </a:xfrm>
            <a:prstGeom prst="ellipse">
              <a:avLst/>
            </a:prstGeom>
            <a:solidFill>
              <a:schemeClr val="accent1">
                <a:alpha val="5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57" name="Graphic 56">
              <a:extLst>
                <a:ext uri="{FF2B5EF4-FFF2-40B4-BE49-F238E27FC236}">
                  <a16:creationId xmlns:a16="http://schemas.microsoft.com/office/drawing/2014/main" id="{02AA2F4B-4334-2CF5-EEE3-9DB07C413643}"/>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10526456" y="2300209"/>
              <a:ext cx="472749" cy="562046"/>
            </a:xfrm>
            <a:prstGeom prst="rect">
              <a:avLst/>
            </a:prstGeom>
          </p:spPr>
        </p:pic>
        <p:pic>
          <p:nvPicPr>
            <p:cNvPr id="58" name="Graphic 57">
              <a:extLst>
                <a:ext uri="{FF2B5EF4-FFF2-40B4-BE49-F238E27FC236}">
                  <a16:creationId xmlns:a16="http://schemas.microsoft.com/office/drawing/2014/main" id="{695FB38F-80D9-9E43-5868-BE8E4F1429F7}"/>
                </a:ext>
              </a:extLst>
            </p:cNvPr>
            <p:cNvPicPr>
              <a:picLocks noChangeAspect="1"/>
            </p:cNvPicPr>
            <p:nvPr/>
          </p:nvPicPr>
          <p:blipFill>
            <a:blip r:embed="rId35" cstate="screen">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10230507" y="2481139"/>
              <a:ext cx="391950" cy="491243"/>
            </a:xfrm>
            <a:prstGeom prst="rect">
              <a:avLst/>
            </a:prstGeom>
            <a:effectLst>
              <a:outerShdw blurRad="50800" dist="38100" dir="18900000" algn="bl" rotWithShape="0">
                <a:prstClr val="black">
                  <a:alpha val="40000"/>
                </a:prstClr>
              </a:outerShdw>
            </a:effectLst>
          </p:spPr>
        </p:pic>
        <p:pic>
          <p:nvPicPr>
            <p:cNvPr id="59" name="Graphic 58">
              <a:extLst>
                <a:ext uri="{FF2B5EF4-FFF2-40B4-BE49-F238E27FC236}">
                  <a16:creationId xmlns:a16="http://schemas.microsoft.com/office/drawing/2014/main" id="{26821909-43FA-4BAF-26BB-0316BD4CD6C7}"/>
                </a:ext>
              </a:extLst>
            </p:cNvPr>
            <p:cNvPicPr>
              <a:picLocks noChangeAspect="1"/>
            </p:cNvPicPr>
            <p:nvPr/>
          </p:nvPicPr>
          <p:blipFill>
            <a:blip r:embed="rId37" cstate="screen">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9997872" y="2658103"/>
              <a:ext cx="305815" cy="383236"/>
            </a:xfrm>
            <a:prstGeom prst="rect">
              <a:avLst/>
            </a:prstGeom>
            <a:effectLst>
              <a:outerShdw blurRad="50800" dist="38100" dir="18900000" algn="bl" rotWithShape="0">
                <a:prstClr val="black">
                  <a:alpha val="40000"/>
                </a:prstClr>
              </a:outerShdw>
            </a:effectLst>
          </p:spPr>
        </p:pic>
        <p:pic>
          <p:nvPicPr>
            <p:cNvPr id="60" name="Graphic 59">
              <a:extLst>
                <a:ext uri="{FF2B5EF4-FFF2-40B4-BE49-F238E27FC236}">
                  <a16:creationId xmlns:a16="http://schemas.microsoft.com/office/drawing/2014/main" id="{DB5DFF29-E477-F2EC-368D-E1DCDECE02C0}"/>
                </a:ext>
              </a:extLst>
            </p:cNvPr>
            <p:cNvPicPr>
              <a:picLocks noChangeAspect="1"/>
            </p:cNvPicPr>
            <p:nvPr/>
          </p:nvPicPr>
          <p:blipFill>
            <a:blip r:embed="rId39" cstate="screen">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9795319" y="2801951"/>
              <a:ext cx="234529" cy="286371"/>
            </a:xfrm>
            <a:prstGeom prst="rect">
              <a:avLst/>
            </a:prstGeom>
            <a:effectLst>
              <a:outerShdw blurRad="50800" dist="38100" dir="18900000" algn="bl" rotWithShape="0">
                <a:prstClr val="black">
                  <a:alpha val="40000"/>
                </a:prstClr>
              </a:outerShdw>
            </a:effectLst>
          </p:spPr>
        </p:pic>
        <p:grpSp>
          <p:nvGrpSpPr>
            <p:cNvPr id="61" name="Group 60">
              <a:extLst>
                <a:ext uri="{FF2B5EF4-FFF2-40B4-BE49-F238E27FC236}">
                  <a16:creationId xmlns:a16="http://schemas.microsoft.com/office/drawing/2014/main" id="{6E00315A-6000-B7AB-8128-A184B6064073}"/>
                </a:ext>
              </a:extLst>
            </p:cNvPr>
            <p:cNvGrpSpPr/>
            <p:nvPr/>
          </p:nvGrpSpPr>
          <p:grpSpPr>
            <a:xfrm>
              <a:off x="10278491" y="2212431"/>
              <a:ext cx="254557" cy="437910"/>
              <a:chOff x="6407519" y="419048"/>
              <a:chExt cx="657110" cy="1130424"/>
            </a:xfrm>
          </p:grpSpPr>
          <p:sp>
            <p:nvSpPr>
              <p:cNvPr id="63" name="Freeform: Shape 62">
                <a:extLst>
                  <a:ext uri="{FF2B5EF4-FFF2-40B4-BE49-F238E27FC236}">
                    <a16:creationId xmlns:a16="http://schemas.microsoft.com/office/drawing/2014/main" id="{74FDCF9E-A8FB-446E-7E19-DA5DA01C4B8E}"/>
                  </a:ext>
                </a:extLst>
              </p:cNvPr>
              <p:cNvSpPr/>
              <p:nvPr/>
            </p:nvSpPr>
            <p:spPr>
              <a:xfrm>
                <a:off x="6407519" y="1235778"/>
                <a:ext cx="544330" cy="313694"/>
              </a:xfrm>
              <a:custGeom>
                <a:avLst/>
                <a:gdLst>
                  <a:gd name="connsiteX0" fmla="*/ 0 w 544330"/>
                  <a:gd name="connsiteY0" fmla="*/ 79658 h 313694"/>
                  <a:gd name="connsiteX1" fmla="*/ 144497 w 544330"/>
                  <a:gd name="connsiteY1" fmla="*/ 0 h 313694"/>
                  <a:gd name="connsiteX2" fmla="*/ 528585 w 544330"/>
                  <a:gd name="connsiteY2" fmla="*/ 207482 h 313694"/>
                  <a:gd name="connsiteX3" fmla="*/ 528585 w 544330"/>
                  <a:gd name="connsiteY3" fmla="*/ 260592 h 313694"/>
                  <a:gd name="connsiteX4" fmla="*/ 432253 w 544330"/>
                  <a:gd name="connsiteY4" fmla="*/ 313695 h 313694"/>
                  <a:gd name="connsiteX5" fmla="*/ 0 w 544330"/>
                  <a:gd name="connsiteY5" fmla="*/ 79658 h 31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4330" h="313694">
                    <a:moveTo>
                      <a:pt x="0" y="79658"/>
                    </a:moveTo>
                    <a:lnTo>
                      <a:pt x="144497" y="0"/>
                    </a:lnTo>
                    <a:lnTo>
                      <a:pt x="528585" y="207482"/>
                    </a:lnTo>
                    <a:cubicBezTo>
                      <a:pt x="549580" y="218602"/>
                      <a:pt x="549580" y="248857"/>
                      <a:pt x="528585" y="260592"/>
                    </a:cubicBezTo>
                    <a:lnTo>
                      <a:pt x="432253" y="313695"/>
                    </a:lnTo>
                    <a:lnTo>
                      <a:pt x="0" y="79658"/>
                    </a:lnTo>
                    <a:close/>
                  </a:path>
                </a:pathLst>
              </a:custGeom>
              <a:solidFill>
                <a:srgbClr val="000000">
                  <a:alpha val="10000"/>
                </a:srgbClr>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2B7365F2-FB18-2565-9D6D-F607FBDD237A}"/>
                  </a:ext>
                </a:extLst>
              </p:cNvPr>
              <p:cNvSpPr/>
              <p:nvPr/>
            </p:nvSpPr>
            <p:spPr>
              <a:xfrm>
                <a:off x="6764675" y="1300603"/>
                <a:ext cx="100593" cy="124375"/>
              </a:xfrm>
              <a:custGeom>
                <a:avLst/>
                <a:gdLst>
                  <a:gd name="connsiteX0" fmla="*/ 0 w 100593"/>
                  <a:gd name="connsiteY0" fmla="*/ 58531 h 124375"/>
                  <a:gd name="connsiteX1" fmla="*/ 100594 w 100593"/>
                  <a:gd name="connsiteY1" fmla="*/ 0 h 124375"/>
                  <a:gd name="connsiteX2" fmla="*/ 100594 w 100593"/>
                  <a:gd name="connsiteY2" fmla="*/ 65845 h 124375"/>
                  <a:gd name="connsiteX3" fmla="*/ 0 w 100593"/>
                  <a:gd name="connsiteY3" fmla="*/ 124375 h 124375"/>
                  <a:gd name="connsiteX4" fmla="*/ 0 w 100593"/>
                  <a:gd name="connsiteY4" fmla="*/ 58531 h 124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93" h="124375">
                    <a:moveTo>
                      <a:pt x="0" y="58531"/>
                    </a:moveTo>
                    <a:lnTo>
                      <a:pt x="100594" y="0"/>
                    </a:lnTo>
                    <a:lnTo>
                      <a:pt x="100594" y="65845"/>
                    </a:lnTo>
                    <a:lnTo>
                      <a:pt x="0" y="124375"/>
                    </a:lnTo>
                    <a:lnTo>
                      <a:pt x="0" y="58531"/>
                    </a:lnTo>
                    <a:close/>
                  </a:path>
                </a:pathLst>
              </a:custGeom>
              <a:solidFill>
                <a:srgbClr val="32B0E7"/>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9216BA4E-5239-55D7-ED26-DBF1DA972C02}"/>
                  </a:ext>
                </a:extLst>
              </p:cNvPr>
              <p:cNvSpPr/>
              <p:nvPr/>
            </p:nvSpPr>
            <p:spPr>
              <a:xfrm>
                <a:off x="6556167" y="1002463"/>
                <a:ext cx="246910" cy="210334"/>
              </a:xfrm>
              <a:custGeom>
                <a:avLst/>
                <a:gdLst>
                  <a:gd name="connsiteX0" fmla="*/ 0 w 246910"/>
                  <a:gd name="connsiteY0" fmla="*/ 58531 h 210334"/>
                  <a:gd name="connsiteX1" fmla="*/ 102421 w 246910"/>
                  <a:gd name="connsiteY1" fmla="*/ 0 h 210334"/>
                  <a:gd name="connsiteX2" fmla="*/ 170099 w 246910"/>
                  <a:gd name="connsiteY2" fmla="*/ 84133 h 210334"/>
                  <a:gd name="connsiteX3" fmla="*/ 246911 w 246910"/>
                  <a:gd name="connsiteY3" fmla="*/ 151811 h 210334"/>
                  <a:gd name="connsiteX4" fmla="*/ 144490 w 246910"/>
                  <a:gd name="connsiteY4" fmla="*/ 210335 h 210334"/>
                  <a:gd name="connsiteX5" fmla="*/ 67671 w 246910"/>
                  <a:gd name="connsiteY5" fmla="*/ 142663 h 210334"/>
                  <a:gd name="connsiteX6" fmla="*/ 0 w 246910"/>
                  <a:gd name="connsiteY6" fmla="*/ 58531 h 21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6910" h="210334">
                    <a:moveTo>
                      <a:pt x="0" y="58531"/>
                    </a:moveTo>
                    <a:lnTo>
                      <a:pt x="102421" y="0"/>
                    </a:lnTo>
                    <a:cubicBezTo>
                      <a:pt x="122542" y="29269"/>
                      <a:pt x="144490" y="56704"/>
                      <a:pt x="170099" y="84133"/>
                    </a:cubicBezTo>
                    <a:cubicBezTo>
                      <a:pt x="195700" y="111568"/>
                      <a:pt x="221309" y="133516"/>
                      <a:pt x="246911" y="151811"/>
                    </a:cubicBezTo>
                    <a:lnTo>
                      <a:pt x="144490" y="210335"/>
                    </a:lnTo>
                    <a:cubicBezTo>
                      <a:pt x="118882" y="193874"/>
                      <a:pt x="95107" y="170098"/>
                      <a:pt x="67671" y="142663"/>
                    </a:cubicBezTo>
                    <a:cubicBezTo>
                      <a:pt x="42070" y="115228"/>
                      <a:pt x="18288" y="85966"/>
                      <a:pt x="0" y="58531"/>
                    </a:cubicBezTo>
                    <a:close/>
                  </a:path>
                </a:pathLst>
              </a:custGeom>
              <a:solidFill>
                <a:srgbClr val="32B0E7"/>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97FECACE-F322-478E-279F-68FAB0A3A526}"/>
                  </a:ext>
                </a:extLst>
              </p:cNvPr>
              <p:cNvSpPr/>
              <p:nvPr/>
            </p:nvSpPr>
            <p:spPr>
              <a:xfrm>
                <a:off x="6764675" y="1187222"/>
                <a:ext cx="162784" cy="64718"/>
              </a:xfrm>
              <a:custGeom>
                <a:avLst/>
                <a:gdLst>
                  <a:gd name="connsiteX0" fmla="*/ 0 w 162784"/>
                  <a:gd name="connsiteY0" fmla="*/ 58524 h 64718"/>
                  <a:gd name="connsiteX1" fmla="*/ 102427 w 162784"/>
                  <a:gd name="connsiteY1" fmla="*/ 0 h 64718"/>
                  <a:gd name="connsiteX2" fmla="*/ 162785 w 162784"/>
                  <a:gd name="connsiteY2" fmla="*/ 0 h 64718"/>
                  <a:gd name="connsiteX3" fmla="*/ 60358 w 162784"/>
                  <a:gd name="connsiteY3" fmla="*/ 58524 h 64718"/>
                  <a:gd name="connsiteX4" fmla="*/ 0 w 162784"/>
                  <a:gd name="connsiteY4" fmla="*/ 58524 h 647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784" h="64718">
                    <a:moveTo>
                      <a:pt x="0" y="58524"/>
                    </a:moveTo>
                    <a:lnTo>
                      <a:pt x="102427" y="0"/>
                    </a:lnTo>
                    <a:cubicBezTo>
                      <a:pt x="128029" y="9147"/>
                      <a:pt x="148150" y="9147"/>
                      <a:pt x="162785" y="0"/>
                    </a:cubicBezTo>
                    <a:lnTo>
                      <a:pt x="60358" y="58524"/>
                    </a:lnTo>
                    <a:cubicBezTo>
                      <a:pt x="43896" y="65845"/>
                      <a:pt x="23782" y="67672"/>
                      <a:pt x="0" y="58524"/>
                    </a:cubicBezTo>
                    <a:close/>
                  </a:path>
                </a:pathLst>
              </a:custGeom>
              <a:solidFill>
                <a:srgbClr val="32B0E7"/>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61ECDF1D-AD4D-8898-03C1-51B9649A5D91}"/>
                  </a:ext>
                </a:extLst>
              </p:cNvPr>
              <p:cNvSpPr/>
              <p:nvPr/>
            </p:nvSpPr>
            <p:spPr>
              <a:xfrm>
                <a:off x="6764675" y="967740"/>
                <a:ext cx="102427" cy="278012"/>
              </a:xfrm>
              <a:custGeom>
                <a:avLst/>
                <a:gdLst>
                  <a:gd name="connsiteX0" fmla="*/ 0 w 102427"/>
                  <a:gd name="connsiteY0" fmla="*/ 58531 h 278012"/>
                  <a:gd name="connsiteX1" fmla="*/ 102427 w 102427"/>
                  <a:gd name="connsiteY1" fmla="*/ 0 h 278012"/>
                  <a:gd name="connsiteX2" fmla="*/ 102427 w 102427"/>
                  <a:gd name="connsiteY2" fmla="*/ 217655 h 278012"/>
                  <a:gd name="connsiteX3" fmla="*/ 0 w 102427"/>
                  <a:gd name="connsiteY3" fmla="*/ 278013 h 278012"/>
                  <a:gd name="connsiteX4" fmla="*/ 0 w 102427"/>
                  <a:gd name="connsiteY4" fmla="*/ 58531 h 2780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7" h="278012">
                    <a:moveTo>
                      <a:pt x="0" y="58531"/>
                    </a:moveTo>
                    <a:lnTo>
                      <a:pt x="102427" y="0"/>
                    </a:lnTo>
                    <a:lnTo>
                      <a:pt x="102427" y="217655"/>
                    </a:lnTo>
                    <a:lnTo>
                      <a:pt x="0" y="278013"/>
                    </a:lnTo>
                    <a:lnTo>
                      <a:pt x="0" y="58531"/>
                    </a:lnTo>
                    <a:close/>
                  </a:path>
                </a:pathLst>
              </a:custGeom>
              <a:solidFill>
                <a:srgbClr val="3CC7F7"/>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88A42196-69A2-C299-135C-55E116687438}"/>
                  </a:ext>
                </a:extLst>
              </p:cNvPr>
              <p:cNvSpPr/>
              <p:nvPr/>
            </p:nvSpPr>
            <p:spPr>
              <a:xfrm>
                <a:off x="6653113" y="601948"/>
                <a:ext cx="175585" cy="248737"/>
              </a:xfrm>
              <a:custGeom>
                <a:avLst/>
                <a:gdLst>
                  <a:gd name="connsiteX0" fmla="*/ 21948 w 175585"/>
                  <a:gd name="connsiteY0" fmla="*/ 58524 h 248737"/>
                  <a:gd name="connsiteX1" fmla="*/ 124375 w 175585"/>
                  <a:gd name="connsiteY1" fmla="*/ 0 h 248737"/>
                  <a:gd name="connsiteX2" fmla="*/ 122542 w 175585"/>
                  <a:gd name="connsiteY2" fmla="*/ 1827 h 248737"/>
                  <a:gd name="connsiteX3" fmla="*/ 102427 w 175585"/>
                  <a:gd name="connsiteY3" fmla="*/ 51210 h 248737"/>
                  <a:gd name="connsiteX4" fmla="*/ 175586 w 175585"/>
                  <a:gd name="connsiteY4" fmla="*/ 192040 h 248737"/>
                  <a:gd name="connsiteX5" fmla="*/ 73165 w 175585"/>
                  <a:gd name="connsiteY5" fmla="*/ 248737 h 248737"/>
                  <a:gd name="connsiteX6" fmla="*/ 0 w 175585"/>
                  <a:gd name="connsiteY6" fmla="*/ 107908 h 248737"/>
                  <a:gd name="connsiteX7" fmla="*/ 21948 w 175585"/>
                  <a:gd name="connsiteY7" fmla="*/ 58524 h 248737"/>
                  <a:gd name="connsiteX8" fmla="*/ 21948 w 175585"/>
                  <a:gd name="connsiteY8" fmla="*/ 58524 h 248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5585" h="248737">
                    <a:moveTo>
                      <a:pt x="21948" y="58524"/>
                    </a:moveTo>
                    <a:lnTo>
                      <a:pt x="124375" y="0"/>
                    </a:lnTo>
                    <a:cubicBezTo>
                      <a:pt x="124375" y="0"/>
                      <a:pt x="122542" y="0"/>
                      <a:pt x="122542" y="1827"/>
                    </a:cubicBezTo>
                    <a:cubicBezTo>
                      <a:pt x="109741" y="10974"/>
                      <a:pt x="102427" y="27435"/>
                      <a:pt x="102427" y="51210"/>
                    </a:cubicBezTo>
                    <a:cubicBezTo>
                      <a:pt x="102427" y="87786"/>
                      <a:pt x="126202" y="135343"/>
                      <a:pt x="175586" y="192040"/>
                    </a:cubicBezTo>
                    <a:lnTo>
                      <a:pt x="73165" y="248737"/>
                    </a:lnTo>
                    <a:cubicBezTo>
                      <a:pt x="23782" y="192040"/>
                      <a:pt x="0" y="144490"/>
                      <a:pt x="0" y="107908"/>
                    </a:cubicBezTo>
                    <a:cubicBezTo>
                      <a:pt x="0" y="84133"/>
                      <a:pt x="7320" y="67671"/>
                      <a:pt x="21948" y="58524"/>
                    </a:cubicBezTo>
                    <a:cubicBezTo>
                      <a:pt x="20121" y="58524"/>
                      <a:pt x="21948" y="58524"/>
                      <a:pt x="21948" y="58524"/>
                    </a:cubicBezTo>
                    <a:close/>
                  </a:path>
                </a:pathLst>
              </a:custGeom>
              <a:solidFill>
                <a:srgbClr val="32B0E7"/>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CF96DDE8-6759-A7BB-207B-BAFF7B99E375}"/>
                  </a:ext>
                </a:extLst>
              </p:cNvPr>
              <p:cNvSpPr/>
              <p:nvPr/>
            </p:nvSpPr>
            <p:spPr>
              <a:xfrm>
                <a:off x="6792110" y="859846"/>
                <a:ext cx="272519" cy="508462"/>
              </a:xfrm>
              <a:custGeom>
                <a:avLst/>
                <a:gdLst>
                  <a:gd name="connsiteX0" fmla="*/ 248744 w 272519"/>
                  <a:gd name="connsiteY0" fmla="*/ 204848 h 508462"/>
                  <a:gd name="connsiteX1" fmla="*/ 190220 w 272519"/>
                  <a:gd name="connsiteY1" fmla="*/ 98767 h 508462"/>
                  <a:gd name="connsiteX2" fmla="*/ 104254 w 272519"/>
                  <a:gd name="connsiteY2" fmla="*/ 1833 h 508462"/>
                  <a:gd name="connsiteX3" fmla="*/ 102427 w 272519"/>
                  <a:gd name="connsiteY3" fmla="*/ 0 h 508462"/>
                  <a:gd name="connsiteX4" fmla="*/ 0 w 272519"/>
                  <a:gd name="connsiteY4" fmla="*/ 58531 h 508462"/>
                  <a:gd name="connsiteX5" fmla="*/ 1833 w 272519"/>
                  <a:gd name="connsiteY5" fmla="*/ 60358 h 508462"/>
                  <a:gd name="connsiteX6" fmla="*/ 87793 w 272519"/>
                  <a:gd name="connsiteY6" fmla="*/ 157298 h 508462"/>
                  <a:gd name="connsiteX7" fmla="*/ 146324 w 272519"/>
                  <a:gd name="connsiteY7" fmla="*/ 263378 h 508462"/>
                  <a:gd name="connsiteX8" fmla="*/ 170099 w 272519"/>
                  <a:gd name="connsiteY8" fmla="*/ 389580 h 508462"/>
                  <a:gd name="connsiteX9" fmla="*/ 146324 w 272519"/>
                  <a:gd name="connsiteY9" fmla="*/ 481027 h 508462"/>
                  <a:gd name="connsiteX10" fmla="*/ 117055 w 272519"/>
                  <a:gd name="connsiteY10" fmla="*/ 508462 h 508462"/>
                  <a:gd name="connsiteX11" fmla="*/ 219482 w 272519"/>
                  <a:gd name="connsiteY11" fmla="*/ 449931 h 508462"/>
                  <a:gd name="connsiteX12" fmla="*/ 248744 w 272519"/>
                  <a:gd name="connsiteY12" fmla="*/ 422496 h 508462"/>
                  <a:gd name="connsiteX13" fmla="*/ 272519 w 272519"/>
                  <a:gd name="connsiteY13" fmla="*/ 331050 h 508462"/>
                  <a:gd name="connsiteX14" fmla="*/ 248744 w 272519"/>
                  <a:gd name="connsiteY14" fmla="*/ 204848 h 50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2519" h="508462">
                    <a:moveTo>
                      <a:pt x="248744" y="204848"/>
                    </a:moveTo>
                    <a:cubicBezTo>
                      <a:pt x="234116" y="166438"/>
                      <a:pt x="213995" y="129862"/>
                      <a:pt x="190220" y="98767"/>
                    </a:cubicBezTo>
                    <a:cubicBezTo>
                      <a:pt x="166438" y="67678"/>
                      <a:pt x="137176" y="34756"/>
                      <a:pt x="104254" y="1833"/>
                    </a:cubicBezTo>
                    <a:lnTo>
                      <a:pt x="102427" y="0"/>
                    </a:lnTo>
                    <a:lnTo>
                      <a:pt x="0" y="58531"/>
                    </a:lnTo>
                    <a:lnTo>
                      <a:pt x="1833" y="60358"/>
                    </a:lnTo>
                    <a:cubicBezTo>
                      <a:pt x="34756" y="93280"/>
                      <a:pt x="64018" y="126202"/>
                      <a:pt x="87793" y="157298"/>
                    </a:cubicBezTo>
                    <a:cubicBezTo>
                      <a:pt x="111568" y="188387"/>
                      <a:pt x="131689" y="223142"/>
                      <a:pt x="146324" y="263378"/>
                    </a:cubicBezTo>
                    <a:cubicBezTo>
                      <a:pt x="160951" y="301788"/>
                      <a:pt x="170099" y="343851"/>
                      <a:pt x="170099" y="389580"/>
                    </a:cubicBezTo>
                    <a:cubicBezTo>
                      <a:pt x="170099" y="427983"/>
                      <a:pt x="162785" y="457252"/>
                      <a:pt x="146324" y="481027"/>
                    </a:cubicBezTo>
                    <a:cubicBezTo>
                      <a:pt x="139003" y="492001"/>
                      <a:pt x="128029" y="501148"/>
                      <a:pt x="117055" y="508462"/>
                    </a:cubicBezTo>
                    <a:lnTo>
                      <a:pt x="219482" y="449931"/>
                    </a:lnTo>
                    <a:cubicBezTo>
                      <a:pt x="230456" y="442618"/>
                      <a:pt x="241430" y="433470"/>
                      <a:pt x="248744" y="422496"/>
                    </a:cubicBezTo>
                    <a:cubicBezTo>
                      <a:pt x="265205" y="398721"/>
                      <a:pt x="272519" y="369459"/>
                      <a:pt x="272519" y="331050"/>
                    </a:cubicBezTo>
                    <a:cubicBezTo>
                      <a:pt x="270692" y="287153"/>
                      <a:pt x="263378" y="245090"/>
                      <a:pt x="248744" y="204848"/>
                    </a:cubicBezTo>
                    <a:close/>
                  </a:path>
                </a:pathLst>
              </a:custGeom>
              <a:solidFill>
                <a:srgbClr val="32B0E7"/>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DE9962E-8D6B-D375-9064-85FA0EC92530}"/>
                  </a:ext>
                </a:extLst>
              </p:cNvPr>
              <p:cNvSpPr/>
              <p:nvPr/>
            </p:nvSpPr>
            <p:spPr>
              <a:xfrm>
                <a:off x="6792110" y="636670"/>
                <a:ext cx="102427" cy="283493"/>
              </a:xfrm>
              <a:custGeom>
                <a:avLst/>
                <a:gdLst>
                  <a:gd name="connsiteX0" fmla="*/ 0 w 102427"/>
                  <a:gd name="connsiteY0" fmla="*/ 58524 h 283493"/>
                  <a:gd name="connsiteX1" fmla="*/ 102427 w 102427"/>
                  <a:gd name="connsiteY1" fmla="*/ 0 h 283493"/>
                  <a:gd name="connsiteX2" fmla="*/ 100594 w 102427"/>
                  <a:gd name="connsiteY2" fmla="*/ 224962 h 283493"/>
                  <a:gd name="connsiteX3" fmla="*/ 0 w 102427"/>
                  <a:gd name="connsiteY3" fmla="*/ 283493 h 283493"/>
                  <a:gd name="connsiteX4" fmla="*/ 0 w 102427"/>
                  <a:gd name="connsiteY4" fmla="*/ 58524 h 2834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7" h="283493">
                    <a:moveTo>
                      <a:pt x="0" y="58524"/>
                    </a:moveTo>
                    <a:lnTo>
                      <a:pt x="102427" y="0"/>
                    </a:lnTo>
                    <a:lnTo>
                      <a:pt x="100594" y="224962"/>
                    </a:lnTo>
                    <a:lnTo>
                      <a:pt x="0" y="283493"/>
                    </a:lnTo>
                    <a:lnTo>
                      <a:pt x="0" y="58524"/>
                    </a:lnTo>
                    <a:close/>
                  </a:path>
                </a:pathLst>
              </a:custGeom>
              <a:solidFill>
                <a:srgbClr val="32B0E7"/>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0A68C4A-2B5A-261B-4C61-E369F4735C3A}"/>
                  </a:ext>
                </a:extLst>
              </p:cNvPr>
              <p:cNvSpPr/>
              <p:nvPr/>
            </p:nvSpPr>
            <p:spPr>
              <a:xfrm>
                <a:off x="6590922" y="465974"/>
                <a:ext cx="239596" cy="81069"/>
              </a:xfrm>
              <a:custGeom>
                <a:avLst/>
                <a:gdLst>
                  <a:gd name="connsiteX0" fmla="*/ 0 w 239596"/>
                  <a:gd name="connsiteY0" fmla="*/ 71922 h 81069"/>
                  <a:gd name="connsiteX1" fmla="*/ 102421 w 239596"/>
                  <a:gd name="connsiteY1" fmla="*/ 13398 h 81069"/>
                  <a:gd name="connsiteX2" fmla="*/ 104254 w 239596"/>
                  <a:gd name="connsiteY2" fmla="*/ 11565 h 81069"/>
                  <a:gd name="connsiteX3" fmla="*/ 239597 w 239596"/>
                  <a:gd name="connsiteY3" fmla="*/ 20712 h 81069"/>
                  <a:gd name="connsiteX4" fmla="*/ 137176 w 239596"/>
                  <a:gd name="connsiteY4" fmla="*/ 81070 h 81069"/>
                  <a:gd name="connsiteX5" fmla="*/ 0 w 239596"/>
                  <a:gd name="connsiteY5" fmla="*/ 71922 h 81069"/>
                  <a:gd name="connsiteX6" fmla="*/ 0 w 239596"/>
                  <a:gd name="connsiteY6" fmla="*/ 71922 h 81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9596" h="81069">
                    <a:moveTo>
                      <a:pt x="0" y="71922"/>
                    </a:moveTo>
                    <a:lnTo>
                      <a:pt x="102421" y="13398"/>
                    </a:lnTo>
                    <a:cubicBezTo>
                      <a:pt x="102421" y="13398"/>
                      <a:pt x="104254" y="13398"/>
                      <a:pt x="104254" y="11565"/>
                    </a:cubicBezTo>
                    <a:cubicBezTo>
                      <a:pt x="139003" y="-6723"/>
                      <a:pt x="182900" y="-3063"/>
                      <a:pt x="239597" y="20712"/>
                    </a:cubicBezTo>
                    <a:lnTo>
                      <a:pt x="137176" y="81070"/>
                    </a:lnTo>
                    <a:cubicBezTo>
                      <a:pt x="80472" y="55461"/>
                      <a:pt x="36576" y="51801"/>
                      <a:pt x="0" y="71922"/>
                    </a:cubicBezTo>
                    <a:cubicBezTo>
                      <a:pt x="1827" y="71922"/>
                      <a:pt x="1827" y="71922"/>
                      <a:pt x="0" y="71922"/>
                    </a:cubicBezTo>
                    <a:close/>
                  </a:path>
                </a:pathLst>
              </a:custGeom>
              <a:solidFill>
                <a:srgbClr val="3CC7F7"/>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0390653-CFEA-25B9-739B-19EF6B9628CD}"/>
                  </a:ext>
                </a:extLst>
              </p:cNvPr>
              <p:cNvSpPr/>
              <p:nvPr/>
            </p:nvSpPr>
            <p:spPr>
              <a:xfrm>
                <a:off x="6792110" y="455624"/>
                <a:ext cx="102427" cy="129862"/>
              </a:xfrm>
              <a:custGeom>
                <a:avLst/>
                <a:gdLst>
                  <a:gd name="connsiteX0" fmla="*/ 0 w 102427"/>
                  <a:gd name="connsiteY0" fmla="*/ 60358 h 129862"/>
                  <a:gd name="connsiteX1" fmla="*/ 102427 w 102427"/>
                  <a:gd name="connsiteY1" fmla="*/ 0 h 129862"/>
                  <a:gd name="connsiteX2" fmla="*/ 102427 w 102427"/>
                  <a:gd name="connsiteY2" fmla="*/ 69505 h 129862"/>
                  <a:gd name="connsiteX3" fmla="*/ 0 w 102427"/>
                  <a:gd name="connsiteY3" fmla="*/ 129862 h 129862"/>
                  <a:gd name="connsiteX4" fmla="*/ 0 w 102427"/>
                  <a:gd name="connsiteY4" fmla="*/ 60358 h 129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427" h="129862">
                    <a:moveTo>
                      <a:pt x="0" y="60358"/>
                    </a:moveTo>
                    <a:lnTo>
                      <a:pt x="102427" y="0"/>
                    </a:lnTo>
                    <a:lnTo>
                      <a:pt x="102427" y="69505"/>
                    </a:lnTo>
                    <a:lnTo>
                      <a:pt x="0" y="129862"/>
                    </a:lnTo>
                    <a:lnTo>
                      <a:pt x="0" y="60358"/>
                    </a:lnTo>
                    <a:close/>
                  </a:path>
                </a:pathLst>
              </a:custGeom>
              <a:solidFill>
                <a:srgbClr val="3CC7F7"/>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AA0FE7DA-AB55-AECA-E69D-1AF569948D97}"/>
                  </a:ext>
                </a:extLst>
              </p:cNvPr>
              <p:cNvSpPr/>
              <p:nvPr/>
            </p:nvSpPr>
            <p:spPr>
              <a:xfrm>
                <a:off x="6728099" y="419048"/>
                <a:ext cx="166438" cy="96933"/>
              </a:xfrm>
              <a:custGeom>
                <a:avLst/>
                <a:gdLst>
                  <a:gd name="connsiteX0" fmla="*/ 0 w 166438"/>
                  <a:gd name="connsiteY0" fmla="*/ 58524 h 96933"/>
                  <a:gd name="connsiteX1" fmla="*/ 102421 w 166438"/>
                  <a:gd name="connsiteY1" fmla="*/ 0 h 96933"/>
                  <a:gd name="connsiteX2" fmla="*/ 166438 w 166438"/>
                  <a:gd name="connsiteY2" fmla="*/ 36576 h 96933"/>
                  <a:gd name="connsiteX3" fmla="*/ 64011 w 166438"/>
                  <a:gd name="connsiteY3" fmla="*/ 96933 h 96933"/>
                  <a:gd name="connsiteX4" fmla="*/ 0 w 166438"/>
                  <a:gd name="connsiteY4" fmla="*/ 58524 h 96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438" h="96933">
                    <a:moveTo>
                      <a:pt x="0" y="58524"/>
                    </a:moveTo>
                    <a:lnTo>
                      <a:pt x="102421" y="0"/>
                    </a:lnTo>
                    <a:lnTo>
                      <a:pt x="166438" y="36576"/>
                    </a:lnTo>
                    <a:lnTo>
                      <a:pt x="64011" y="96933"/>
                    </a:lnTo>
                    <a:lnTo>
                      <a:pt x="0" y="58524"/>
                    </a:lnTo>
                    <a:close/>
                  </a:path>
                </a:pathLst>
              </a:custGeom>
              <a:solidFill>
                <a:srgbClr val="A1F6FF"/>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E04AD518-2596-AF28-8FBA-8098A5B10C2D}"/>
                  </a:ext>
                </a:extLst>
              </p:cNvPr>
              <p:cNvSpPr/>
              <p:nvPr/>
            </p:nvSpPr>
            <p:spPr>
              <a:xfrm>
                <a:off x="6792110" y="526942"/>
                <a:ext cx="270692" cy="221302"/>
              </a:xfrm>
              <a:custGeom>
                <a:avLst/>
                <a:gdLst>
                  <a:gd name="connsiteX0" fmla="*/ 0 w 270692"/>
                  <a:gd name="connsiteY0" fmla="*/ 58524 h 221302"/>
                  <a:gd name="connsiteX1" fmla="*/ 102427 w 270692"/>
                  <a:gd name="connsiteY1" fmla="*/ 0 h 221302"/>
                  <a:gd name="connsiteX2" fmla="*/ 270692 w 270692"/>
                  <a:gd name="connsiteY2" fmla="*/ 162778 h 221302"/>
                  <a:gd name="connsiteX3" fmla="*/ 168272 w 270692"/>
                  <a:gd name="connsiteY3" fmla="*/ 221302 h 221302"/>
                  <a:gd name="connsiteX4" fmla="*/ 0 w 270692"/>
                  <a:gd name="connsiteY4" fmla="*/ 58524 h 2213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692" h="221302">
                    <a:moveTo>
                      <a:pt x="0" y="58524"/>
                    </a:moveTo>
                    <a:lnTo>
                      <a:pt x="102427" y="0"/>
                    </a:lnTo>
                    <a:cubicBezTo>
                      <a:pt x="160951" y="40236"/>
                      <a:pt x="217655" y="95107"/>
                      <a:pt x="270692" y="162778"/>
                    </a:cubicBezTo>
                    <a:lnTo>
                      <a:pt x="168272" y="221302"/>
                    </a:lnTo>
                    <a:cubicBezTo>
                      <a:pt x="115228" y="153631"/>
                      <a:pt x="58531" y="98760"/>
                      <a:pt x="0" y="58524"/>
                    </a:cubicBezTo>
                    <a:close/>
                  </a:path>
                </a:pathLst>
              </a:custGeom>
              <a:solidFill>
                <a:srgbClr val="32B0E7"/>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BDAB5D94-CC6F-315E-BB72-190BA9A375DF}"/>
                  </a:ext>
                </a:extLst>
              </p:cNvPr>
              <p:cNvSpPr/>
              <p:nvPr/>
            </p:nvSpPr>
            <p:spPr>
              <a:xfrm>
                <a:off x="6508619" y="479419"/>
                <a:ext cx="453589" cy="945586"/>
              </a:xfrm>
              <a:custGeom>
                <a:avLst/>
                <a:gdLst>
                  <a:gd name="connsiteX0" fmla="*/ 429815 w 453589"/>
                  <a:gd name="connsiteY0" fmla="*/ 645632 h 945586"/>
                  <a:gd name="connsiteX1" fmla="*/ 453590 w 453589"/>
                  <a:gd name="connsiteY1" fmla="*/ 771834 h 945586"/>
                  <a:gd name="connsiteX2" fmla="*/ 429815 w 453589"/>
                  <a:gd name="connsiteY2" fmla="*/ 863280 h 945586"/>
                  <a:gd name="connsiteX3" fmla="*/ 362137 w 453589"/>
                  <a:gd name="connsiteY3" fmla="*/ 903516 h 945586"/>
                  <a:gd name="connsiteX4" fmla="*/ 256056 w 453589"/>
                  <a:gd name="connsiteY4" fmla="*/ 879742 h 945586"/>
                  <a:gd name="connsiteX5" fmla="*/ 256056 w 453589"/>
                  <a:gd name="connsiteY5" fmla="*/ 945586 h 945586"/>
                  <a:gd name="connsiteX6" fmla="*/ 192045 w 453589"/>
                  <a:gd name="connsiteY6" fmla="*/ 909004 h 945586"/>
                  <a:gd name="connsiteX7" fmla="*/ 192045 w 453589"/>
                  <a:gd name="connsiteY7" fmla="*/ 843166 h 945586"/>
                  <a:gd name="connsiteX8" fmla="*/ 89618 w 453589"/>
                  <a:gd name="connsiteY8" fmla="*/ 757200 h 945586"/>
                  <a:gd name="connsiteX9" fmla="*/ 0 w 453589"/>
                  <a:gd name="connsiteY9" fmla="*/ 651119 h 945586"/>
                  <a:gd name="connsiteX10" fmla="*/ 49381 w 453589"/>
                  <a:gd name="connsiteY10" fmla="*/ 581621 h 945586"/>
                  <a:gd name="connsiteX11" fmla="*/ 117053 w 453589"/>
                  <a:gd name="connsiteY11" fmla="*/ 665753 h 945586"/>
                  <a:gd name="connsiteX12" fmla="*/ 193872 w 453589"/>
                  <a:gd name="connsiteY12" fmla="*/ 733425 h 945586"/>
                  <a:gd name="connsiteX13" fmla="*/ 193872 w 453589"/>
                  <a:gd name="connsiteY13" fmla="*/ 481020 h 945586"/>
                  <a:gd name="connsiteX14" fmla="*/ 78644 w 453589"/>
                  <a:gd name="connsiteY14" fmla="*/ 332877 h 945586"/>
                  <a:gd name="connsiteX15" fmla="*/ 34754 w 453589"/>
                  <a:gd name="connsiteY15" fmla="*/ 175579 h 945586"/>
                  <a:gd name="connsiteX16" fmla="*/ 85964 w 453589"/>
                  <a:gd name="connsiteY16" fmla="*/ 58524 h 945586"/>
                  <a:gd name="connsiteX17" fmla="*/ 219480 w 453589"/>
                  <a:gd name="connsiteY17" fmla="*/ 67671 h 945586"/>
                  <a:gd name="connsiteX18" fmla="*/ 219480 w 453589"/>
                  <a:gd name="connsiteY18" fmla="*/ 0 h 945586"/>
                  <a:gd name="connsiteX19" fmla="*/ 283491 w 453589"/>
                  <a:gd name="connsiteY19" fmla="*/ 36576 h 945586"/>
                  <a:gd name="connsiteX20" fmla="*/ 283491 w 453589"/>
                  <a:gd name="connsiteY20" fmla="*/ 106081 h 945586"/>
                  <a:gd name="connsiteX21" fmla="*/ 451763 w 453589"/>
                  <a:gd name="connsiteY21" fmla="*/ 268859 h 945586"/>
                  <a:gd name="connsiteX22" fmla="*/ 409694 w 453589"/>
                  <a:gd name="connsiteY22" fmla="*/ 340190 h 945586"/>
                  <a:gd name="connsiteX23" fmla="*/ 283491 w 453589"/>
                  <a:gd name="connsiteY23" fmla="*/ 215822 h 945586"/>
                  <a:gd name="connsiteX24" fmla="*/ 283491 w 453589"/>
                  <a:gd name="connsiteY24" fmla="*/ 440784 h 945586"/>
                  <a:gd name="connsiteX25" fmla="*/ 285325 w 453589"/>
                  <a:gd name="connsiteY25" fmla="*/ 442618 h 945586"/>
                  <a:gd name="connsiteX26" fmla="*/ 371284 w 453589"/>
                  <a:gd name="connsiteY26" fmla="*/ 539551 h 945586"/>
                  <a:gd name="connsiteX27" fmla="*/ 429815 w 453589"/>
                  <a:gd name="connsiteY27" fmla="*/ 645632 h 945586"/>
                  <a:gd name="connsiteX28" fmla="*/ 316414 w 453589"/>
                  <a:gd name="connsiteY28" fmla="*/ 766347 h 945586"/>
                  <a:gd name="connsiteX29" fmla="*/ 340195 w 453589"/>
                  <a:gd name="connsiteY29" fmla="*/ 709650 h 945586"/>
                  <a:gd name="connsiteX30" fmla="*/ 318247 w 453589"/>
                  <a:gd name="connsiteY30" fmla="*/ 632831 h 945586"/>
                  <a:gd name="connsiteX31" fmla="*/ 256056 w 453589"/>
                  <a:gd name="connsiteY31" fmla="*/ 548698 h 945586"/>
                  <a:gd name="connsiteX32" fmla="*/ 256056 w 453589"/>
                  <a:gd name="connsiteY32" fmla="*/ 768174 h 945586"/>
                  <a:gd name="connsiteX33" fmla="*/ 316414 w 453589"/>
                  <a:gd name="connsiteY33" fmla="*/ 766347 h 945586"/>
                  <a:gd name="connsiteX34" fmla="*/ 217647 w 453589"/>
                  <a:gd name="connsiteY34" fmla="*/ 371286 h 945586"/>
                  <a:gd name="connsiteX35" fmla="*/ 217647 w 453589"/>
                  <a:gd name="connsiteY35" fmla="*/ 181066 h 945586"/>
                  <a:gd name="connsiteX36" fmla="*/ 162783 w 453589"/>
                  <a:gd name="connsiteY36" fmla="*/ 181066 h 945586"/>
                  <a:gd name="connsiteX37" fmla="*/ 144488 w 453589"/>
                  <a:gd name="connsiteY37" fmla="*/ 230449 h 945586"/>
                  <a:gd name="connsiteX38" fmla="*/ 217647 w 453589"/>
                  <a:gd name="connsiteY38" fmla="*/ 371286 h 94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53589" h="945586">
                    <a:moveTo>
                      <a:pt x="429815" y="645632"/>
                    </a:moveTo>
                    <a:cubicBezTo>
                      <a:pt x="444443" y="684041"/>
                      <a:pt x="453590" y="726111"/>
                      <a:pt x="453590" y="771834"/>
                    </a:cubicBezTo>
                    <a:cubicBezTo>
                      <a:pt x="453590" y="810243"/>
                      <a:pt x="446276" y="839505"/>
                      <a:pt x="429815" y="863280"/>
                    </a:cubicBezTo>
                    <a:cubicBezTo>
                      <a:pt x="413354" y="887055"/>
                      <a:pt x="391406" y="899863"/>
                      <a:pt x="362137" y="903516"/>
                    </a:cubicBezTo>
                    <a:cubicBezTo>
                      <a:pt x="332875" y="907177"/>
                      <a:pt x="296299" y="899863"/>
                      <a:pt x="256056" y="879742"/>
                    </a:cubicBezTo>
                    <a:lnTo>
                      <a:pt x="256056" y="945586"/>
                    </a:lnTo>
                    <a:lnTo>
                      <a:pt x="192045" y="909004"/>
                    </a:lnTo>
                    <a:lnTo>
                      <a:pt x="192045" y="843166"/>
                    </a:lnTo>
                    <a:cubicBezTo>
                      <a:pt x="157296" y="819384"/>
                      <a:pt x="122540" y="790122"/>
                      <a:pt x="89618" y="757200"/>
                    </a:cubicBezTo>
                    <a:cubicBezTo>
                      <a:pt x="56702" y="724277"/>
                      <a:pt x="25607" y="687701"/>
                      <a:pt x="0" y="651119"/>
                    </a:cubicBezTo>
                    <a:lnTo>
                      <a:pt x="49381" y="581621"/>
                    </a:lnTo>
                    <a:cubicBezTo>
                      <a:pt x="69503" y="610883"/>
                      <a:pt x="91451" y="638318"/>
                      <a:pt x="117053" y="665753"/>
                    </a:cubicBezTo>
                    <a:cubicBezTo>
                      <a:pt x="142661" y="693188"/>
                      <a:pt x="168270" y="715137"/>
                      <a:pt x="193872" y="733425"/>
                    </a:cubicBezTo>
                    <a:lnTo>
                      <a:pt x="193872" y="481020"/>
                    </a:lnTo>
                    <a:cubicBezTo>
                      <a:pt x="146322" y="431643"/>
                      <a:pt x="106079" y="382260"/>
                      <a:pt x="78644" y="332877"/>
                    </a:cubicBezTo>
                    <a:cubicBezTo>
                      <a:pt x="49381" y="285320"/>
                      <a:pt x="34754" y="232283"/>
                      <a:pt x="34754" y="175579"/>
                    </a:cubicBezTo>
                    <a:cubicBezTo>
                      <a:pt x="34754" y="115228"/>
                      <a:pt x="51215" y="76819"/>
                      <a:pt x="85964" y="58524"/>
                    </a:cubicBezTo>
                    <a:cubicBezTo>
                      <a:pt x="118886" y="38409"/>
                      <a:pt x="162783" y="42063"/>
                      <a:pt x="219480" y="67671"/>
                    </a:cubicBezTo>
                    <a:lnTo>
                      <a:pt x="219480" y="0"/>
                    </a:lnTo>
                    <a:lnTo>
                      <a:pt x="283491" y="36576"/>
                    </a:lnTo>
                    <a:lnTo>
                      <a:pt x="283491" y="106081"/>
                    </a:lnTo>
                    <a:cubicBezTo>
                      <a:pt x="342022" y="146317"/>
                      <a:pt x="398719" y="201187"/>
                      <a:pt x="451763" y="268859"/>
                    </a:cubicBezTo>
                    <a:lnTo>
                      <a:pt x="409694" y="340190"/>
                    </a:lnTo>
                    <a:cubicBezTo>
                      <a:pt x="363970" y="285320"/>
                      <a:pt x="321901" y="245084"/>
                      <a:pt x="283491" y="215822"/>
                    </a:cubicBezTo>
                    <a:lnTo>
                      <a:pt x="283491" y="440784"/>
                    </a:lnTo>
                    <a:lnTo>
                      <a:pt x="285325" y="442618"/>
                    </a:lnTo>
                    <a:cubicBezTo>
                      <a:pt x="318247" y="475533"/>
                      <a:pt x="347509" y="508456"/>
                      <a:pt x="371284" y="539551"/>
                    </a:cubicBezTo>
                    <a:cubicBezTo>
                      <a:pt x="395059" y="570647"/>
                      <a:pt x="415181" y="605396"/>
                      <a:pt x="429815" y="645632"/>
                    </a:cubicBezTo>
                    <a:close/>
                    <a:moveTo>
                      <a:pt x="316414" y="766347"/>
                    </a:moveTo>
                    <a:cubicBezTo>
                      <a:pt x="332875" y="757200"/>
                      <a:pt x="340195" y="738912"/>
                      <a:pt x="340195" y="709650"/>
                    </a:cubicBezTo>
                    <a:cubicBezTo>
                      <a:pt x="340195" y="684041"/>
                      <a:pt x="332875" y="658433"/>
                      <a:pt x="318247" y="632831"/>
                    </a:cubicBezTo>
                    <a:cubicBezTo>
                      <a:pt x="303613" y="607222"/>
                      <a:pt x="283491" y="577960"/>
                      <a:pt x="256056" y="548698"/>
                    </a:cubicBezTo>
                    <a:lnTo>
                      <a:pt x="256056" y="768174"/>
                    </a:lnTo>
                    <a:cubicBezTo>
                      <a:pt x="279838" y="775488"/>
                      <a:pt x="299952" y="773661"/>
                      <a:pt x="316414" y="766347"/>
                    </a:cubicBezTo>
                    <a:close/>
                    <a:moveTo>
                      <a:pt x="217647" y="371286"/>
                    </a:moveTo>
                    <a:lnTo>
                      <a:pt x="217647" y="181066"/>
                    </a:lnTo>
                    <a:cubicBezTo>
                      <a:pt x="193872" y="171925"/>
                      <a:pt x="177411" y="173752"/>
                      <a:pt x="162783" y="181066"/>
                    </a:cubicBezTo>
                    <a:cubicBezTo>
                      <a:pt x="151809" y="190213"/>
                      <a:pt x="144488" y="206674"/>
                      <a:pt x="144488" y="230449"/>
                    </a:cubicBezTo>
                    <a:cubicBezTo>
                      <a:pt x="144488" y="267032"/>
                      <a:pt x="170097" y="314589"/>
                      <a:pt x="217647" y="371286"/>
                    </a:cubicBezTo>
                    <a:close/>
                  </a:path>
                </a:pathLst>
              </a:custGeom>
              <a:solidFill>
                <a:srgbClr val="243A5E"/>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424620BB-7A92-CF79-8F7B-D4F7C67D42F4}"/>
                  </a:ext>
                </a:extLst>
              </p:cNvPr>
              <p:cNvSpPr/>
              <p:nvPr/>
            </p:nvSpPr>
            <p:spPr>
              <a:xfrm>
                <a:off x="6918319" y="687887"/>
                <a:ext cx="144490" cy="131689"/>
              </a:xfrm>
              <a:custGeom>
                <a:avLst/>
                <a:gdLst>
                  <a:gd name="connsiteX0" fmla="*/ 42063 w 144490"/>
                  <a:gd name="connsiteY0" fmla="*/ 60357 h 131689"/>
                  <a:gd name="connsiteX1" fmla="*/ 144490 w 144490"/>
                  <a:gd name="connsiteY1" fmla="*/ 0 h 131689"/>
                  <a:gd name="connsiteX2" fmla="*/ 102421 w 144490"/>
                  <a:gd name="connsiteY2" fmla="*/ 71332 h 131689"/>
                  <a:gd name="connsiteX3" fmla="*/ 0 w 144490"/>
                  <a:gd name="connsiteY3" fmla="*/ 131689 h 131689"/>
                  <a:gd name="connsiteX4" fmla="*/ 42063 w 144490"/>
                  <a:gd name="connsiteY4" fmla="*/ 60357 h 13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90" h="131689">
                    <a:moveTo>
                      <a:pt x="42063" y="60357"/>
                    </a:moveTo>
                    <a:lnTo>
                      <a:pt x="144490" y="0"/>
                    </a:lnTo>
                    <a:lnTo>
                      <a:pt x="102421" y="71332"/>
                    </a:lnTo>
                    <a:lnTo>
                      <a:pt x="0" y="131689"/>
                    </a:lnTo>
                    <a:lnTo>
                      <a:pt x="42063" y="60357"/>
                    </a:lnTo>
                    <a:close/>
                  </a:path>
                </a:pathLst>
              </a:custGeom>
              <a:solidFill>
                <a:srgbClr val="32B0E7"/>
              </a:solidFill>
              <a:ln w="6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62" name="Graphic 61">
              <a:extLst>
                <a:ext uri="{FF2B5EF4-FFF2-40B4-BE49-F238E27FC236}">
                  <a16:creationId xmlns:a16="http://schemas.microsoft.com/office/drawing/2014/main" id="{A29F645C-FACB-F4A3-1DEA-340AC7A1178F}"/>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flipH="1">
              <a:off x="10480736" y="2684564"/>
              <a:ext cx="371932" cy="636199"/>
            </a:xfrm>
            <a:prstGeom prst="rect">
              <a:avLst/>
            </a:prstGeom>
          </p:spPr>
        </p:pic>
      </p:grpSp>
      <p:grpSp>
        <p:nvGrpSpPr>
          <p:cNvPr id="2" name="Group 1">
            <a:extLst>
              <a:ext uri="{FF2B5EF4-FFF2-40B4-BE49-F238E27FC236}">
                <a16:creationId xmlns:a16="http://schemas.microsoft.com/office/drawing/2014/main" id="{F7ADD73D-71A9-DD48-4309-9406E01FDC42}"/>
              </a:ext>
              <a:ext uri="{C183D7F6-B498-43B3-948B-1728B52AA6E4}">
                <adec:decorative xmlns:adec="http://schemas.microsoft.com/office/drawing/2017/decorative" val="1"/>
              </a:ext>
            </a:extLst>
          </p:cNvPr>
          <p:cNvGrpSpPr/>
          <p:nvPr/>
        </p:nvGrpSpPr>
        <p:grpSpPr>
          <a:xfrm>
            <a:off x="680213" y="1811135"/>
            <a:ext cx="2151122" cy="1359707"/>
            <a:chOff x="637633" y="2249285"/>
            <a:chExt cx="2151122" cy="1359707"/>
          </a:xfrm>
        </p:grpSpPr>
        <p:pic>
          <p:nvPicPr>
            <p:cNvPr id="89" name="Graphic 88">
              <a:extLst>
                <a:ext uri="{FF2B5EF4-FFF2-40B4-BE49-F238E27FC236}">
                  <a16:creationId xmlns:a16="http://schemas.microsoft.com/office/drawing/2014/main" id="{1129CCB3-7D71-2868-B478-6B641B253EA3}"/>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41200" y="2934730"/>
              <a:ext cx="1363326" cy="674262"/>
            </a:xfrm>
            <a:prstGeom prst="rect">
              <a:avLst/>
            </a:prstGeom>
          </p:spPr>
        </p:pic>
        <p:grpSp>
          <p:nvGrpSpPr>
            <p:cNvPr id="90" name="Group 89">
              <a:extLst>
                <a:ext uri="{FF2B5EF4-FFF2-40B4-BE49-F238E27FC236}">
                  <a16:creationId xmlns:a16="http://schemas.microsoft.com/office/drawing/2014/main" id="{72599749-2C52-B983-20CA-8E996314A80B}"/>
                </a:ext>
              </a:extLst>
            </p:cNvPr>
            <p:cNvGrpSpPr/>
            <p:nvPr/>
          </p:nvGrpSpPr>
          <p:grpSpPr>
            <a:xfrm>
              <a:off x="1025372" y="2677410"/>
              <a:ext cx="1385200" cy="778454"/>
              <a:chOff x="6304345" y="2672273"/>
              <a:chExt cx="2299527" cy="1292285"/>
            </a:xfrm>
          </p:grpSpPr>
          <p:pic>
            <p:nvPicPr>
              <p:cNvPr id="91" name="Graphic 90">
                <a:extLst>
                  <a:ext uri="{FF2B5EF4-FFF2-40B4-BE49-F238E27FC236}">
                    <a16:creationId xmlns:a16="http://schemas.microsoft.com/office/drawing/2014/main" id="{8F6A27CE-A11E-7FAD-48FF-12A44F7DED9E}"/>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013227" y="2672273"/>
                <a:ext cx="1590645" cy="959337"/>
              </a:xfrm>
              <a:prstGeom prst="rect">
                <a:avLst/>
              </a:prstGeom>
            </p:spPr>
          </p:pic>
          <p:pic>
            <p:nvPicPr>
              <p:cNvPr id="92" name="Graphic 91">
                <a:extLst>
                  <a:ext uri="{FF2B5EF4-FFF2-40B4-BE49-F238E27FC236}">
                    <a16:creationId xmlns:a16="http://schemas.microsoft.com/office/drawing/2014/main" id="{D8FD26FF-6F16-63D8-380A-FE2232BB1CD2}"/>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304345" y="3029976"/>
                <a:ext cx="1671108" cy="934582"/>
              </a:xfrm>
              <a:prstGeom prst="rect">
                <a:avLst/>
              </a:prstGeom>
            </p:spPr>
          </p:pic>
        </p:grpSp>
        <p:pic>
          <p:nvPicPr>
            <p:cNvPr id="84" name="Graphic 83">
              <a:extLst>
                <a:ext uri="{FF2B5EF4-FFF2-40B4-BE49-F238E27FC236}">
                  <a16:creationId xmlns:a16="http://schemas.microsoft.com/office/drawing/2014/main" id="{A72D2AAD-306A-8430-A280-0E848EBDF4FC}"/>
                </a:ext>
              </a:extLst>
            </p:cNvPr>
            <p:cNvPicPr>
              <a:picLocks noChangeAspect="1"/>
            </p:cNvPicPr>
            <p:nvPr/>
          </p:nvPicPr>
          <p:blipFill>
            <a:blip r:embed="rId41">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1321318" y="2249285"/>
              <a:ext cx="769113" cy="891471"/>
            </a:xfrm>
            <a:prstGeom prst="rect">
              <a:avLst/>
            </a:prstGeom>
            <a:effectLst>
              <a:outerShdw blurRad="50800" dist="127000" dir="5400000" algn="t" rotWithShape="0">
                <a:prstClr val="black">
                  <a:alpha val="40000"/>
                </a:prstClr>
              </a:outerShdw>
            </a:effectLst>
          </p:spPr>
        </p:pic>
        <p:pic>
          <p:nvPicPr>
            <p:cNvPr id="85" name="Graphic 84">
              <a:extLst>
                <a:ext uri="{FF2B5EF4-FFF2-40B4-BE49-F238E27FC236}">
                  <a16:creationId xmlns:a16="http://schemas.microsoft.com/office/drawing/2014/main" id="{E5E8ECE7-5D0B-10A1-B7B4-B3D481D8664F}"/>
                </a:ext>
              </a:extLst>
            </p:cNvPr>
            <p:cNvPicPr>
              <a:picLocks noChangeAspect="1"/>
            </p:cNvPicPr>
            <p:nvPr/>
          </p:nvPicPr>
          <p:blipFill>
            <a:blip r:embed="rId43">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637633" y="2448382"/>
              <a:ext cx="924961" cy="518296"/>
            </a:xfrm>
            <a:prstGeom prst="rect">
              <a:avLst/>
            </a:prstGeom>
          </p:spPr>
        </p:pic>
        <p:pic>
          <p:nvPicPr>
            <p:cNvPr id="86" name="Graphic 85">
              <a:extLst>
                <a:ext uri="{FF2B5EF4-FFF2-40B4-BE49-F238E27FC236}">
                  <a16:creationId xmlns:a16="http://schemas.microsoft.com/office/drawing/2014/main" id="{80AEED5C-CE0D-2364-CEE4-148B3DC13824}"/>
                </a:ext>
              </a:extLst>
            </p:cNvPr>
            <p:cNvPicPr>
              <a:picLocks noChangeAspect="1"/>
            </p:cNvPicPr>
            <p:nvPr/>
          </p:nvPicPr>
          <p:blipFill>
            <a:blip r:embed="rId45">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rot="10800000">
              <a:off x="2071113" y="2438304"/>
              <a:ext cx="717642" cy="406662"/>
            </a:xfrm>
            <a:prstGeom prst="rect">
              <a:avLst/>
            </a:prstGeom>
          </p:spPr>
        </p:pic>
        <p:pic>
          <p:nvPicPr>
            <p:cNvPr id="87" name="Graphic 86">
              <a:extLst>
                <a:ext uri="{FF2B5EF4-FFF2-40B4-BE49-F238E27FC236}">
                  <a16:creationId xmlns:a16="http://schemas.microsoft.com/office/drawing/2014/main" id="{E663C3C0-92C6-DE20-CAF7-0FFC8DD4CC97}"/>
                </a:ext>
              </a:extLst>
            </p:cNvPr>
            <p:cNvPicPr>
              <a:picLocks noChangeAspect="1"/>
            </p:cNvPicPr>
            <p:nvPr/>
          </p:nvPicPr>
          <p:blipFill>
            <a:blip r:embed="rId47" cstate="screen">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860037" y="2604340"/>
              <a:ext cx="467335" cy="463306"/>
            </a:xfrm>
            <a:prstGeom prst="rect">
              <a:avLst/>
            </a:prstGeom>
          </p:spPr>
        </p:pic>
        <p:pic>
          <p:nvPicPr>
            <p:cNvPr id="88" name="Graphic 87">
              <a:extLst>
                <a:ext uri="{FF2B5EF4-FFF2-40B4-BE49-F238E27FC236}">
                  <a16:creationId xmlns:a16="http://schemas.microsoft.com/office/drawing/2014/main" id="{98BBFBD0-AB1C-18E6-0777-96AC2475BD1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226463" y="2511339"/>
              <a:ext cx="437937" cy="544540"/>
            </a:xfrm>
            <a:prstGeom prst="rect">
              <a:avLst/>
            </a:prstGeom>
          </p:spPr>
        </p:pic>
      </p:grpSp>
    </p:spTree>
    <p:extLst>
      <p:ext uri="{BB962C8B-B14F-4D97-AF65-F5344CB8AC3E}">
        <p14:creationId xmlns:p14="http://schemas.microsoft.com/office/powerpoint/2010/main" val="948930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69FEC-3196-20DB-C208-02B9BF7ED0CD}"/>
              </a:ext>
              <a:ext uri="{C183D7F6-B498-43B3-948B-1728B52AA6E4}">
                <adec:decorative xmlns:adec="http://schemas.microsoft.com/office/drawing/2017/decorative" val="0"/>
              </a:ext>
            </a:extLst>
          </p:cNvPr>
          <p:cNvSpPr>
            <a:spLocks noGrp="1"/>
          </p:cNvSpPr>
          <p:nvPr>
            <p:ph type="title"/>
          </p:nvPr>
        </p:nvSpPr>
        <p:spPr/>
        <p:txBody>
          <a:bodyPr/>
          <a:lstStyle/>
          <a:p>
            <a:r>
              <a:rPr lang="en-US">
                <a:solidFill>
                  <a:schemeClr val="accent2"/>
                </a:solidFill>
              </a:rPr>
              <a:t>Azure Synapse Link for SQL   </a:t>
            </a:r>
            <a:endParaRPr lang="en-US"/>
          </a:p>
        </p:txBody>
      </p:sp>
      <p:sp>
        <p:nvSpPr>
          <p:cNvPr id="276" name="TextBox 275">
            <a:extLst>
              <a:ext uri="{FF2B5EF4-FFF2-40B4-BE49-F238E27FC236}">
                <a16:creationId xmlns:a16="http://schemas.microsoft.com/office/drawing/2014/main" id="{7870322C-0AC2-3427-08C5-2A13E774558E}"/>
              </a:ext>
              <a:ext uri="{C183D7F6-B498-43B3-948B-1728B52AA6E4}">
                <adec:decorative xmlns:adec="http://schemas.microsoft.com/office/drawing/2017/decorative" val="0"/>
              </a:ext>
            </a:extLst>
          </p:cNvPr>
          <p:cNvSpPr txBox="1"/>
          <p:nvPr/>
        </p:nvSpPr>
        <p:spPr>
          <a:xfrm>
            <a:off x="-15174" y="1436688"/>
            <a:ext cx="5606349" cy="945563"/>
          </a:xfrm>
          <a:prstGeom prst="rect">
            <a:avLst/>
          </a:prstGeom>
          <a:gradFill flip="none" rotWithShape="1">
            <a:gsLst>
              <a:gs pos="15000">
                <a:schemeClr val="accent1">
                  <a:lumMod val="75000"/>
                </a:schemeClr>
              </a:gs>
              <a:gs pos="100000">
                <a:schemeClr val="accent1">
                  <a:lumMod val="75000"/>
                  <a:alpha val="0"/>
                </a:schemeClr>
              </a:gs>
            </a:gsLst>
            <a:lin ang="0" scaled="1"/>
            <a:tileRect/>
          </a:gradFill>
        </p:spPr>
        <p:txBody>
          <a:bodyPr wrap="square" lIns="64008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a:ea typeface="+mn-ea"/>
                <a:cs typeface="+mn-cs"/>
              </a:rPr>
              <a:t>Automate data transfer and eliminate barriers with Azure Synapse Link for SQL</a:t>
            </a:r>
            <a:endParaRPr kumimoji="0" lang="en-US" sz="2400" b="0" i="0" u="none" strike="noStrike" kern="1200" cap="none" spc="0" normalizeH="0" baseline="0" noProof="0">
              <a:ln>
                <a:noFill/>
              </a:ln>
              <a:solidFill>
                <a:srgbClr val="FF0000"/>
              </a:solidFill>
              <a:effectLst/>
              <a:uLnTx/>
              <a:uFillTx/>
              <a:latin typeface="Segoe UI"/>
              <a:ea typeface="+mn-ea"/>
              <a:cs typeface="+mn-cs"/>
            </a:endParaRPr>
          </a:p>
        </p:txBody>
      </p:sp>
      <p:sp>
        <p:nvSpPr>
          <p:cNvPr id="275" name="TextBox 274">
            <a:extLst>
              <a:ext uri="{FF2B5EF4-FFF2-40B4-BE49-F238E27FC236}">
                <a16:creationId xmlns:a16="http://schemas.microsoft.com/office/drawing/2014/main" id="{231B4737-A707-0F95-7EC1-277592DA6BFC}"/>
              </a:ext>
              <a:ext uri="{C183D7F6-B498-43B3-948B-1728B52AA6E4}">
                <adec:decorative xmlns:adec="http://schemas.microsoft.com/office/drawing/2017/decorative" val="0"/>
              </a:ext>
            </a:extLst>
          </p:cNvPr>
          <p:cNvSpPr txBox="1"/>
          <p:nvPr/>
        </p:nvSpPr>
        <p:spPr>
          <a:xfrm>
            <a:off x="588262" y="2562323"/>
            <a:ext cx="4591949" cy="2446824"/>
          </a:xfrm>
          <a:prstGeom prst="rect">
            <a:avLst/>
          </a:prstGeom>
          <a:noFill/>
        </p:spPr>
        <p:txBody>
          <a:bodyPr wrap="square" lIns="0" tIns="0" rIns="0" bIns="0" rtlCol="0" anchor="t">
            <a:spAutoFit/>
          </a:bodyPr>
          <a:lstStyle/>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Reduce latency and gain near-real-time insights with seamless data pipelines.</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Simplify the multi-step process of extracting, transforming, and loading (ETL) data.</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Apply Azure Synapse Analytics to various data sources whatever their size, scale, and format.</a:t>
            </a:r>
          </a:p>
          <a:p>
            <a:pPr marL="285750" marR="0" lvl="0" indent="-28575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Gather impactful insights through</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Calibri" panose="020F0502020204030204" pitchFamily="34" charset="0"/>
                <a:cs typeface="+mn-cs"/>
              </a:rPr>
              <a:t> hybrid transactional and analytical processing with minimal impact on operational systems.</a:t>
            </a:r>
          </a:p>
        </p:txBody>
      </p:sp>
      <p:grpSp>
        <p:nvGrpSpPr>
          <p:cNvPr id="4" name="Group 3">
            <a:extLst>
              <a:ext uri="{FF2B5EF4-FFF2-40B4-BE49-F238E27FC236}">
                <a16:creationId xmlns:a16="http://schemas.microsoft.com/office/drawing/2014/main" id="{1922C13C-981E-5EE4-3610-0352BD8B3A81}"/>
              </a:ext>
              <a:ext uri="{C183D7F6-B498-43B3-948B-1728B52AA6E4}">
                <adec:decorative xmlns:adec="http://schemas.microsoft.com/office/drawing/2017/decorative" val="1"/>
              </a:ext>
            </a:extLst>
          </p:cNvPr>
          <p:cNvGrpSpPr/>
          <p:nvPr/>
        </p:nvGrpSpPr>
        <p:grpSpPr>
          <a:xfrm>
            <a:off x="5292389" y="1293741"/>
            <a:ext cx="6563102" cy="4270518"/>
            <a:chOff x="5706726" y="444946"/>
            <a:chExt cx="6563102" cy="4270518"/>
          </a:xfrm>
        </p:grpSpPr>
        <p:sp>
          <p:nvSpPr>
            <p:cNvPr id="5" name="TextBox 4">
              <a:extLst>
                <a:ext uri="{FF2B5EF4-FFF2-40B4-BE49-F238E27FC236}">
                  <a16:creationId xmlns:a16="http://schemas.microsoft.com/office/drawing/2014/main" id="{45309CE3-6226-414D-732A-C26E836B56BA}"/>
                </a:ext>
                <a:ext uri="{C183D7F6-B498-43B3-948B-1728B52AA6E4}">
                  <adec:decorative xmlns:adec="http://schemas.microsoft.com/office/drawing/2017/decorative" val="1"/>
                </a:ext>
              </a:extLst>
            </p:cNvPr>
            <p:cNvSpPr txBox="1"/>
            <p:nvPr/>
          </p:nvSpPr>
          <p:spPr>
            <a:xfrm>
              <a:off x="9022654" y="1639471"/>
              <a:ext cx="646331"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a:ea typeface="+mn-ea"/>
                  <a:cs typeface="+mn-cs"/>
                </a:rPr>
                <a:t>Azure Synapse Link for SQL</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50E6FF"/>
                </a:solidFill>
                <a:effectLst/>
                <a:uLnTx/>
                <a:uFillTx/>
                <a:latin typeface="Segoe UI Semibold"/>
                <a:ea typeface="+mn-ea"/>
                <a:cs typeface="+mn-cs"/>
              </a:endParaRPr>
            </a:p>
          </p:txBody>
        </p:sp>
        <p:grpSp>
          <p:nvGrpSpPr>
            <p:cNvPr id="6" name="Group 5">
              <a:extLst>
                <a:ext uri="{FF2B5EF4-FFF2-40B4-BE49-F238E27FC236}">
                  <a16:creationId xmlns:a16="http://schemas.microsoft.com/office/drawing/2014/main" id="{1F65B62C-F015-CE3D-F9C1-2180B54E7DAF}"/>
                </a:ext>
                <a:ext uri="{C183D7F6-B498-43B3-948B-1728B52AA6E4}">
                  <adec:decorative xmlns:adec="http://schemas.microsoft.com/office/drawing/2017/decorative" val="1"/>
                </a:ext>
              </a:extLst>
            </p:cNvPr>
            <p:cNvGrpSpPr/>
            <p:nvPr/>
          </p:nvGrpSpPr>
          <p:grpSpPr>
            <a:xfrm>
              <a:off x="6913893" y="1677531"/>
              <a:ext cx="3328378" cy="2284779"/>
              <a:chOff x="6913893" y="1677531"/>
              <a:chExt cx="3328378" cy="2284779"/>
            </a:xfrm>
          </p:grpSpPr>
          <p:grpSp>
            <p:nvGrpSpPr>
              <p:cNvPr id="258" name="Group 257">
                <a:extLst>
                  <a:ext uri="{FF2B5EF4-FFF2-40B4-BE49-F238E27FC236}">
                    <a16:creationId xmlns:a16="http://schemas.microsoft.com/office/drawing/2014/main" id="{8F667D74-F44B-0603-A08B-1C913CCA696B}"/>
                  </a:ext>
                </a:extLst>
              </p:cNvPr>
              <p:cNvGrpSpPr/>
              <p:nvPr/>
            </p:nvGrpSpPr>
            <p:grpSpPr>
              <a:xfrm>
                <a:off x="7573783" y="3120012"/>
                <a:ext cx="2668488" cy="817447"/>
                <a:chOff x="6203048" y="3957494"/>
                <a:chExt cx="2874901" cy="880679"/>
              </a:xfrm>
            </p:grpSpPr>
            <p:sp>
              <p:nvSpPr>
                <p:cNvPr id="268" name="Arc 267">
                  <a:extLst>
                    <a:ext uri="{FF2B5EF4-FFF2-40B4-BE49-F238E27FC236}">
                      <a16:creationId xmlns:a16="http://schemas.microsoft.com/office/drawing/2014/main" id="{CD41A7DA-38BD-3AB1-C359-9E1F19987DA0}"/>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9" name="Oval 268">
                  <a:extLst>
                    <a:ext uri="{FF2B5EF4-FFF2-40B4-BE49-F238E27FC236}">
                      <a16:creationId xmlns:a16="http://schemas.microsoft.com/office/drawing/2014/main" id="{234FE4E4-40C8-E4EA-3DFA-09B3A648BCF3}"/>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0" name="Straight Connector 269">
                  <a:extLst>
                    <a:ext uri="{FF2B5EF4-FFF2-40B4-BE49-F238E27FC236}">
                      <a16:creationId xmlns:a16="http://schemas.microsoft.com/office/drawing/2014/main" id="{CE7765C1-C395-FD36-268E-3F7DD1C291C2}"/>
                    </a:ext>
                  </a:extLst>
                </p:cNvPr>
                <p:cNvCxnSpPr>
                  <a:cxnSpLocks/>
                </p:cNvCxnSpPr>
                <p:nvPr/>
              </p:nvCxnSpPr>
              <p:spPr>
                <a:xfrm flipH="1">
                  <a:off x="8690824" y="4263854"/>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D15C2709-7091-9FEB-0D73-CA12F146E61A}"/>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9E16D8C-2883-989F-B657-AB885C991E7E}"/>
                    </a:ext>
                  </a:extLst>
                </p:cNvPr>
                <p:cNvCxnSpPr>
                  <a:cxnSpLocks/>
                </p:cNvCxnSpPr>
                <p:nvPr/>
              </p:nvCxnSpPr>
              <p:spPr>
                <a:xfrm flipH="1" flipV="1">
                  <a:off x="7763130" y="3957923"/>
                  <a:ext cx="918625" cy="536151"/>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491B47FB-69C5-A216-1475-9A18B548FA10}"/>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259" name="TextBox 258">
                <a:extLst>
                  <a:ext uri="{FF2B5EF4-FFF2-40B4-BE49-F238E27FC236}">
                    <a16:creationId xmlns:a16="http://schemas.microsoft.com/office/drawing/2014/main" id="{1CC1685A-4091-5B6A-B305-5DB154067686}"/>
                  </a:ext>
                </a:extLst>
              </p:cNvPr>
              <p:cNvSpPr txBox="1"/>
              <p:nvPr/>
            </p:nvSpPr>
            <p:spPr>
              <a:xfrm>
                <a:off x="9347799" y="2360587"/>
                <a:ext cx="184666"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Azure SQL Database</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sp>
            <p:nvSpPr>
              <p:cNvPr id="260" name="TextBox 259">
                <a:extLst>
                  <a:ext uri="{FF2B5EF4-FFF2-40B4-BE49-F238E27FC236}">
                    <a16:creationId xmlns:a16="http://schemas.microsoft.com/office/drawing/2014/main" id="{45AB149A-F752-2C8E-8F3A-2C135602C21E}"/>
                  </a:ext>
                </a:extLst>
              </p:cNvPr>
              <p:cNvSpPr txBox="1"/>
              <p:nvPr/>
            </p:nvSpPr>
            <p:spPr>
              <a:xfrm>
                <a:off x="8113306" y="1677531"/>
                <a:ext cx="184666" cy="1601723"/>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50E6FF"/>
                    </a:solidFill>
                    <a:effectLst/>
                    <a:uLnTx/>
                    <a:uFillTx/>
                    <a:latin typeface="Segoe UI"/>
                    <a:ea typeface="+mn-ea"/>
                    <a:cs typeface="+mn-cs"/>
                  </a:rPr>
                  <a:t>SQL Server 2022</a:t>
                </a:r>
                <a:endParaRPr kumimoji="0" lang="en-US" sz="1400" b="0" i="0" u="none" strike="noStrike" kern="1200" cap="none" spc="0" normalizeH="0" baseline="0" noProof="0">
                  <a:ln>
                    <a:noFill/>
                  </a:ln>
                  <a:solidFill>
                    <a:srgbClr val="50E6FF"/>
                  </a:solidFill>
                  <a:effectLst/>
                  <a:uLnTx/>
                  <a:uFillTx/>
                  <a:latin typeface="Segoe UI"/>
                  <a:ea typeface="+mn-ea"/>
                  <a:cs typeface="+mn-cs"/>
                </a:endParaRPr>
              </a:p>
            </p:txBody>
          </p:sp>
          <p:grpSp>
            <p:nvGrpSpPr>
              <p:cNvPr id="261" name="Group 260">
                <a:extLst>
                  <a:ext uri="{FF2B5EF4-FFF2-40B4-BE49-F238E27FC236}">
                    <a16:creationId xmlns:a16="http://schemas.microsoft.com/office/drawing/2014/main" id="{2D6907FF-33FB-5D9F-8B92-FE981A4F8DB6}"/>
                  </a:ext>
                </a:extLst>
              </p:cNvPr>
              <p:cNvGrpSpPr/>
              <p:nvPr/>
            </p:nvGrpSpPr>
            <p:grpSpPr>
              <a:xfrm>
                <a:off x="6913893" y="2053965"/>
                <a:ext cx="1445629" cy="1546193"/>
                <a:chOff x="6203048" y="3172378"/>
                <a:chExt cx="1557452" cy="1665795"/>
              </a:xfrm>
            </p:grpSpPr>
            <p:sp>
              <p:nvSpPr>
                <p:cNvPr id="262" name="Arc 261">
                  <a:extLst>
                    <a:ext uri="{FF2B5EF4-FFF2-40B4-BE49-F238E27FC236}">
                      <a16:creationId xmlns:a16="http://schemas.microsoft.com/office/drawing/2014/main" id="{0C571381-A180-617F-E94A-BC835ED8D985}"/>
                    </a:ext>
                  </a:extLst>
                </p:cNvPr>
                <p:cNvSpPr/>
                <p:nvPr/>
              </p:nvSpPr>
              <p:spPr>
                <a:xfrm>
                  <a:off x="6817724" y="4140179"/>
                  <a:ext cx="592507" cy="343211"/>
                </a:xfrm>
                <a:prstGeom prst="arc">
                  <a:avLst>
                    <a:gd name="adj1" fmla="val 12591005"/>
                    <a:gd name="adj2" fmla="val 1637393"/>
                  </a:avLst>
                </a:prstGeom>
                <a:noFill/>
                <a:ln w="38100" cap="rnd">
                  <a:solidFill>
                    <a:schemeClr val="tx1"/>
                  </a:solid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3" name="Oval 262">
                  <a:extLst>
                    <a:ext uri="{FF2B5EF4-FFF2-40B4-BE49-F238E27FC236}">
                      <a16:creationId xmlns:a16="http://schemas.microsoft.com/office/drawing/2014/main" id="{6771F2D3-3E4A-0029-B782-E80129420254}"/>
                    </a:ext>
                  </a:extLst>
                </p:cNvPr>
                <p:cNvSpPr/>
                <p:nvPr/>
              </p:nvSpPr>
              <p:spPr>
                <a:xfrm>
                  <a:off x="6924205" y="4206892"/>
                  <a:ext cx="378043" cy="218982"/>
                </a:xfrm>
                <a:prstGeom prst="ellipse">
                  <a:avLst/>
                </a:prstGeom>
                <a:solidFill>
                  <a:schemeClr val="tx1"/>
                </a:solidFill>
                <a:ln w="28575" cap="rnd">
                  <a:noFill/>
                  <a:prstDash val="solid"/>
                  <a:round/>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64" name="Straight Connector 263">
                  <a:extLst>
                    <a:ext uri="{FF2B5EF4-FFF2-40B4-BE49-F238E27FC236}">
                      <a16:creationId xmlns:a16="http://schemas.microsoft.com/office/drawing/2014/main" id="{B0368B31-8D7D-57AC-C2E1-87436D430A20}"/>
                    </a:ext>
                  </a:extLst>
                </p:cNvPr>
                <p:cNvCxnSpPr>
                  <a:cxnSpLocks/>
                </p:cNvCxnSpPr>
                <p:nvPr/>
              </p:nvCxnSpPr>
              <p:spPr>
                <a:xfrm flipH="1">
                  <a:off x="6845892" y="3172378"/>
                  <a:ext cx="387125" cy="225648"/>
                </a:xfrm>
                <a:prstGeom prst="line">
                  <a:avLst/>
                </a:prstGeom>
                <a:ln w="38100" cap="rnd">
                  <a:gradFill>
                    <a:gsLst>
                      <a:gs pos="80000">
                        <a:schemeClr val="tx1"/>
                      </a:gs>
                      <a:gs pos="0">
                        <a:schemeClr val="accent2">
                          <a:alpha val="0"/>
                        </a:schemeClr>
                      </a:gs>
                      <a:gs pos="53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652F9DA6-6200-BBA2-1335-FA79101A59C9}"/>
                    </a:ext>
                  </a:extLst>
                </p:cNvPr>
                <p:cNvCxnSpPr>
                  <a:cxnSpLocks/>
                </p:cNvCxnSpPr>
                <p:nvPr/>
              </p:nvCxnSpPr>
              <p:spPr>
                <a:xfrm flipH="1">
                  <a:off x="6203048" y="4394870"/>
                  <a:ext cx="783848" cy="443303"/>
                </a:xfrm>
                <a:prstGeom prst="line">
                  <a:avLst/>
                </a:prstGeom>
                <a:ln w="38100" cap="rnd">
                  <a:gradFill>
                    <a:gsLst>
                      <a:gs pos="31000">
                        <a:schemeClr val="tx1"/>
                      </a:gs>
                      <a:gs pos="79000">
                        <a:schemeClr val="accent2">
                          <a:alpha val="0"/>
                        </a:schemeClr>
                      </a:gs>
                      <a:gs pos="46000">
                        <a:schemeClr val="accent2"/>
                      </a:gs>
                    </a:gsLst>
                    <a:lin ang="5400000" scaled="1"/>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C74F7CF-8974-43FD-F3F2-2FAADC0BEB9D}"/>
                    </a:ext>
                  </a:extLst>
                </p:cNvPr>
                <p:cNvCxnSpPr>
                  <a:cxnSpLocks/>
                </p:cNvCxnSpPr>
                <p:nvPr/>
              </p:nvCxnSpPr>
              <p:spPr>
                <a:xfrm flipH="1" flipV="1">
                  <a:off x="6841875" y="3406807"/>
                  <a:ext cx="918625" cy="536150"/>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C044DBF2-9BF3-7EBD-D978-EEC38166DECB}"/>
                    </a:ext>
                  </a:extLst>
                </p:cNvPr>
                <p:cNvCxnSpPr>
                  <a:cxnSpLocks/>
                </p:cNvCxnSpPr>
                <p:nvPr/>
              </p:nvCxnSpPr>
              <p:spPr>
                <a:xfrm flipH="1">
                  <a:off x="7329807" y="3957494"/>
                  <a:ext cx="430608" cy="237886"/>
                </a:xfrm>
                <a:prstGeom prst="line">
                  <a:avLst/>
                </a:prstGeom>
                <a:ln w="3810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7" name="Group 6">
              <a:extLst>
                <a:ext uri="{FF2B5EF4-FFF2-40B4-BE49-F238E27FC236}">
                  <a16:creationId xmlns:a16="http://schemas.microsoft.com/office/drawing/2014/main" id="{E2AC0975-C4B2-618B-62FD-3A607D586153}"/>
                </a:ext>
                <a:ext uri="{C183D7F6-B498-43B3-948B-1728B52AA6E4}">
                  <adec:decorative xmlns:adec="http://schemas.microsoft.com/office/drawing/2017/decorative" val="1"/>
                </a:ext>
              </a:extLst>
            </p:cNvPr>
            <p:cNvGrpSpPr/>
            <p:nvPr/>
          </p:nvGrpSpPr>
          <p:grpSpPr>
            <a:xfrm>
              <a:off x="10617758" y="1464658"/>
              <a:ext cx="1652070" cy="2372810"/>
              <a:chOff x="10540246" y="1679543"/>
              <a:chExt cx="1652070" cy="2372810"/>
            </a:xfrm>
          </p:grpSpPr>
          <p:grpSp>
            <p:nvGrpSpPr>
              <p:cNvPr id="249" name="Group 248">
                <a:extLst>
                  <a:ext uri="{FF2B5EF4-FFF2-40B4-BE49-F238E27FC236}">
                    <a16:creationId xmlns:a16="http://schemas.microsoft.com/office/drawing/2014/main" id="{DCA83234-93BF-669D-46BE-9375984F7A47}"/>
                  </a:ext>
                </a:extLst>
              </p:cNvPr>
              <p:cNvGrpSpPr/>
              <p:nvPr/>
            </p:nvGrpSpPr>
            <p:grpSpPr>
              <a:xfrm>
                <a:off x="10540246" y="2348266"/>
                <a:ext cx="1652070" cy="1030121"/>
                <a:chOff x="7852728" y="5239140"/>
                <a:chExt cx="1779861" cy="1109803"/>
              </a:xfrm>
            </p:grpSpPr>
            <p:sp>
              <p:nvSpPr>
                <p:cNvPr id="254" name="Freeform: Shape 253">
                  <a:extLst>
                    <a:ext uri="{FF2B5EF4-FFF2-40B4-BE49-F238E27FC236}">
                      <a16:creationId xmlns:a16="http://schemas.microsoft.com/office/drawing/2014/main" id="{10FB3026-8BAF-E4A2-0607-D5EE41A59D4E}"/>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C6B0849F-50DE-DFB9-BB16-1DFC8BFD2534}"/>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6F1B6485-DA78-9BD8-8599-4B35DFDCB150}"/>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57" name="Graphic 256">
                  <a:extLst>
                    <a:ext uri="{FF2B5EF4-FFF2-40B4-BE49-F238E27FC236}">
                      <a16:creationId xmlns:a16="http://schemas.microsoft.com/office/drawing/2014/main" id="{89215FA0-8884-D578-01BB-246621FC4D2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50" name="Graphic 249">
                <a:extLst>
                  <a:ext uri="{FF2B5EF4-FFF2-40B4-BE49-F238E27FC236}">
                    <a16:creationId xmlns:a16="http://schemas.microsoft.com/office/drawing/2014/main" id="{8985F074-A2B2-1B4A-84A8-B1DFDC9BCA4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986119" y="2030155"/>
                <a:ext cx="782334" cy="998873"/>
              </a:xfrm>
              <a:prstGeom prst="rect">
                <a:avLst/>
              </a:prstGeom>
              <a:effectLst>
                <a:outerShdw blurRad="50800" dist="101600" dir="5400000" algn="t" rotWithShape="0">
                  <a:prstClr val="black">
                    <a:alpha val="40000"/>
                  </a:prstClr>
                </a:outerShdw>
              </a:effectLst>
            </p:spPr>
          </p:pic>
          <p:pic>
            <p:nvPicPr>
              <p:cNvPr id="251" name="Graphic 250">
                <a:extLst>
                  <a:ext uri="{FF2B5EF4-FFF2-40B4-BE49-F238E27FC236}">
                    <a16:creationId xmlns:a16="http://schemas.microsoft.com/office/drawing/2014/main" id="{9D33B41F-856C-94DD-1141-A8D0F7E5D901}"/>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flipH="1">
                <a:off x="11190441" y="1679543"/>
                <a:ext cx="526599" cy="577463"/>
              </a:xfrm>
              <a:prstGeom prst="rect">
                <a:avLst/>
              </a:prstGeom>
            </p:spPr>
          </p:pic>
          <p:pic>
            <p:nvPicPr>
              <p:cNvPr id="252" name="Graphic 251">
                <a:extLst>
                  <a:ext uri="{FF2B5EF4-FFF2-40B4-BE49-F238E27FC236}">
                    <a16:creationId xmlns:a16="http://schemas.microsoft.com/office/drawing/2014/main" id="{ACF7F33E-C04B-32DD-F6CB-6C2F0E1693E7}"/>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866134" y="2527049"/>
                <a:ext cx="498356" cy="623674"/>
              </a:xfrm>
              <a:prstGeom prst="rect">
                <a:avLst/>
              </a:prstGeom>
            </p:spPr>
          </p:pic>
          <p:sp>
            <p:nvSpPr>
              <p:cNvPr id="253" name="TextBox 252">
                <a:extLst>
                  <a:ext uri="{FF2B5EF4-FFF2-40B4-BE49-F238E27FC236}">
                    <a16:creationId xmlns:a16="http://schemas.microsoft.com/office/drawing/2014/main" id="{6734D29A-088F-FAB7-3E4D-AC66F882E383}"/>
                  </a:ext>
                </a:extLst>
              </p:cNvPr>
              <p:cNvSpPr txBox="1"/>
              <p:nvPr/>
            </p:nvSpPr>
            <p:spPr>
              <a:xfrm>
                <a:off x="10578561" y="2546879"/>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Operational Databases</a:t>
                </a:r>
              </a:p>
            </p:txBody>
          </p:sp>
        </p:grpSp>
        <p:grpSp>
          <p:nvGrpSpPr>
            <p:cNvPr id="8" name="Group 7">
              <a:extLst>
                <a:ext uri="{FF2B5EF4-FFF2-40B4-BE49-F238E27FC236}">
                  <a16:creationId xmlns:a16="http://schemas.microsoft.com/office/drawing/2014/main" id="{00C130F9-BB73-E9BB-FAF2-B5382989DF56}"/>
                </a:ext>
                <a:ext uri="{C183D7F6-B498-43B3-948B-1728B52AA6E4}">
                  <adec:decorative xmlns:adec="http://schemas.microsoft.com/office/drawing/2017/decorative" val="1"/>
                </a:ext>
              </a:extLst>
            </p:cNvPr>
            <p:cNvGrpSpPr/>
            <p:nvPr/>
          </p:nvGrpSpPr>
          <p:grpSpPr>
            <a:xfrm>
              <a:off x="8181448" y="444946"/>
              <a:ext cx="1652070" cy="2004786"/>
              <a:chOff x="8103936" y="659831"/>
              <a:chExt cx="1652070" cy="2004786"/>
            </a:xfrm>
          </p:grpSpPr>
          <p:grpSp>
            <p:nvGrpSpPr>
              <p:cNvPr id="241" name="Group 240">
                <a:extLst>
                  <a:ext uri="{FF2B5EF4-FFF2-40B4-BE49-F238E27FC236}">
                    <a16:creationId xmlns:a16="http://schemas.microsoft.com/office/drawing/2014/main" id="{AD9EE76D-8C1B-E517-9C81-068CE63CAA2E}"/>
                  </a:ext>
                </a:extLst>
              </p:cNvPr>
              <p:cNvGrpSpPr/>
              <p:nvPr/>
            </p:nvGrpSpPr>
            <p:grpSpPr>
              <a:xfrm>
                <a:off x="8103936" y="977942"/>
                <a:ext cx="1652070" cy="1030121"/>
                <a:chOff x="7852728" y="5239140"/>
                <a:chExt cx="1779861" cy="1109803"/>
              </a:xfrm>
            </p:grpSpPr>
            <p:sp>
              <p:nvSpPr>
                <p:cNvPr id="245" name="Freeform: Shape 244">
                  <a:extLst>
                    <a:ext uri="{FF2B5EF4-FFF2-40B4-BE49-F238E27FC236}">
                      <a16:creationId xmlns:a16="http://schemas.microsoft.com/office/drawing/2014/main" id="{BAE80A2C-EB57-BF97-1940-AA18CFB75696}"/>
                    </a:ext>
                  </a:extLst>
                </p:cNvPr>
                <p:cNvSpPr/>
                <p:nvPr/>
              </p:nvSpPr>
              <p:spPr>
                <a:xfrm>
                  <a:off x="7868788" y="5354550"/>
                  <a:ext cx="1755743" cy="994393"/>
                </a:xfrm>
                <a:custGeom>
                  <a:avLst/>
                  <a:gdLst>
                    <a:gd name="connsiteX0" fmla="*/ 1752710 w 1755743"/>
                    <a:gd name="connsiteY0" fmla="*/ 487464 h 994393"/>
                    <a:gd name="connsiteX1" fmla="*/ 1752710 w 1755743"/>
                    <a:gd name="connsiteY1" fmla="*/ 496226 h 994393"/>
                    <a:gd name="connsiteX2" fmla="*/ 1704183 w 1755743"/>
                    <a:gd name="connsiteY2" fmla="*/ 523185 h 994393"/>
                    <a:gd name="connsiteX3" fmla="*/ 904831 w 1755743"/>
                    <a:gd name="connsiteY3" fmla="*/ 984871 h 994393"/>
                    <a:gd name="connsiteX4" fmla="*/ 833388 w 1755743"/>
                    <a:gd name="connsiteY4" fmla="*/ 984197 h 994393"/>
                    <a:gd name="connsiteX5" fmla="*/ 51560 w 1755743"/>
                    <a:gd name="connsiteY5" fmla="*/ 519815 h 994393"/>
                    <a:gd name="connsiteX6" fmla="*/ 3033 w 1755743"/>
                    <a:gd name="connsiteY6" fmla="*/ 492856 h 994393"/>
                    <a:gd name="connsiteX7" fmla="*/ 3033 w 1755743"/>
                    <a:gd name="connsiteY7" fmla="*/ 484094 h 994393"/>
                    <a:gd name="connsiteX8" fmla="*/ 861021 w 1755743"/>
                    <a:gd name="connsiteY8" fmla="*/ 3538 h 994393"/>
                    <a:gd name="connsiteX9" fmla="*/ 889329 w 1755743"/>
                    <a:gd name="connsiteY9" fmla="*/ 3538 h 994393"/>
                    <a:gd name="connsiteX10" fmla="*/ 1752710 w 1755743"/>
                    <a:gd name="connsiteY10" fmla="*/ 487464 h 994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55743" h="994393">
                      <a:moveTo>
                        <a:pt x="1752710" y="487464"/>
                      </a:moveTo>
                      <a:cubicBezTo>
                        <a:pt x="1756754" y="489486"/>
                        <a:pt x="1756754" y="494204"/>
                        <a:pt x="1752710" y="496226"/>
                      </a:cubicBezTo>
                      <a:lnTo>
                        <a:pt x="1704183" y="523185"/>
                      </a:lnTo>
                      <a:lnTo>
                        <a:pt x="904831" y="984871"/>
                      </a:lnTo>
                      <a:cubicBezTo>
                        <a:pt x="882589" y="997677"/>
                        <a:pt x="855629" y="997677"/>
                        <a:pt x="833388" y="984197"/>
                      </a:cubicBezTo>
                      <a:lnTo>
                        <a:pt x="51560" y="519815"/>
                      </a:lnTo>
                      <a:lnTo>
                        <a:pt x="3033" y="492856"/>
                      </a:lnTo>
                      <a:cubicBezTo>
                        <a:pt x="-1011" y="490834"/>
                        <a:pt x="-1011" y="486116"/>
                        <a:pt x="3033" y="484094"/>
                      </a:cubicBezTo>
                      <a:lnTo>
                        <a:pt x="861021" y="3538"/>
                      </a:lnTo>
                      <a:cubicBezTo>
                        <a:pt x="869783" y="-1179"/>
                        <a:pt x="881241" y="-1179"/>
                        <a:pt x="889329" y="3538"/>
                      </a:cubicBezTo>
                      <a:lnTo>
                        <a:pt x="1752710" y="487464"/>
                      </a:lnTo>
                      <a:close/>
                    </a:path>
                  </a:pathLst>
                </a:custGeom>
                <a:solidFill>
                  <a:schemeClr val="accent1">
                    <a:lumMod val="75000"/>
                  </a:schemeClr>
                </a:solidFill>
                <a:ln w="6721" cap="flat">
                  <a:noFill/>
                  <a:prstDash val="solid"/>
                  <a:miter/>
                </a:ln>
                <a:effectLst>
                  <a:glow rad="152400">
                    <a:schemeClr val="accent1">
                      <a:satMod val="175000"/>
                      <a:alpha val="40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6" name="Freeform: Shape 245">
                  <a:extLst>
                    <a:ext uri="{FF2B5EF4-FFF2-40B4-BE49-F238E27FC236}">
                      <a16:creationId xmlns:a16="http://schemas.microsoft.com/office/drawing/2014/main" id="{16486F3E-7E65-2AC5-2CEA-1F1CBAB5E905}"/>
                    </a:ext>
                  </a:extLst>
                </p:cNvPr>
                <p:cNvSpPr/>
                <p:nvPr/>
              </p:nvSpPr>
              <p:spPr>
                <a:xfrm>
                  <a:off x="7852728" y="5328276"/>
                  <a:ext cx="1779861" cy="949485"/>
                </a:xfrm>
                <a:custGeom>
                  <a:avLst/>
                  <a:gdLst>
                    <a:gd name="connsiteX0" fmla="*/ 1745560 w 1779861"/>
                    <a:gd name="connsiteY0" fmla="*/ 419222 h 949485"/>
                    <a:gd name="connsiteX1" fmla="*/ 886897 w 1779861"/>
                    <a:gd name="connsiteY1" fmla="*/ 0 h 949485"/>
                    <a:gd name="connsiteX2" fmla="*/ 60587 w 1779861"/>
                    <a:gd name="connsiteY2" fmla="*/ 440116 h 949485"/>
                    <a:gd name="connsiteX3" fmla="*/ 1950 w 1779861"/>
                    <a:gd name="connsiteY3" fmla="*/ 421244 h 949485"/>
                    <a:gd name="connsiteX4" fmla="*/ 602 w 1779861"/>
                    <a:gd name="connsiteY4" fmla="*/ 440790 h 949485"/>
                    <a:gd name="connsiteX5" fmla="*/ 3298 w 1779861"/>
                    <a:gd name="connsiteY5" fmla="*/ 444834 h 949485"/>
                    <a:gd name="connsiteX6" fmla="*/ 874765 w 1779861"/>
                    <a:gd name="connsiteY6" fmla="*/ 944936 h 949485"/>
                    <a:gd name="connsiteX7" fmla="*/ 911160 w 1779861"/>
                    <a:gd name="connsiteY7" fmla="*/ 944936 h 949485"/>
                    <a:gd name="connsiteX8" fmla="*/ 1776564 w 1779861"/>
                    <a:gd name="connsiteY8" fmla="*/ 448204 h 949485"/>
                    <a:gd name="connsiteX9" fmla="*/ 1779260 w 1779861"/>
                    <a:gd name="connsiteY9" fmla="*/ 444160 h 949485"/>
                    <a:gd name="connsiteX10" fmla="*/ 1777912 w 1779861"/>
                    <a:gd name="connsiteY10" fmla="*/ 423266 h 949485"/>
                    <a:gd name="connsiteX11" fmla="*/ 1745560 w 1779861"/>
                    <a:gd name="connsiteY11" fmla="*/ 419222 h 94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779861" h="949485">
                      <a:moveTo>
                        <a:pt x="1745560" y="419222"/>
                      </a:moveTo>
                      <a:lnTo>
                        <a:pt x="886897" y="0"/>
                      </a:lnTo>
                      <a:lnTo>
                        <a:pt x="60587" y="440116"/>
                      </a:lnTo>
                      <a:lnTo>
                        <a:pt x="1950" y="421244"/>
                      </a:lnTo>
                      <a:cubicBezTo>
                        <a:pt x="-1420" y="419222"/>
                        <a:pt x="602" y="436746"/>
                        <a:pt x="602" y="440790"/>
                      </a:cubicBezTo>
                      <a:cubicBezTo>
                        <a:pt x="602" y="442138"/>
                        <a:pt x="1950" y="444160"/>
                        <a:pt x="3298" y="444834"/>
                      </a:cubicBezTo>
                      <a:lnTo>
                        <a:pt x="874765" y="944936"/>
                      </a:lnTo>
                      <a:cubicBezTo>
                        <a:pt x="885549" y="951002"/>
                        <a:pt x="900377" y="951002"/>
                        <a:pt x="911160" y="944936"/>
                      </a:cubicBezTo>
                      <a:lnTo>
                        <a:pt x="1776564" y="448204"/>
                      </a:lnTo>
                      <a:cubicBezTo>
                        <a:pt x="1777912" y="446856"/>
                        <a:pt x="1779260" y="445508"/>
                        <a:pt x="1779260" y="444160"/>
                      </a:cubicBezTo>
                      <a:cubicBezTo>
                        <a:pt x="1779260" y="440790"/>
                        <a:pt x="1781282" y="421918"/>
                        <a:pt x="1777912" y="423266"/>
                      </a:cubicBezTo>
                      <a:lnTo>
                        <a:pt x="1745560" y="419222"/>
                      </a:lnTo>
                      <a:close/>
                    </a:path>
                  </a:pathLst>
                </a:custGeom>
                <a:solidFill>
                  <a:srgbClr val="ACF3FD"/>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5711D22-2347-B3AB-A1AE-248864E324ED}"/>
                    </a:ext>
                  </a:extLst>
                </p:cNvPr>
                <p:cNvSpPr/>
                <p:nvPr/>
              </p:nvSpPr>
              <p:spPr>
                <a:xfrm>
                  <a:off x="7852823" y="5239140"/>
                  <a:ext cx="1779669" cy="1021690"/>
                </a:xfrm>
                <a:custGeom>
                  <a:avLst/>
                  <a:gdLst>
                    <a:gd name="connsiteX0" fmla="*/ 874670 w 1779669"/>
                    <a:gd name="connsiteY0" fmla="*/ 1017222 h 1021690"/>
                    <a:gd name="connsiteX1" fmla="*/ 2527 w 1779669"/>
                    <a:gd name="connsiteY1" fmla="*/ 516445 h 1021690"/>
                    <a:gd name="connsiteX2" fmla="*/ 2527 w 1779669"/>
                    <a:gd name="connsiteY2" fmla="*/ 507684 h 1021690"/>
                    <a:gd name="connsiteX3" fmla="*/ 872648 w 1779669"/>
                    <a:gd name="connsiteY3" fmla="*/ 3538 h 1021690"/>
                    <a:gd name="connsiteX4" fmla="*/ 901629 w 1779669"/>
                    <a:gd name="connsiteY4" fmla="*/ 3538 h 1021690"/>
                    <a:gd name="connsiteX5" fmla="*/ 1777143 w 1779669"/>
                    <a:gd name="connsiteY5" fmla="*/ 511054 h 1021690"/>
                    <a:gd name="connsiteX6" fmla="*/ 1777143 w 1779669"/>
                    <a:gd name="connsiteY6" fmla="*/ 519815 h 1021690"/>
                    <a:gd name="connsiteX7" fmla="*/ 911065 w 1779669"/>
                    <a:gd name="connsiteY7" fmla="*/ 1016548 h 1021690"/>
                    <a:gd name="connsiteX8" fmla="*/ 874670 w 1779669"/>
                    <a:gd name="connsiteY8" fmla="*/ 1017222 h 1021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79669" h="1021690">
                      <a:moveTo>
                        <a:pt x="874670" y="1017222"/>
                      </a:moveTo>
                      <a:lnTo>
                        <a:pt x="2527" y="516445"/>
                      </a:lnTo>
                      <a:cubicBezTo>
                        <a:pt x="-842" y="514423"/>
                        <a:pt x="-842" y="509706"/>
                        <a:pt x="2527" y="507684"/>
                      </a:cubicBezTo>
                      <a:lnTo>
                        <a:pt x="872648" y="3538"/>
                      </a:lnTo>
                      <a:cubicBezTo>
                        <a:pt x="881410" y="-1179"/>
                        <a:pt x="892867" y="-1179"/>
                        <a:pt x="901629" y="3538"/>
                      </a:cubicBezTo>
                      <a:lnTo>
                        <a:pt x="1777143" y="511054"/>
                      </a:lnTo>
                      <a:cubicBezTo>
                        <a:pt x="1780513" y="513075"/>
                        <a:pt x="1780513" y="517793"/>
                        <a:pt x="1777143" y="519815"/>
                      </a:cubicBezTo>
                      <a:lnTo>
                        <a:pt x="911065" y="1016548"/>
                      </a:lnTo>
                      <a:cubicBezTo>
                        <a:pt x="899607" y="1023288"/>
                        <a:pt x="885453" y="1023288"/>
                        <a:pt x="874670" y="1017222"/>
                      </a:cubicBezTo>
                      <a:close/>
                    </a:path>
                  </a:pathLst>
                </a:custGeom>
                <a:solidFill>
                  <a:schemeClr val="tx2">
                    <a:lumMod val="25000"/>
                  </a:schemeClr>
                </a:solidFill>
                <a:ln w="6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48" name="Graphic 247">
                  <a:extLst>
                    <a:ext uri="{FF2B5EF4-FFF2-40B4-BE49-F238E27FC236}">
                      <a16:creationId xmlns:a16="http://schemas.microsoft.com/office/drawing/2014/main" id="{ABB6C57F-1E9A-6FF4-4DC0-F8C8DB8F2D19}"/>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7983389" y="5310592"/>
                  <a:ext cx="1514680" cy="871409"/>
                </a:xfrm>
                <a:prstGeom prst="rect">
                  <a:avLst/>
                </a:prstGeom>
              </p:spPr>
            </p:pic>
          </p:grpSp>
          <p:pic>
            <p:nvPicPr>
              <p:cNvPr id="242" name="Graphic 241">
                <a:extLst>
                  <a:ext uri="{FF2B5EF4-FFF2-40B4-BE49-F238E27FC236}">
                    <a16:creationId xmlns:a16="http://schemas.microsoft.com/office/drawing/2014/main" id="{E7F86714-2EC3-7D8C-68DC-33FA101F768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8549809" y="659831"/>
                <a:ext cx="782334" cy="998873"/>
              </a:xfrm>
              <a:prstGeom prst="rect">
                <a:avLst/>
              </a:prstGeom>
              <a:effectLst>
                <a:outerShdw blurRad="50800" dist="101600" dir="5400000" algn="t" rotWithShape="0">
                  <a:prstClr val="black">
                    <a:alpha val="40000"/>
                  </a:prstClr>
                </a:outerShdw>
              </a:effectLst>
            </p:spPr>
          </p:pic>
          <p:pic>
            <p:nvPicPr>
              <p:cNvPr id="243" name="Graphic 242">
                <a:extLst>
                  <a:ext uri="{FF2B5EF4-FFF2-40B4-BE49-F238E27FC236}">
                    <a16:creationId xmlns:a16="http://schemas.microsoft.com/office/drawing/2014/main" id="{955B87AC-D76B-B695-F96D-F82B9C4C8FEE}"/>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432427" y="1105830"/>
                <a:ext cx="464895" cy="666596"/>
              </a:xfrm>
              <a:prstGeom prst="rect">
                <a:avLst/>
              </a:prstGeom>
            </p:spPr>
          </p:pic>
          <p:sp>
            <p:nvSpPr>
              <p:cNvPr id="244" name="TextBox 243">
                <a:extLst>
                  <a:ext uri="{FF2B5EF4-FFF2-40B4-BE49-F238E27FC236}">
                    <a16:creationId xmlns:a16="http://schemas.microsoft.com/office/drawing/2014/main" id="{3754BB45-4883-FA8B-6F09-EC0C251D5D65}"/>
                  </a:ext>
                </a:extLst>
              </p:cNvPr>
              <p:cNvSpPr txBox="1"/>
              <p:nvPr/>
            </p:nvSpPr>
            <p:spPr>
              <a:xfrm>
                <a:off x="8150377" y="1159143"/>
                <a:ext cx="369332" cy="1505474"/>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Operational Databases</a:t>
                </a:r>
              </a:p>
            </p:txBody>
          </p:sp>
        </p:grpSp>
        <p:grpSp>
          <p:nvGrpSpPr>
            <p:cNvPr id="9" name="Group 8">
              <a:extLst>
                <a:ext uri="{FF2B5EF4-FFF2-40B4-BE49-F238E27FC236}">
                  <a16:creationId xmlns:a16="http://schemas.microsoft.com/office/drawing/2014/main" id="{42CF3A26-171A-1C1F-1F2C-F4CE21E847FC}"/>
                </a:ext>
              </a:extLst>
            </p:cNvPr>
            <p:cNvGrpSpPr/>
            <p:nvPr/>
          </p:nvGrpSpPr>
          <p:grpSpPr>
            <a:xfrm>
              <a:off x="5706726" y="2604337"/>
              <a:ext cx="2473459" cy="2111127"/>
              <a:chOff x="5717385" y="2601125"/>
              <a:chExt cx="2473459" cy="2111127"/>
            </a:xfrm>
          </p:grpSpPr>
          <p:sp>
            <p:nvSpPr>
              <p:cNvPr id="10" name="Freeform: Shape 9">
                <a:extLst>
                  <a:ext uri="{FF2B5EF4-FFF2-40B4-BE49-F238E27FC236}">
                    <a16:creationId xmlns:a16="http://schemas.microsoft.com/office/drawing/2014/main" id="{81EAC3CD-05D3-86A0-52A8-883FB53246C0}"/>
                  </a:ext>
                </a:extLst>
              </p:cNvPr>
              <p:cNvSpPr/>
              <p:nvPr/>
            </p:nvSpPr>
            <p:spPr>
              <a:xfrm>
                <a:off x="5751463" y="3330669"/>
                <a:ext cx="2439381" cy="1381583"/>
              </a:xfrm>
              <a:custGeom>
                <a:avLst/>
                <a:gdLst>
                  <a:gd name="connsiteX0" fmla="*/ 2435168 w 2439381"/>
                  <a:gd name="connsiteY0" fmla="*/ 677269 h 1381583"/>
                  <a:gd name="connsiteX1" fmla="*/ 2435168 w 2439381"/>
                  <a:gd name="connsiteY1" fmla="*/ 689443 h 1381583"/>
                  <a:gd name="connsiteX2" fmla="*/ 2367745 w 2439381"/>
                  <a:gd name="connsiteY2" fmla="*/ 726900 h 1381583"/>
                  <a:gd name="connsiteX3" fmla="*/ 1257147 w 2439381"/>
                  <a:gd name="connsiteY3" fmla="*/ 1368354 h 1381583"/>
                  <a:gd name="connsiteX4" fmla="*/ 1157886 w 2439381"/>
                  <a:gd name="connsiteY4" fmla="*/ 1367418 h 1381583"/>
                  <a:gd name="connsiteX5" fmla="*/ 71637 w 2439381"/>
                  <a:gd name="connsiteY5" fmla="*/ 722217 h 1381583"/>
                  <a:gd name="connsiteX6" fmla="*/ 4214 w 2439381"/>
                  <a:gd name="connsiteY6" fmla="*/ 684760 h 1381583"/>
                  <a:gd name="connsiteX7" fmla="*/ 4214 w 2439381"/>
                  <a:gd name="connsiteY7" fmla="*/ 672587 h 1381583"/>
                  <a:gd name="connsiteX8" fmla="*/ 1196279 w 2439381"/>
                  <a:gd name="connsiteY8" fmla="*/ 4916 h 1381583"/>
                  <a:gd name="connsiteX9" fmla="*/ 1235609 w 2439381"/>
                  <a:gd name="connsiteY9" fmla="*/ 4916 h 1381583"/>
                  <a:gd name="connsiteX10" fmla="*/ 2435168 w 2439381"/>
                  <a:gd name="connsiteY10" fmla="*/ 677269 h 1381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39381" h="1381583">
                    <a:moveTo>
                      <a:pt x="2435168" y="677269"/>
                    </a:moveTo>
                    <a:cubicBezTo>
                      <a:pt x="2440786" y="680078"/>
                      <a:pt x="2440786" y="686633"/>
                      <a:pt x="2435168" y="689443"/>
                    </a:cubicBezTo>
                    <a:lnTo>
                      <a:pt x="2367745" y="726900"/>
                    </a:lnTo>
                    <a:lnTo>
                      <a:pt x="1257147" y="1368354"/>
                    </a:lnTo>
                    <a:cubicBezTo>
                      <a:pt x="1226245" y="1386146"/>
                      <a:pt x="1188788" y="1386146"/>
                      <a:pt x="1157886" y="1367418"/>
                    </a:cubicBezTo>
                    <a:lnTo>
                      <a:pt x="71637" y="722217"/>
                    </a:lnTo>
                    <a:lnTo>
                      <a:pt x="4214" y="684760"/>
                    </a:lnTo>
                    <a:cubicBezTo>
                      <a:pt x="-1405" y="681951"/>
                      <a:pt x="-1405" y="675396"/>
                      <a:pt x="4214" y="672587"/>
                    </a:cubicBezTo>
                    <a:lnTo>
                      <a:pt x="1196279" y="4916"/>
                    </a:lnTo>
                    <a:cubicBezTo>
                      <a:pt x="1208453" y="-1639"/>
                      <a:pt x="1224372" y="-1639"/>
                      <a:pt x="1235609" y="4916"/>
                    </a:cubicBezTo>
                    <a:lnTo>
                      <a:pt x="2435168" y="677269"/>
                    </a:lnTo>
                    <a:close/>
                  </a:path>
                </a:pathLst>
              </a:custGeom>
              <a:solidFill>
                <a:schemeClr val="accent1">
                  <a:alpha val="40000"/>
                </a:schemeClr>
              </a:solidFill>
              <a:ln w="9345" cap="flat">
                <a:noFill/>
                <a:prstDash val="solid"/>
                <a:miter/>
              </a:ln>
              <a:effectLst>
                <a:glow rad="101600">
                  <a:schemeClr val="accent1">
                    <a:satMod val="175000"/>
                    <a:alpha val="61000"/>
                  </a:schemeClr>
                </a:glo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C75C7DB7-2B0E-1E4E-042C-43E5AE2157C9}"/>
                  </a:ext>
                </a:extLst>
              </p:cNvPr>
              <p:cNvSpPr/>
              <p:nvPr/>
            </p:nvSpPr>
            <p:spPr>
              <a:xfrm>
                <a:off x="5717385" y="3347137"/>
                <a:ext cx="2472890" cy="1319189"/>
              </a:xfrm>
              <a:custGeom>
                <a:avLst/>
                <a:gdLst>
                  <a:gd name="connsiteX0" fmla="*/ 2425234 w 2472890"/>
                  <a:gd name="connsiteY0" fmla="*/ 582456 h 1319189"/>
                  <a:gd name="connsiteX1" fmla="*/ 1232230 w 2472890"/>
                  <a:gd name="connsiteY1" fmla="*/ 0 h 1319189"/>
                  <a:gd name="connsiteX2" fmla="*/ 84177 w 2472890"/>
                  <a:gd name="connsiteY2" fmla="*/ 611485 h 1319189"/>
                  <a:gd name="connsiteX3" fmla="*/ 2709 w 2472890"/>
                  <a:gd name="connsiteY3" fmla="*/ 585265 h 1319189"/>
                  <a:gd name="connsiteX4" fmla="*/ 836 w 2472890"/>
                  <a:gd name="connsiteY4" fmla="*/ 612422 h 1319189"/>
                  <a:gd name="connsiteX5" fmla="*/ 4581 w 2472890"/>
                  <a:gd name="connsiteY5" fmla="*/ 618040 h 1319189"/>
                  <a:gd name="connsiteX6" fmla="*/ 1215374 w 2472890"/>
                  <a:gd name="connsiteY6" fmla="*/ 1312869 h 1319189"/>
                  <a:gd name="connsiteX7" fmla="*/ 1265941 w 2472890"/>
                  <a:gd name="connsiteY7" fmla="*/ 1312869 h 1319189"/>
                  <a:gd name="connsiteX8" fmla="*/ 2468309 w 2472890"/>
                  <a:gd name="connsiteY8" fmla="*/ 622722 h 1319189"/>
                  <a:gd name="connsiteX9" fmla="*/ 2472055 w 2472890"/>
                  <a:gd name="connsiteY9" fmla="*/ 617104 h 1319189"/>
                  <a:gd name="connsiteX10" fmla="*/ 2470182 w 2472890"/>
                  <a:gd name="connsiteY10" fmla="*/ 588075 h 1319189"/>
                  <a:gd name="connsiteX11" fmla="*/ 2425234 w 2472890"/>
                  <a:gd name="connsiteY11" fmla="*/ 582456 h 1319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72890" h="1319189">
                    <a:moveTo>
                      <a:pt x="2425234" y="582456"/>
                    </a:moveTo>
                    <a:lnTo>
                      <a:pt x="1232230" y="0"/>
                    </a:lnTo>
                    <a:lnTo>
                      <a:pt x="84177" y="611485"/>
                    </a:lnTo>
                    <a:lnTo>
                      <a:pt x="2709" y="585265"/>
                    </a:lnTo>
                    <a:cubicBezTo>
                      <a:pt x="-1973" y="582456"/>
                      <a:pt x="836" y="606803"/>
                      <a:pt x="836" y="612422"/>
                    </a:cubicBezTo>
                    <a:cubicBezTo>
                      <a:pt x="836" y="614295"/>
                      <a:pt x="2709" y="617104"/>
                      <a:pt x="4581" y="618040"/>
                    </a:cubicBezTo>
                    <a:lnTo>
                      <a:pt x="1215374" y="1312869"/>
                    </a:lnTo>
                    <a:cubicBezTo>
                      <a:pt x="1230357" y="1321297"/>
                      <a:pt x="1250959" y="1321297"/>
                      <a:pt x="1265941" y="1312869"/>
                    </a:cubicBezTo>
                    <a:lnTo>
                      <a:pt x="2468309" y="622722"/>
                    </a:lnTo>
                    <a:cubicBezTo>
                      <a:pt x="2470182" y="620849"/>
                      <a:pt x="2472055" y="618977"/>
                      <a:pt x="2472055" y="617104"/>
                    </a:cubicBezTo>
                    <a:cubicBezTo>
                      <a:pt x="2472055" y="612422"/>
                      <a:pt x="2474864" y="586202"/>
                      <a:pt x="2470182" y="588075"/>
                    </a:cubicBezTo>
                    <a:lnTo>
                      <a:pt x="2425234" y="582456"/>
                    </a:lnTo>
                    <a:close/>
                  </a:path>
                </a:pathLst>
              </a:custGeom>
              <a:solidFill>
                <a:schemeClr val="accent1"/>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BB625B88-0C9D-41D4-E9F4-D5B74B3F961C}"/>
                  </a:ext>
                </a:extLst>
              </p:cNvPr>
              <p:cNvSpPr/>
              <p:nvPr/>
            </p:nvSpPr>
            <p:spPr>
              <a:xfrm>
                <a:off x="5717517" y="3223294"/>
                <a:ext cx="2472624" cy="1419510"/>
              </a:xfrm>
              <a:custGeom>
                <a:avLst/>
                <a:gdLst>
                  <a:gd name="connsiteX0" fmla="*/ 1215242 w 2472624"/>
                  <a:gd name="connsiteY0" fmla="*/ 1413302 h 1419510"/>
                  <a:gd name="connsiteX1" fmla="*/ 3512 w 2472624"/>
                  <a:gd name="connsiteY1" fmla="*/ 717536 h 1419510"/>
                  <a:gd name="connsiteX2" fmla="*/ 3512 w 2472624"/>
                  <a:gd name="connsiteY2" fmla="*/ 705362 h 1419510"/>
                  <a:gd name="connsiteX3" fmla="*/ 1212433 w 2472624"/>
                  <a:gd name="connsiteY3" fmla="*/ 4916 h 1419510"/>
                  <a:gd name="connsiteX4" fmla="*/ 1252699 w 2472624"/>
                  <a:gd name="connsiteY4" fmla="*/ 4916 h 1419510"/>
                  <a:gd name="connsiteX5" fmla="*/ 2469113 w 2472624"/>
                  <a:gd name="connsiteY5" fmla="*/ 710044 h 1419510"/>
                  <a:gd name="connsiteX6" fmla="*/ 2469113 w 2472624"/>
                  <a:gd name="connsiteY6" fmla="*/ 722218 h 1419510"/>
                  <a:gd name="connsiteX7" fmla="*/ 1265809 w 2472624"/>
                  <a:gd name="connsiteY7" fmla="*/ 1412365 h 1419510"/>
                  <a:gd name="connsiteX8" fmla="*/ 1215242 w 2472624"/>
                  <a:gd name="connsiteY8" fmla="*/ 1413302 h 1419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2624" h="1419510">
                    <a:moveTo>
                      <a:pt x="1215242" y="1413302"/>
                    </a:moveTo>
                    <a:lnTo>
                      <a:pt x="3512" y="717536"/>
                    </a:lnTo>
                    <a:cubicBezTo>
                      <a:pt x="-1171" y="714726"/>
                      <a:pt x="-1171" y="708171"/>
                      <a:pt x="3512" y="705362"/>
                    </a:cubicBezTo>
                    <a:lnTo>
                      <a:pt x="1212433" y="4916"/>
                    </a:lnTo>
                    <a:cubicBezTo>
                      <a:pt x="1224606" y="-1639"/>
                      <a:pt x="1240525" y="-1639"/>
                      <a:pt x="1252699" y="4916"/>
                    </a:cubicBezTo>
                    <a:lnTo>
                      <a:pt x="2469113" y="710044"/>
                    </a:lnTo>
                    <a:cubicBezTo>
                      <a:pt x="2473795" y="712853"/>
                      <a:pt x="2473795" y="719408"/>
                      <a:pt x="2469113" y="722218"/>
                    </a:cubicBezTo>
                    <a:lnTo>
                      <a:pt x="1265809" y="1412365"/>
                    </a:lnTo>
                    <a:cubicBezTo>
                      <a:pt x="1249890" y="1421730"/>
                      <a:pt x="1230225" y="1421730"/>
                      <a:pt x="1215242" y="1413302"/>
                    </a:cubicBezTo>
                    <a:close/>
                  </a:path>
                </a:pathLst>
              </a:custGeom>
              <a:solidFill>
                <a:srgbClr val="243A5E"/>
              </a:solid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3" name="Group 12">
                <a:extLst>
                  <a:ext uri="{FF2B5EF4-FFF2-40B4-BE49-F238E27FC236}">
                    <a16:creationId xmlns:a16="http://schemas.microsoft.com/office/drawing/2014/main" id="{858CED66-2048-0C13-40B9-1805D3C4F207}"/>
                  </a:ext>
                </a:extLst>
              </p:cNvPr>
              <p:cNvGrpSpPr/>
              <p:nvPr/>
            </p:nvGrpSpPr>
            <p:grpSpPr>
              <a:xfrm>
                <a:off x="6003598" y="3382253"/>
                <a:ext cx="1901402" cy="1100914"/>
                <a:chOff x="6003598" y="3382253"/>
                <a:chExt cx="1901402" cy="1100914"/>
              </a:xfrm>
              <a:solidFill>
                <a:schemeClr val="accent1"/>
              </a:solidFill>
            </p:grpSpPr>
            <p:sp>
              <p:nvSpPr>
                <p:cNvPr id="16" name="Freeform: Shape 15">
                  <a:extLst>
                    <a:ext uri="{FF2B5EF4-FFF2-40B4-BE49-F238E27FC236}">
                      <a16:creationId xmlns:a16="http://schemas.microsoft.com/office/drawing/2014/main" id="{D757CB74-892B-3EFC-EA9A-D0E603BAC65A}"/>
                    </a:ext>
                  </a:extLst>
                </p:cNvPr>
                <p:cNvSpPr/>
                <p:nvPr/>
              </p:nvSpPr>
              <p:spPr>
                <a:xfrm>
                  <a:off x="6952190" y="447506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37383C43-E7E1-BC23-891D-A309FBBB09B3}"/>
                    </a:ext>
                  </a:extLst>
                </p:cNvPr>
                <p:cNvSpPr/>
                <p:nvPr/>
              </p:nvSpPr>
              <p:spPr>
                <a:xfrm>
                  <a:off x="6884767" y="443699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6B1500E3-9A72-3F12-C17B-732AA532883B}"/>
                    </a:ext>
                  </a:extLst>
                </p:cNvPr>
                <p:cNvSpPr/>
                <p:nvPr/>
              </p:nvSpPr>
              <p:spPr>
                <a:xfrm>
                  <a:off x="6817345" y="439733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BF359C47-D365-1DEF-280C-8389CF84B14A}"/>
                    </a:ext>
                  </a:extLst>
                </p:cNvPr>
                <p:cNvSpPr/>
                <p:nvPr/>
              </p:nvSpPr>
              <p:spPr>
                <a:xfrm>
                  <a:off x="6748986" y="43589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C145ABE1-AA58-A030-52AA-1097A6AACA5F}"/>
                    </a:ext>
                  </a:extLst>
                </p:cNvPr>
                <p:cNvSpPr/>
                <p:nvPr/>
              </p:nvSpPr>
              <p:spPr>
                <a:xfrm>
                  <a:off x="6681564" y="431994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8BD0F982-9DE2-101A-D328-3FC700A6A900}"/>
                    </a:ext>
                  </a:extLst>
                </p:cNvPr>
                <p:cNvSpPr/>
                <p:nvPr/>
              </p:nvSpPr>
              <p:spPr>
                <a:xfrm>
                  <a:off x="6613206" y="42815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C70C0C00-3778-AD02-B323-746F8CD24336}"/>
                    </a:ext>
                  </a:extLst>
                </p:cNvPr>
                <p:cNvSpPr/>
                <p:nvPr/>
              </p:nvSpPr>
              <p:spPr>
                <a:xfrm>
                  <a:off x="6545781" y="424315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1644F33-8091-ECB8-CDF1-830A74063F5C}"/>
                    </a:ext>
                  </a:extLst>
                </p:cNvPr>
                <p:cNvSpPr/>
                <p:nvPr/>
              </p:nvSpPr>
              <p:spPr>
                <a:xfrm>
                  <a:off x="6478362" y="420382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90B22AA-C94A-9BDF-1385-5DBB1B227EE7}"/>
                    </a:ext>
                  </a:extLst>
                </p:cNvPr>
                <p:cNvSpPr/>
                <p:nvPr/>
              </p:nvSpPr>
              <p:spPr>
                <a:xfrm>
                  <a:off x="6410000" y="416510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239A5F0A-0C08-B02A-44CA-1CBB12BD1FD1}"/>
                    </a:ext>
                  </a:extLst>
                </p:cNvPr>
                <p:cNvSpPr/>
                <p:nvPr/>
              </p:nvSpPr>
              <p:spPr>
                <a:xfrm>
                  <a:off x="6342580" y="41270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B6C8BF2E-C2EE-2EDE-6EA7-933F6082057A}"/>
                    </a:ext>
                  </a:extLst>
                </p:cNvPr>
                <p:cNvSpPr/>
                <p:nvPr/>
              </p:nvSpPr>
              <p:spPr>
                <a:xfrm>
                  <a:off x="6274218"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3E421C43-29B5-0C28-FCD6-8D870BE07568}"/>
                    </a:ext>
                  </a:extLst>
                </p:cNvPr>
                <p:cNvSpPr/>
                <p:nvPr/>
              </p:nvSpPr>
              <p:spPr>
                <a:xfrm>
                  <a:off x="6206799" y="404930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40079B06-8E1C-46FA-E0C6-5A8BE5A1EBF3}"/>
                    </a:ext>
                  </a:extLst>
                </p:cNvPr>
                <p:cNvSpPr/>
                <p:nvPr/>
              </p:nvSpPr>
              <p:spPr>
                <a:xfrm>
                  <a:off x="6138437" y="40105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28B4DA8-7411-C15B-DFC7-4E008858C803}"/>
                    </a:ext>
                  </a:extLst>
                </p:cNvPr>
                <p:cNvSpPr/>
                <p:nvPr/>
              </p:nvSpPr>
              <p:spPr>
                <a:xfrm>
                  <a:off x="6071017" y="397126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34E45B7-D688-C67B-2B59-048D9AC4BDA2}"/>
                    </a:ext>
                  </a:extLst>
                </p:cNvPr>
                <p:cNvSpPr/>
                <p:nvPr/>
              </p:nvSpPr>
              <p:spPr>
                <a:xfrm>
                  <a:off x="6003598" y="39331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A5BF11AA-A1EF-2308-5869-FEE53312BF8A}"/>
                    </a:ext>
                  </a:extLst>
                </p:cNvPr>
                <p:cNvSpPr/>
                <p:nvPr/>
              </p:nvSpPr>
              <p:spPr>
                <a:xfrm>
                  <a:off x="7019612" y="443573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D2EA820-28FB-A1D6-3BD5-D53E8C24ADA6}"/>
                    </a:ext>
                  </a:extLst>
                </p:cNvPr>
                <p:cNvSpPr/>
                <p:nvPr/>
              </p:nvSpPr>
              <p:spPr>
                <a:xfrm>
                  <a:off x="6952190" y="439640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728F459A-A170-CE6C-E9A0-33479E0518B0}"/>
                    </a:ext>
                  </a:extLst>
                </p:cNvPr>
                <p:cNvSpPr/>
                <p:nvPr/>
              </p:nvSpPr>
              <p:spPr>
                <a:xfrm>
                  <a:off x="6883831" y="435801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3ED42BC7-DB58-E827-07FE-66280BF4F42C}"/>
                    </a:ext>
                  </a:extLst>
                </p:cNvPr>
                <p:cNvSpPr/>
                <p:nvPr/>
              </p:nvSpPr>
              <p:spPr>
                <a:xfrm>
                  <a:off x="6816409" y="431961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87100067-B95D-A5B0-6747-A196A21B46AD}"/>
                    </a:ext>
                  </a:extLst>
                </p:cNvPr>
                <p:cNvSpPr/>
                <p:nvPr/>
              </p:nvSpPr>
              <p:spPr>
                <a:xfrm>
                  <a:off x="6748050" y="428028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7F65722B-398A-4812-E6C4-243B13C70F16}"/>
                    </a:ext>
                  </a:extLst>
                </p:cNvPr>
                <p:cNvSpPr/>
                <p:nvPr/>
              </p:nvSpPr>
              <p:spPr>
                <a:xfrm>
                  <a:off x="6680627" y="424189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7DE1399-D532-E485-C33E-3B69569B254C}"/>
                    </a:ext>
                  </a:extLst>
                </p:cNvPr>
                <p:cNvSpPr/>
                <p:nvPr/>
              </p:nvSpPr>
              <p:spPr>
                <a:xfrm>
                  <a:off x="6612273" y="420350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DF0325E-2DB1-5F3F-C45A-FAD10D9B060F}"/>
                    </a:ext>
                  </a:extLst>
                </p:cNvPr>
                <p:cNvSpPr/>
                <p:nvPr/>
              </p:nvSpPr>
              <p:spPr>
                <a:xfrm>
                  <a:off x="6544849" y="416417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C55D9404-81D2-D2F8-8EC3-E9E87F62E1BC}"/>
                    </a:ext>
                  </a:extLst>
                </p:cNvPr>
                <p:cNvSpPr/>
                <p:nvPr/>
              </p:nvSpPr>
              <p:spPr>
                <a:xfrm>
                  <a:off x="6477424" y="412577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EAC37CC6-D1C9-64EC-33C9-1E956117D53A}"/>
                    </a:ext>
                  </a:extLst>
                </p:cNvPr>
                <p:cNvSpPr/>
                <p:nvPr/>
              </p:nvSpPr>
              <p:spPr>
                <a:xfrm>
                  <a:off x="6409067" y="40873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FA68C61-FA71-E98A-3BE9-07A1908A7AA5}"/>
                    </a:ext>
                  </a:extLst>
                </p:cNvPr>
                <p:cNvSpPr/>
                <p:nvPr/>
              </p:nvSpPr>
              <p:spPr>
                <a:xfrm>
                  <a:off x="6341643" y="404805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1C929A25-B7E6-3274-AA90-F21ACBEE2AD3}"/>
                    </a:ext>
                  </a:extLst>
                </p:cNvPr>
                <p:cNvSpPr/>
                <p:nvPr/>
              </p:nvSpPr>
              <p:spPr>
                <a:xfrm>
                  <a:off x="6273286" y="40096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C30F1F8B-CE62-C993-AFE6-B39F9E8878E2}"/>
                    </a:ext>
                  </a:extLst>
                </p:cNvPr>
                <p:cNvSpPr/>
                <p:nvPr/>
              </p:nvSpPr>
              <p:spPr>
                <a:xfrm>
                  <a:off x="6205861" y="39712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357EEB2-52C9-B52A-8059-4B87C6FFDB14}"/>
                    </a:ext>
                  </a:extLst>
                </p:cNvPr>
                <p:cNvSpPr/>
                <p:nvPr/>
              </p:nvSpPr>
              <p:spPr>
                <a:xfrm>
                  <a:off x="6138437" y="393193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90FD6A4C-FDC5-0B42-81DB-2428241C6557}"/>
                    </a:ext>
                  </a:extLst>
                </p:cNvPr>
                <p:cNvSpPr/>
                <p:nvPr/>
              </p:nvSpPr>
              <p:spPr>
                <a:xfrm>
                  <a:off x="6070080" y="38935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E567CE7B-1E5C-C9D5-5841-A356B00B9FF6}"/>
                    </a:ext>
                  </a:extLst>
                </p:cNvPr>
                <p:cNvSpPr/>
                <p:nvPr/>
              </p:nvSpPr>
              <p:spPr>
                <a:xfrm>
                  <a:off x="7087035" y="439672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70010BB-5C0F-E051-DE8B-B9F3E57B4EDA}"/>
                    </a:ext>
                  </a:extLst>
                </p:cNvPr>
                <p:cNvSpPr/>
                <p:nvPr/>
              </p:nvSpPr>
              <p:spPr>
                <a:xfrm>
                  <a:off x="7018676" y="435739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BD867F2D-5AEF-9236-13CE-AAACC5C8D52E}"/>
                    </a:ext>
                  </a:extLst>
                </p:cNvPr>
                <p:cNvSpPr/>
                <p:nvPr/>
              </p:nvSpPr>
              <p:spPr>
                <a:xfrm>
                  <a:off x="6951253" y="431900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D984DD6E-E6CA-4967-DAD9-9C2F0595642B}"/>
                    </a:ext>
                  </a:extLst>
                </p:cNvPr>
                <p:cNvSpPr/>
                <p:nvPr/>
              </p:nvSpPr>
              <p:spPr>
                <a:xfrm>
                  <a:off x="6882895" y="42806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7825FA79-2440-8F7D-AD23-D38084C5270B}"/>
                    </a:ext>
                  </a:extLst>
                </p:cNvPr>
                <p:cNvSpPr/>
                <p:nvPr/>
              </p:nvSpPr>
              <p:spPr>
                <a:xfrm>
                  <a:off x="6815472"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46C1EED1-0E5C-4B45-BB13-494FC5CE7F31}"/>
                    </a:ext>
                  </a:extLst>
                </p:cNvPr>
                <p:cNvSpPr/>
                <p:nvPr/>
              </p:nvSpPr>
              <p:spPr>
                <a:xfrm>
                  <a:off x="6747113" y="42028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78CD11CC-33B8-4DAE-8380-F6374765E417}"/>
                    </a:ext>
                  </a:extLst>
                </p:cNvPr>
                <p:cNvSpPr/>
                <p:nvPr/>
              </p:nvSpPr>
              <p:spPr>
                <a:xfrm>
                  <a:off x="6679691" y="416449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A071CBF5-A487-4D18-A9C8-1D517B7FBD47}"/>
                    </a:ext>
                  </a:extLst>
                </p:cNvPr>
                <p:cNvSpPr/>
                <p:nvPr/>
              </p:nvSpPr>
              <p:spPr>
                <a:xfrm>
                  <a:off x="6612273" y="412516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C359F7D2-3476-3F53-BC0A-0FAC8BBAF2F1}"/>
                    </a:ext>
                  </a:extLst>
                </p:cNvPr>
                <p:cNvSpPr/>
                <p:nvPr/>
              </p:nvSpPr>
              <p:spPr>
                <a:xfrm>
                  <a:off x="6543911" y="4086446"/>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B05E530A-FE0C-9EFA-3923-28D5AF9B8EBA}"/>
                    </a:ext>
                  </a:extLst>
                </p:cNvPr>
                <p:cNvSpPr/>
                <p:nvPr/>
              </p:nvSpPr>
              <p:spPr>
                <a:xfrm>
                  <a:off x="6476492" y="404837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B89DE2DD-7C02-D6A9-1F8C-4AE68F6377DC}"/>
                    </a:ext>
                  </a:extLst>
                </p:cNvPr>
                <p:cNvSpPr/>
                <p:nvPr/>
              </p:nvSpPr>
              <p:spPr>
                <a:xfrm>
                  <a:off x="6408130" y="400904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7B497A2-10B5-82DF-0F6C-AEC4DA390298}"/>
                    </a:ext>
                  </a:extLst>
                </p:cNvPr>
                <p:cNvSpPr/>
                <p:nvPr/>
              </p:nvSpPr>
              <p:spPr>
                <a:xfrm>
                  <a:off x="6340710" y="397065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229CDFAB-4A7D-5592-9D57-286BBDE9C7DD}"/>
                    </a:ext>
                  </a:extLst>
                </p:cNvPr>
                <p:cNvSpPr/>
                <p:nvPr/>
              </p:nvSpPr>
              <p:spPr>
                <a:xfrm>
                  <a:off x="6272348" y="3932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671F252A-3E74-8C28-4D6B-D387C660C191}"/>
                    </a:ext>
                  </a:extLst>
                </p:cNvPr>
                <p:cNvSpPr/>
                <p:nvPr/>
              </p:nvSpPr>
              <p:spPr>
                <a:xfrm>
                  <a:off x="6204929" y="389260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E1FD1FE-09E1-1849-214C-ED4BFC2A9352}"/>
                    </a:ext>
                  </a:extLst>
                </p:cNvPr>
                <p:cNvSpPr/>
                <p:nvPr/>
              </p:nvSpPr>
              <p:spPr>
                <a:xfrm>
                  <a:off x="6137504" y="3854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B1BB6C0-D0B8-58C0-3C02-585486711DEE}"/>
                    </a:ext>
                  </a:extLst>
                </p:cNvPr>
                <p:cNvSpPr/>
                <p:nvPr/>
              </p:nvSpPr>
              <p:spPr>
                <a:xfrm>
                  <a:off x="7153521" y="435739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633C88F7-9AB8-0DA2-57DC-FC15A428EE75}"/>
                    </a:ext>
                  </a:extLst>
                </p:cNvPr>
                <p:cNvSpPr/>
                <p:nvPr/>
              </p:nvSpPr>
              <p:spPr>
                <a:xfrm>
                  <a:off x="7086098" y="431774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F96FFD3C-4C9A-FC66-4A8C-C54A32AC21FA}"/>
                    </a:ext>
                  </a:extLst>
                </p:cNvPr>
                <p:cNvSpPr/>
                <p:nvPr/>
              </p:nvSpPr>
              <p:spPr>
                <a:xfrm>
                  <a:off x="7017740" y="427935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81C79BCA-95CD-F881-C95F-E5C973BC7046}"/>
                    </a:ext>
                  </a:extLst>
                </p:cNvPr>
                <p:cNvSpPr/>
                <p:nvPr/>
              </p:nvSpPr>
              <p:spPr>
                <a:xfrm>
                  <a:off x="6950317" y="424128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89AD1F55-3FC1-AD0E-C739-DFC8119FDD31}"/>
                    </a:ext>
                  </a:extLst>
                </p:cNvPr>
                <p:cNvSpPr/>
                <p:nvPr/>
              </p:nvSpPr>
              <p:spPr>
                <a:xfrm>
                  <a:off x="6881958" y="420162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692FE789-FD2E-2CCE-F713-872632A901BC}"/>
                    </a:ext>
                  </a:extLst>
                </p:cNvPr>
                <p:cNvSpPr/>
                <p:nvPr/>
              </p:nvSpPr>
              <p:spPr>
                <a:xfrm>
                  <a:off x="6814536" y="416323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ACFF56FD-4CCE-F279-C32C-AE2ECD2ED1FC}"/>
                    </a:ext>
                  </a:extLst>
                </p:cNvPr>
                <p:cNvSpPr/>
                <p:nvPr/>
              </p:nvSpPr>
              <p:spPr>
                <a:xfrm>
                  <a:off x="6747113" y="412516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95CDE511-18FB-573A-7088-22F0A7C9F8E9}"/>
                    </a:ext>
                  </a:extLst>
                </p:cNvPr>
                <p:cNvSpPr/>
                <p:nvPr/>
              </p:nvSpPr>
              <p:spPr>
                <a:xfrm>
                  <a:off x="6678754" y="408583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3BC1145A-298A-0915-5057-9714253B9DB8}"/>
                    </a:ext>
                  </a:extLst>
                </p:cNvPr>
                <p:cNvSpPr/>
                <p:nvPr/>
              </p:nvSpPr>
              <p:spPr>
                <a:xfrm>
                  <a:off x="6611331" y="404743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76294A8-089E-15FD-E659-841848FA4B3F}"/>
                    </a:ext>
                  </a:extLst>
                </p:cNvPr>
                <p:cNvSpPr/>
                <p:nvPr/>
              </p:nvSpPr>
              <p:spPr>
                <a:xfrm>
                  <a:off x="6542974" y="400904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72E12D2-D58B-5606-9C26-00DC0CC34361}"/>
                    </a:ext>
                  </a:extLst>
                </p:cNvPr>
                <p:cNvSpPr/>
                <p:nvPr/>
              </p:nvSpPr>
              <p:spPr>
                <a:xfrm>
                  <a:off x="6475549" y="396971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1EA6E4AB-E4C9-3CF0-E409-34F766844C1A}"/>
                    </a:ext>
                  </a:extLst>
                </p:cNvPr>
                <p:cNvSpPr/>
                <p:nvPr/>
              </p:nvSpPr>
              <p:spPr>
                <a:xfrm>
                  <a:off x="6407192" y="393099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62AB9CA6-CC85-CEF6-15EE-EBEECEB830FF}"/>
                    </a:ext>
                  </a:extLst>
                </p:cNvPr>
                <p:cNvSpPr/>
                <p:nvPr/>
              </p:nvSpPr>
              <p:spPr>
                <a:xfrm>
                  <a:off x="6339768" y="389292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0AA6DDB4-1BC5-BC4B-F55A-86BEB099AE13}"/>
                    </a:ext>
                  </a:extLst>
                </p:cNvPr>
                <p:cNvSpPr/>
                <p:nvPr/>
              </p:nvSpPr>
              <p:spPr>
                <a:xfrm>
                  <a:off x="6272348" y="385327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7F424617-C8E4-B255-6991-C265A97E07A4}"/>
                    </a:ext>
                  </a:extLst>
                </p:cNvPr>
                <p:cNvSpPr/>
                <p:nvPr/>
              </p:nvSpPr>
              <p:spPr>
                <a:xfrm>
                  <a:off x="6203987" y="381520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5F280D76-1710-7DEB-A695-104800C86E8C}"/>
                    </a:ext>
                  </a:extLst>
                </p:cNvPr>
                <p:cNvSpPr/>
                <p:nvPr/>
              </p:nvSpPr>
              <p:spPr>
                <a:xfrm>
                  <a:off x="7220943" y="431806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CA60B83E-F6F3-6F5B-E3D4-E71CC1AC321C}"/>
                    </a:ext>
                  </a:extLst>
                </p:cNvPr>
                <p:cNvSpPr/>
                <p:nvPr/>
              </p:nvSpPr>
              <p:spPr>
                <a:xfrm>
                  <a:off x="7152584" y="4278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72A89A5-5FD3-7FD8-AB45-ECE2F201189B}"/>
                    </a:ext>
                  </a:extLst>
                </p:cNvPr>
                <p:cNvSpPr/>
                <p:nvPr/>
              </p:nvSpPr>
              <p:spPr>
                <a:xfrm>
                  <a:off x="7085162" y="42403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16CB56F8-61B7-D488-0419-894E11BFC11C}"/>
                    </a:ext>
                  </a:extLst>
                </p:cNvPr>
                <p:cNvSpPr/>
                <p:nvPr/>
              </p:nvSpPr>
              <p:spPr>
                <a:xfrm>
                  <a:off x="7016803" y="420195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805A7BA9-4120-C457-47B7-B229F5F2D743}"/>
                    </a:ext>
                  </a:extLst>
                </p:cNvPr>
                <p:cNvSpPr/>
                <p:nvPr/>
              </p:nvSpPr>
              <p:spPr>
                <a:xfrm>
                  <a:off x="6949381" y="416262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60ADADE-9A87-7CFA-84F8-A4BCC5D1E7C1}"/>
                    </a:ext>
                  </a:extLst>
                </p:cNvPr>
                <p:cNvSpPr/>
                <p:nvPr/>
              </p:nvSpPr>
              <p:spPr>
                <a:xfrm>
                  <a:off x="6881022" y="4123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B1343C6F-BEBA-7E2B-F79E-8BCE961DAA99}"/>
                    </a:ext>
                  </a:extLst>
                </p:cNvPr>
                <p:cNvSpPr/>
                <p:nvPr/>
              </p:nvSpPr>
              <p:spPr>
                <a:xfrm>
                  <a:off x="6813599" y="408583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297A582-AA25-A2CA-B6CC-42C357A1AF81}"/>
                    </a:ext>
                  </a:extLst>
                </p:cNvPr>
                <p:cNvSpPr/>
                <p:nvPr/>
              </p:nvSpPr>
              <p:spPr>
                <a:xfrm>
                  <a:off x="6746177" y="404650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66E1CAF9-9914-3F4E-F8C5-21F0FEFD4FE7}"/>
                    </a:ext>
                  </a:extLst>
                </p:cNvPr>
                <p:cNvSpPr/>
                <p:nvPr/>
              </p:nvSpPr>
              <p:spPr>
                <a:xfrm>
                  <a:off x="6677818" y="400778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4F50CCE-257F-A0EB-350C-59528D8CB6CB}"/>
                    </a:ext>
                  </a:extLst>
                </p:cNvPr>
                <p:cNvSpPr/>
                <p:nvPr/>
              </p:nvSpPr>
              <p:spPr>
                <a:xfrm>
                  <a:off x="6610398" y="396939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10920ECF-0982-83BB-979B-C3E2DA5D1F8F}"/>
                    </a:ext>
                  </a:extLst>
                </p:cNvPr>
                <p:cNvSpPr/>
                <p:nvPr/>
              </p:nvSpPr>
              <p:spPr>
                <a:xfrm>
                  <a:off x="6542041" y="393038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9C501EC-7659-BE54-40C1-17E324F2BEEA}"/>
                    </a:ext>
                  </a:extLst>
                </p:cNvPr>
                <p:cNvSpPr/>
                <p:nvPr/>
              </p:nvSpPr>
              <p:spPr>
                <a:xfrm>
                  <a:off x="6474617" y="389199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9CAF3E7F-E7E4-4A0B-E915-F3C724342287}"/>
                    </a:ext>
                  </a:extLst>
                </p:cNvPr>
                <p:cNvSpPr/>
                <p:nvPr/>
              </p:nvSpPr>
              <p:spPr>
                <a:xfrm>
                  <a:off x="6407192" y="385359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7F7798F1-3EF2-65C3-48AE-5BEBC7115AE7}"/>
                    </a:ext>
                  </a:extLst>
                </p:cNvPr>
                <p:cNvSpPr/>
                <p:nvPr/>
              </p:nvSpPr>
              <p:spPr>
                <a:xfrm>
                  <a:off x="6338835" y="38142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78AD42FE-77B1-6C7D-C941-112412587F46}"/>
                    </a:ext>
                  </a:extLst>
                </p:cNvPr>
                <p:cNvSpPr/>
                <p:nvPr/>
              </p:nvSpPr>
              <p:spPr>
                <a:xfrm>
                  <a:off x="6271411" y="3775876"/>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967F7D36-C840-C339-8834-E52013A5ADD9}"/>
                    </a:ext>
                  </a:extLst>
                </p:cNvPr>
                <p:cNvSpPr/>
                <p:nvPr/>
              </p:nvSpPr>
              <p:spPr>
                <a:xfrm>
                  <a:off x="7287429" y="427873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8F68FC40-CA11-6371-DC4E-F38A4F7AE176}"/>
                    </a:ext>
                  </a:extLst>
                </p:cNvPr>
                <p:cNvSpPr/>
                <p:nvPr/>
              </p:nvSpPr>
              <p:spPr>
                <a:xfrm>
                  <a:off x="7220007" y="42394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071EFDCE-56E7-51DB-82AC-A3187C837A01}"/>
                    </a:ext>
                  </a:extLst>
                </p:cNvPr>
                <p:cNvSpPr/>
                <p:nvPr/>
              </p:nvSpPr>
              <p:spPr>
                <a:xfrm>
                  <a:off x="7151648" y="420101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9F53A930-5351-B250-8450-03497CA081F7}"/>
                    </a:ext>
                  </a:extLst>
                </p:cNvPr>
                <p:cNvSpPr/>
                <p:nvPr/>
              </p:nvSpPr>
              <p:spPr>
                <a:xfrm>
                  <a:off x="7084226" y="416262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3BAD6F5C-39F4-5188-C256-EC2295746184}"/>
                    </a:ext>
                  </a:extLst>
                </p:cNvPr>
                <p:cNvSpPr/>
                <p:nvPr/>
              </p:nvSpPr>
              <p:spPr>
                <a:xfrm>
                  <a:off x="7015867" y="412329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770A2EFC-9AEB-3A89-C6BD-094064798668}"/>
                    </a:ext>
                  </a:extLst>
                </p:cNvPr>
                <p:cNvSpPr/>
                <p:nvPr/>
              </p:nvSpPr>
              <p:spPr>
                <a:xfrm>
                  <a:off x="6948444" y="40848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951CCFFE-1471-EF11-DCA5-E7C8EEC896BF}"/>
                    </a:ext>
                  </a:extLst>
                </p:cNvPr>
                <p:cNvSpPr/>
                <p:nvPr/>
              </p:nvSpPr>
              <p:spPr>
                <a:xfrm>
                  <a:off x="6881022" y="4046502"/>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7623EDD3-174E-DEAE-4373-FB4EE1F813BD}"/>
                    </a:ext>
                  </a:extLst>
                </p:cNvPr>
                <p:cNvSpPr/>
                <p:nvPr/>
              </p:nvSpPr>
              <p:spPr>
                <a:xfrm>
                  <a:off x="6812663" y="400717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CC9A1900-CD8E-9755-5764-580B8D0337DE}"/>
                    </a:ext>
                  </a:extLst>
                </p:cNvPr>
                <p:cNvSpPr/>
                <p:nvPr/>
              </p:nvSpPr>
              <p:spPr>
                <a:xfrm>
                  <a:off x="6745240" y="39687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3A0D6E6C-0729-E0E1-1C66-835493CB2F4E}"/>
                    </a:ext>
                  </a:extLst>
                </p:cNvPr>
                <p:cNvSpPr/>
                <p:nvPr/>
              </p:nvSpPr>
              <p:spPr>
                <a:xfrm>
                  <a:off x="6676881" y="3930062"/>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B86C6750-A175-13B8-8E8C-0A8F22DE7649}"/>
                    </a:ext>
                  </a:extLst>
                </p:cNvPr>
                <p:cNvSpPr/>
                <p:nvPr/>
              </p:nvSpPr>
              <p:spPr>
                <a:xfrm>
                  <a:off x="6609461" y="389105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D85451A-6C43-E0D0-8692-8323F1C8772A}"/>
                    </a:ext>
                  </a:extLst>
                </p:cNvPr>
                <p:cNvSpPr/>
                <p:nvPr/>
              </p:nvSpPr>
              <p:spPr>
                <a:xfrm>
                  <a:off x="6541099" y="38523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605AD571-FBEE-916B-21FF-A715437D3C28}"/>
                    </a:ext>
                  </a:extLst>
                </p:cNvPr>
                <p:cNvSpPr/>
                <p:nvPr/>
              </p:nvSpPr>
              <p:spPr>
                <a:xfrm>
                  <a:off x="6473679" y="38142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3ECBD971-7905-E217-D665-0720D92C739A}"/>
                    </a:ext>
                  </a:extLst>
                </p:cNvPr>
                <p:cNvSpPr/>
                <p:nvPr/>
              </p:nvSpPr>
              <p:spPr>
                <a:xfrm>
                  <a:off x="6406260" y="377493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B0FBFA18-B4CC-14CD-4950-9E741B6A4D48}"/>
                    </a:ext>
                  </a:extLst>
                </p:cNvPr>
                <p:cNvSpPr/>
                <p:nvPr/>
              </p:nvSpPr>
              <p:spPr>
                <a:xfrm>
                  <a:off x="6337898" y="373622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FBABD5B-A867-4061-B4D9-92076C86E342}"/>
                    </a:ext>
                  </a:extLst>
                </p:cNvPr>
                <p:cNvSpPr/>
                <p:nvPr/>
              </p:nvSpPr>
              <p:spPr>
                <a:xfrm>
                  <a:off x="7354852" y="423908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039EDF64-C2F0-190B-B021-47130A168FE1}"/>
                    </a:ext>
                  </a:extLst>
                </p:cNvPr>
                <p:cNvSpPr/>
                <p:nvPr/>
              </p:nvSpPr>
              <p:spPr>
                <a:xfrm>
                  <a:off x="7286493" y="420007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B22F62A2-FE64-B105-41CC-4ADB51FC2F2E}"/>
                    </a:ext>
                  </a:extLst>
                </p:cNvPr>
                <p:cNvSpPr/>
                <p:nvPr/>
              </p:nvSpPr>
              <p:spPr>
                <a:xfrm>
                  <a:off x="7219071" y="41616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CE198803-DF46-41E4-3B46-A9C279689947}"/>
                    </a:ext>
                  </a:extLst>
                </p:cNvPr>
                <p:cNvSpPr/>
                <p:nvPr/>
              </p:nvSpPr>
              <p:spPr>
                <a:xfrm>
                  <a:off x="7150712" y="412329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0BEB3480-9683-1E89-B1CB-51AB059300D1}"/>
                    </a:ext>
                  </a:extLst>
                </p:cNvPr>
                <p:cNvSpPr/>
                <p:nvPr/>
              </p:nvSpPr>
              <p:spPr>
                <a:xfrm>
                  <a:off x="7083289" y="40836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25BF15D5-DE5B-ECAA-A5D7-DF67EE61B7D5}"/>
                    </a:ext>
                  </a:extLst>
                </p:cNvPr>
                <p:cNvSpPr/>
                <p:nvPr/>
              </p:nvSpPr>
              <p:spPr>
                <a:xfrm>
                  <a:off x="7015867" y="4045240"/>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E163BFEC-5E3B-FAED-86E4-B19D10CDC06B}"/>
                    </a:ext>
                  </a:extLst>
                </p:cNvPr>
                <p:cNvSpPr/>
                <p:nvPr/>
              </p:nvSpPr>
              <p:spPr>
                <a:xfrm>
                  <a:off x="6947508" y="400717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Shape 112">
                  <a:extLst>
                    <a:ext uri="{FF2B5EF4-FFF2-40B4-BE49-F238E27FC236}">
                      <a16:creationId xmlns:a16="http://schemas.microsoft.com/office/drawing/2014/main" id="{675918EF-4B41-662C-BBCD-E0980EAA878E}"/>
                    </a:ext>
                  </a:extLst>
                </p:cNvPr>
                <p:cNvSpPr/>
                <p:nvPr/>
              </p:nvSpPr>
              <p:spPr>
                <a:xfrm>
                  <a:off x="6880085" y="396784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F15926F0-90AD-3EA2-BEDB-00DBC19A4B31}"/>
                    </a:ext>
                  </a:extLst>
                </p:cNvPr>
                <p:cNvSpPr/>
                <p:nvPr/>
              </p:nvSpPr>
              <p:spPr>
                <a:xfrm>
                  <a:off x="6811726" y="392912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324B92E1-8115-FC3C-48AC-1671476924B7}"/>
                    </a:ext>
                  </a:extLst>
                </p:cNvPr>
                <p:cNvSpPr/>
                <p:nvPr/>
              </p:nvSpPr>
              <p:spPr>
                <a:xfrm>
                  <a:off x="6744304" y="389105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0D7BDA36-1A08-4176-8E7F-565CE0B54FB2}"/>
                    </a:ext>
                  </a:extLst>
                </p:cNvPr>
                <p:cNvSpPr/>
                <p:nvPr/>
              </p:nvSpPr>
              <p:spPr>
                <a:xfrm>
                  <a:off x="6675945" y="385172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8456D21E-8F57-E091-F1A4-B194000761E8}"/>
                    </a:ext>
                  </a:extLst>
                </p:cNvPr>
                <p:cNvSpPr/>
                <p:nvPr/>
              </p:nvSpPr>
              <p:spPr>
                <a:xfrm>
                  <a:off x="6608523" y="381333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AB1519C9-4BAD-6D5B-8AE1-EE3B6C73C8FB}"/>
                    </a:ext>
                  </a:extLst>
                </p:cNvPr>
                <p:cNvSpPr/>
                <p:nvPr/>
              </p:nvSpPr>
              <p:spPr>
                <a:xfrm>
                  <a:off x="6541099" y="377461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9516B9FE-F17E-1C35-118A-5CACC2C8A896}"/>
                    </a:ext>
                  </a:extLst>
                </p:cNvPr>
                <p:cNvSpPr/>
                <p:nvPr/>
              </p:nvSpPr>
              <p:spPr>
                <a:xfrm>
                  <a:off x="6472742" y="373560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184E0A37-8778-CD8D-0E89-09DCCAE4F014}"/>
                    </a:ext>
                  </a:extLst>
                </p:cNvPr>
                <p:cNvSpPr/>
                <p:nvPr/>
              </p:nvSpPr>
              <p:spPr>
                <a:xfrm>
                  <a:off x="6405318" y="369689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1F5F57CF-4E7E-AC38-D8DA-96129C344415}"/>
                    </a:ext>
                  </a:extLst>
                </p:cNvPr>
                <p:cNvSpPr/>
                <p:nvPr/>
              </p:nvSpPr>
              <p:spPr>
                <a:xfrm>
                  <a:off x="7421338" y="420007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C878AB97-8004-2B21-276B-5CA70AAC4892}"/>
                    </a:ext>
                  </a:extLst>
                </p:cNvPr>
                <p:cNvSpPr/>
                <p:nvPr/>
              </p:nvSpPr>
              <p:spPr>
                <a:xfrm>
                  <a:off x="7353916" y="416074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0C39B67C-49F7-BF99-3761-7368DA890540}"/>
                    </a:ext>
                  </a:extLst>
                </p:cNvPr>
                <p:cNvSpPr/>
                <p:nvPr/>
              </p:nvSpPr>
              <p:spPr>
                <a:xfrm>
                  <a:off x="7285557" y="4122029"/>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802B44E7-80C5-B88B-9458-84F1619C3A4A}"/>
                    </a:ext>
                  </a:extLst>
                </p:cNvPr>
                <p:cNvSpPr/>
                <p:nvPr/>
              </p:nvSpPr>
              <p:spPr>
                <a:xfrm>
                  <a:off x="7218134" y="4083959"/>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5" name="Freeform: Shape 124">
                  <a:extLst>
                    <a:ext uri="{FF2B5EF4-FFF2-40B4-BE49-F238E27FC236}">
                      <a16:creationId xmlns:a16="http://schemas.microsoft.com/office/drawing/2014/main" id="{71D2B012-9205-B880-D118-0B55465BC5B5}"/>
                    </a:ext>
                  </a:extLst>
                </p:cNvPr>
                <p:cNvSpPr/>
                <p:nvPr/>
              </p:nvSpPr>
              <p:spPr>
                <a:xfrm>
                  <a:off x="7150712" y="404462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6" name="Freeform: Shape 125">
                  <a:extLst>
                    <a:ext uri="{FF2B5EF4-FFF2-40B4-BE49-F238E27FC236}">
                      <a16:creationId xmlns:a16="http://schemas.microsoft.com/office/drawing/2014/main" id="{92B3F594-9F0E-E08A-FD75-155F13B333AA}"/>
                    </a:ext>
                  </a:extLst>
                </p:cNvPr>
                <p:cNvSpPr/>
                <p:nvPr/>
              </p:nvSpPr>
              <p:spPr>
                <a:xfrm>
                  <a:off x="7082353" y="40062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20561259-5D55-AA91-DC90-A553864B866F}"/>
                    </a:ext>
                  </a:extLst>
                </p:cNvPr>
                <p:cNvSpPr/>
                <p:nvPr/>
              </p:nvSpPr>
              <p:spPr>
                <a:xfrm>
                  <a:off x="7014930" y="3967843"/>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8" name="Freeform: Shape 127">
                  <a:extLst>
                    <a:ext uri="{FF2B5EF4-FFF2-40B4-BE49-F238E27FC236}">
                      <a16:creationId xmlns:a16="http://schemas.microsoft.com/office/drawing/2014/main" id="{E6817139-DBBF-5B24-0744-B36684D6FC1F}"/>
                    </a:ext>
                  </a:extLst>
                </p:cNvPr>
                <p:cNvSpPr/>
                <p:nvPr/>
              </p:nvSpPr>
              <p:spPr>
                <a:xfrm>
                  <a:off x="6946571" y="39285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29" name="Freeform: Shape 128">
                  <a:extLst>
                    <a:ext uri="{FF2B5EF4-FFF2-40B4-BE49-F238E27FC236}">
                      <a16:creationId xmlns:a16="http://schemas.microsoft.com/office/drawing/2014/main" id="{E59770A3-7B2E-17E4-36EE-15DA5666DB2B}"/>
                    </a:ext>
                  </a:extLst>
                </p:cNvPr>
                <p:cNvSpPr/>
                <p:nvPr/>
              </p:nvSpPr>
              <p:spPr>
                <a:xfrm>
                  <a:off x="6879149" y="389011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7EE65BEA-92E3-73C1-6437-BEDF55954306}"/>
                    </a:ext>
                  </a:extLst>
                </p:cNvPr>
                <p:cNvSpPr/>
                <p:nvPr/>
              </p:nvSpPr>
              <p:spPr>
                <a:xfrm>
                  <a:off x="6810790" y="3851727"/>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971001FE-964E-D794-AFEF-88A4AF13685D}"/>
                    </a:ext>
                  </a:extLst>
                </p:cNvPr>
                <p:cNvSpPr/>
                <p:nvPr/>
              </p:nvSpPr>
              <p:spPr>
                <a:xfrm>
                  <a:off x="6743367" y="381239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8D272060-4123-9FD5-B016-C882EEAEEF72}"/>
                    </a:ext>
                  </a:extLst>
                </p:cNvPr>
                <p:cNvSpPr/>
                <p:nvPr/>
              </p:nvSpPr>
              <p:spPr>
                <a:xfrm>
                  <a:off x="6675945" y="377367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B651DE73-505D-3453-9EA4-70A7DE6B8F25}"/>
                    </a:ext>
                  </a:extLst>
                </p:cNvPr>
                <p:cNvSpPr/>
                <p:nvPr/>
              </p:nvSpPr>
              <p:spPr>
                <a:xfrm>
                  <a:off x="6607591" y="3734674"/>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4" name="Freeform: Shape 133">
                  <a:extLst>
                    <a:ext uri="{FF2B5EF4-FFF2-40B4-BE49-F238E27FC236}">
                      <a16:creationId xmlns:a16="http://schemas.microsoft.com/office/drawing/2014/main" id="{599B2213-91BA-EDC9-B428-D0EA491F41A4}"/>
                    </a:ext>
                  </a:extLst>
                </p:cNvPr>
                <p:cNvSpPr/>
                <p:nvPr/>
              </p:nvSpPr>
              <p:spPr>
                <a:xfrm>
                  <a:off x="6540166" y="369628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8514DD02-1E48-D089-2581-0DE5B9EE6A9A}"/>
                    </a:ext>
                  </a:extLst>
                </p:cNvPr>
                <p:cNvSpPr/>
                <p:nvPr/>
              </p:nvSpPr>
              <p:spPr>
                <a:xfrm>
                  <a:off x="6471809" y="365756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3FA89863-C7E4-8FE3-852E-D1D66CC5CAC8}"/>
                    </a:ext>
                  </a:extLst>
                </p:cNvPr>
                <p:cNvSpPr/>
                <p:nvPr/>
              </p:nvSpPr>
              <p:spPr>
                <a:xfrm>
                  <a:off x="7488761" y="416042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7" name="Freeform: Shape 136">
                  <a:extLst>
                    <a:ext uri="{FF2B5EF4-FFF2-40B4-BE49-F238E27FC236}">
                      <a16:creationId xmlns:a16="http://schemas.microsoft.com/office/drawing/2014/main" id="{6ED30CD4-980D-2F06-5D38-4D41C76C4C52}"/>
                    </a:ext>
                  </a:extLst>
                </p:cNvPr>
                <p:cNvSpPr/>
                <p:nvPr/>
              </p:nvSpPr>
              <p:spPr>
                <a:xfrm>
                  <a:off x="7420402" y="412109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8" name="Freeform: Shape 137">
                  <a:extLst>
                    <a:ext uri="{FF2B5EF4-FFF2-40B4-BE49-F238E27FC236}">
                      <a16:creationId xmlns:a16="http://schemas.microsoft.com/office/drawing/2014/main" id="{3925EFA0-E9DE-C09A-CBF6-38642A255CA0}"/>
                    </a:ext>
                  </a:extLst>
                </p:cNvPr>
                <p:cNvSpPr/>
                <p:nvPr/>
              </p:nvSpPr>
              <p:spPr>
                <a:xfrm>
                  <a:off x="7352979" y="4082697"/>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459349E9-8C73-0EFC-F08F-DFFF8F7394DA}"/>
                    </a:ext>
                  </a:extLst>
                </p:cNvPr>
                <p:cNvSpPr/>
                <p:nvPr/>
              </p:nvSpPr>
              <p:spPr>
                <a:xfrm>
                  <a:off x="7284620" y="404430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C882AAD6-606F-3CA0-5F01-EAC563AEB647}"/>
                    </a:ext>
                  </a:extLst>
                </p:cNvPr>
                <p:cNvSpPr/>
                <p:nvPr/>
              </p:nvSpPr>
              <p:spPr>
                <a:xfrm>
                  <a:off x="7217198" y="400497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CD9EBF57-2096-0ACE-5CDF-C56DC0E73EC8}"/>
                    </a:ext>
                  </a:extLst>
                </p:cNvPr>
                <p:cNvSpPr/>
                <p:nvPr/>
              </p:nvSpPr>
              <p:spPr>
                <a:xfrm>
                  <a:off x="7149775" y="3966581"/>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Shape 141">
                  <a:extLst>
                    <a:ext uri="{FF2B5EF4-FFF2-40B4-BE49-F238E27FC236}">
                      <a16:creationId xmlns:a16="http://schemas.microsoft.com/office/drawing/2014/main" id="{4DD968B8-CD94-D8B7-4687-9369B7ED3BB9}"/>
                    </a:ext>
                  </a:extLst>
                </p:cNvPr>
                <p:cNvSpPr/>
                <p:nvPr/>
              </p:nvSpPr>
              <p:spPr>
                <a:xfrm>
                  <a:off x="7081416" y="392818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F8F1BA7A-34E3-74C3-8CFF-56176F7D8C36}"/>
                    </a:ext>
                  </a:extLst>
                </p:cNvPr>
                <p:cNvSpPr/>
                <p:nvPr/>
              </p:nvSpPr>
              <p:spPr>
                <a:xfrm>
                  <a:off x="7013994" y="38888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393ED96B-3398-2FD6-CC5F-CEBF115A0F46}"/>
                    </a:ext>
                  </a:extLst>
                </p:cNvPr>
                <p:cNvSpPr/>
                <p:nvPr/>
              </p:nvSpPr>
              <p:spPr>
                <a:xfrm>
                  <a:off x="6945635" y="3850466"/>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8"/>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5" name="Freeform: Shape 144">
                  <a:extLst>
                    <a:ext uri="{FF2B5EF4-FFF2-40B4-BE49-F238E27FC236}">
                      <a16:creationId xmlns:a16="http://schemas.microsoft.com/office/drawing/2014/main" id="{470C1A7C-EBB3-A77E-A72F-081AE1BD00E9}"/>
                    </a:ext>
                  </a:extLst>
                </p:cNvPr>
                <p:cNvSpPr/>
                <p:nvPr/>
              </p:nvSpPr>
              <p:spPr>
                <a:xfrm>
                  <a:off x="6878212" y="38111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FA345955-403F-FE66-D67F-678D666DB965}"/>
                    </a:ext>
                  </a:extLst>
                </p:cNvPr>
                <p:cNvSpPr/>
                <p:nvPr/>
              </p:nvSpPr>
              <p:spPr>
                <a:xfrm>
                  <a:off x="6810790" y="377274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8662"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84DF8AAF-FD04-90DD-E0DE-8CF29945E71E}"/>
                    </a:ext>
                  </a:extLst>
                </p:cNvPr>
                <p:cNvSpPr/>
                <p:nvPr/>
              </p:nvSpPr>
              <p:spPr>
                <a:xfrm>
                  <a:off x="6742431" y="373435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8DE7F6A2-8EB0-BC9D-57B9-594CE031E3FA}"/>
                    </a:ext>
                  </a:extLst>
                </p:cNvPr>
                <p:cNvSpPr/>
                <p:nvPr/>
              </p:nvSpPr>
              <p:spPr>
                <a:xfrm>
                  <a:off x="6675009" y="369501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49" name="Freeform: Shape 148">
                  <a:extLst>
                    <a:ext uri="{FF2B5EF4-FFF2-40B4-BE49-F238E27FC236}">
                      <a16:creationId xmlns:a16="http://schemas.microsoft.com/office/drawing/2014/main" id="{FC35BA5E-82D6-FF70-50DF-3352723BD368}"/>
                    </a:ext>
                  </a:extLst>
                </p:cNvPr>
                <p:cNvSpPr/>
                <p:nvPr/>
              </p:nvSpPr>
              <p:spPr>
                <a:xfrm>
                  <a:off x="6606649" y="365662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0" name="Freeform: Shape 149">
                  <a:extLst>
                    <a:ext uri="{FF2B5EF4-FFF2-40B4-BE49-F238E27FC236}">
                      <a16:creationId xmlns:a16="http://schemas.microsoft.com/office/drawing/2014/main" id="{51F68CE0-197C-941F-B34C-D4757BA6B906}"/>
                    </a:ext>
                  </a:extLst>
                </p:cNvPr>
                <p:cNvSpPr/>
                <p:nvPr/>
              </p:nvSpPr>
              <p:spPr>
                <a:xfrm>
                  <a:off x="6539229" y="3618234"/>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Freeform: Shape 150">
                  <a:extLst>
                    <a:ext uri="{FF2B5EF4-FFF2-40B4-BE49-F238E27FC236}">
                      <a16:creationId xmlns:a16="http://schemas.microsoft.com/office/drawing/2014/main" id="{3F71627A-8A97-F0F6-41B7-926E6DC8C64F}"/>
                    </a:ext>
                  </a:extLst>
                </p:cNvPr>
                <p:cNvSpPr/>
                <p:nvPr/>
              </p:nvSpPr>
              <p:spPr>
                <a:xfrm>
                  <a:off x="7555247" y="412109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Shape 151">
                  <a:extLst>
                    <a:ext uri="{FF2B5EF4-FFF2-40B4-BE49-F238E27FC236}">
                      <a16:creationId xmlns:a16="http://schemas.microsoft.com/office/drawing/2014/main" id="{99C3E325-1960-4EE1-386A-B7DF264E9458}"/>
                    </a:ext>
                  </a:extLst>
                </p:cNvPr>
                <p:cNvSpPr/>
                <p:nvPr/>
              </p:nvSpPr>
              <p:spPr>
                <a:xfrm>
                  <a:off x="7487824" y="408208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Shape 152">
                  <a:extLst>
                    <a:ext uri="{FF2B5EF4-FFF2-40B4-BE49-F238E27FC236}">
                      <a16:creationId xmlns:a16="http://schemas.microsoft.com/office/drawing/2014/main" id="{79E9DE3B-A8AD-2624-A2B1-F55DAED8BF21}"/>
                    </a:ext>
                  </a:extLst>
                </p:cNvPr>
                <p:cNvSpPr/>
                <p:nvPr/>
              </p:nvSpPr>
              <p:spPr>
                <a:xfrm>
                  <a:off x="7419465" y="40436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Shape 153">
                  <a:extLst>
                    <a:ext uri="{FF2B5EF4-FFF2-40B4-BE49-F238E27FC236}">
                      <a16:creationId xmlns:a16="http://schemas.microsoft.com/office/drawing/2014/main" id="{17B02DB3-BAC9-34F1-C00E-6C8B658AFDEC}"/>
                    </a:ext>
                  </a:extLst>
                </p:cNvPr>
                <p:cNvSpPr/>
                <p:nvPr/>
              </p:nvSpPr>
              <p:spPr>
                <a:xfrm>
                  <a:off x="7352043" y="4005300"/>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D77BE182-6628-B002-8A67-CD926AEE5248}"/>
                    </a:ext>
                  </a:extLst>
                </p:cNvPr>
                <p:cNvSpPr/>
                <p:nvPr/>
              </p:nvSpPr>
              <p:spPr>
                <a:xfrm>
                  <a:off x="7284620" y="396596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7C530532-E8D6-9403-DE17-77A43AD803BD}"/>
                    </a:ext>
                  </a:extLst>
                </p:cNvPr>
                <p:cNvSpPr/>
                <p:nvPr/>
              </p:nvSpPr>
              <p:spPr>
                <a:xfrm>
                  <a:off x="7216261" y="392757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486768EB-7E03-EAF5-817E-2203839EB677}"/>
                    </a:ext>
                  </a:extLst>
                </p:cNvPr>
                <p:cNvSpPr/>
                <p:nvPr/>
              </p:nvSpPr>
              <p:spPr>
                <a:xfrm>
                  <a:off x="7148839" y="38891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Shape 157">
                  <a:extLst>
                    <a:ext uri="{FF2B5EF4-FFF2-40B4-BE49-F238E27FC236}">
                      <a16:creationId xmlns:a16="http://schemas.microsoft.com/office/drawing/2014/main" id="{95AF9E0A-0080-2AE6-19BF-F6BC2C201C66}"/>
                    </a:ext>
                  </a:extLst>
                </p:cNvPr>
                <p:cNvSpPr/>
                <p:nvPr/>
              </p:nvSpPr>
              <p:spPr>
                <a:xfrm>
                  <a:off x="7080480" y="384985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Shape 158">
                  <a:extLst>
                    <a:ext uri="{FF2B5EF4-FFF2-40B4-BE49-F238E27FC236}">
                      <a16:creationId xmlns:a16="http://schemas.microsoft.com/office/drawing/2014/main" id="{B74A88FB-C679-6CE7-46B2-7F4D56010D55}"/>
                    </a:ext>
                  </a:extLst>
                </p:cNvPr>
                <p:cNvSpPr/>
                <p:nvPr/>
              </p:nvSpPr>
              <p:spPr>
                <a:xfrm>
                  <a:off x="7013057" y="3811134"/>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Shape 159">
                  <a:extLst>
                    <a:ext uri="{FF2B5EF4-FFF2-40B4-BE49-F238E27FC236}">
                      <a16:creationId xmlns:a16="http://schemas.microsoft.com/office/drawing/2014/main" id="{9EB02B72-AAD0-1C35-F22E-6712DDA9A0E8}"/>
                    </a:ext>
                  </a:extLst>
                </p:cNvPr>
                <p:cNvSpPr/>
                <p:nvPr/>
              </p:nvSpPr>
              <p:spPr>
                <a:xfrm>
                  <a:off x="6944699"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Shape 160">
                  <a:extLst>
                    <a:ext uri="{FF2B5EF4-FFF2-40B4-BE49-F238E27FC236}">
                      <a16:creationId xmlns:a16="http://schemas.microsoft.com/office/drawing/2014/main" id="{40ED5F26-35EF-21E2-C56D-8BD78359ECA1}"/>
                    </a:ext>
                  </a:extLst>
                </p:cNvPr>
                <p:cNvSpPr/>
                <p:nvPr/>
              </p:nvSpPr>
              <p:spPr>
                <a:xfrm>
                  <a:off x="6877276" y="3733737"/>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Shape 161">
                  <a:extLst>
                    <a:ext uri="{FF2B5EF4-FFF2-40B4-BE49-F238E27FC236}">
                      <a16:creationId xmlns:a16="http://schemas.microsoft.com/office/drawing/2014/main" id="{1ED17EC9-EB26-BC09-7F85-64046BE17467}"/>
                    </a:ext>
                  </a:extLst>
                </p:cNvPr>
                <p:cNvSpPr/>
                <p:nvPr/>
              </p:nvSpPr>
              <p:spPr>
                <a:xfrm>
                  <a:off x="6809854" y="369501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3" name="Freeform: Shape 162">
                  <a:extLst>
                    <a:ext uri="{FF2B5EF4-FFF2-40B4-BE49-F238E27FC236}">
                      <a16:creationId xmlns:a16="http://schemas.microsoft.com/office/drawing/2014/main" id="{B6DB5602-1B27-8C14-CE8F-7A3AE6FC6BC0}"/>
                    </a:ext>
                  </a:extLst>
                </p:cNvPr>
                <p:cNvSpPr/>
                <p:nvPr/>
              </p:nvSpPr>
              <p:spPr>
                <a:xfrm>
                  <a:off x="6741495"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63532DCA-77D5-4FD9-E1BA-7DACBCEFF684}"/>
                    </a:ext>
                  </a:extLst>
                </p:cNvPr>
                <p:cNvSpPr/>
                <p:nvPr/>
              </p:nvSpPr>
              <p:spPr>
                <a:xfrm>
                  <a:off x="6674072" y="361762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0636B84A-924A-989D-9C26-E04E9A6669D6}"/>
                    </a:ext>
                  </a:extLst>
                </p:cNvPr>
                <p:cNvSpPr/>
                <p:nvPr/>
              </p:nvSpPr>
              <p:spPr>
                <a:xfrm>
                  <a:off x="6605716" y="357890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6" name="Freeform: Shape 165">
                  <a:extLst>
                    <a:ext uri="{FF2B5EF4-FFF2-40B4-BE49-F238E27FC236}">
                      <a16:creationId xmlns:a16="http://schemas.microsoft.com/office/drawing/2014/main" id="{C3B0DC05-B60E-FA3F-2271-B09F455D8597}"/>
                    </a:ext>
                  </a:extLst>
                </p:cNvPr>
                <p:cNvSpPr/>
                <p:nvPr/>
              </p:nvSpPr>
              <p:spPr>
                <a:xfrm>
                  <a:off x="7622669" y="408176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7" name="Freeform: Shape 166">
                  <a:extLst>
                    <a:ext uri="{FF2B5EF4-FFF2-40B4-BE49-F238E27FC236}">
                      <a16:creationId xmlns:a16="http://schemas.microsoft.com/office/drawing/2014/main" id="{14633994-7A09-9F7D-ED2D-7E00FF4F8DB7}"/>
                    </a:ext>
                  </a:extLst>
                </p:cNvPr>
                <p:cNvSpPr/>
                <p:nvPr/>
              </p:nvSpPr>
              <p:spPr>
                <a:xfrm>
                  <a:off x="7554310" y="4042757"/>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8" name="Freeform: Shape 167">
                  <a:extLst>
                    <a:ext uri="{FF2B5EF4-FFF2-40B4-BE49-F238E27FC236}">
                      <a16:creationId xmlns:a16="http://schemas.microsoft.com/office/drawing/2014/main" id="{6A8C056F-0D9E-74A4-2F47-3622E92F5EFF}"/>
                    </a:ext>
                  </a:extLst>
                </p:cNvPr>
                <p:cNvSpPr/>
                <p:nvPr/>
              </p:nvSpPr>
              <p:spPr>
                <a:xfrm>
                  <a:off x="7486888" y="4004363"/>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96DE6E89-FEC8-CC9A-5347-AECE982C1C02}"/>
                    </a:ext>
                  </a:extLst>
                </p:cNvPr>
                <p:cNvSpPr/>
                <p:nvPr/>
              </p:nvSpPr>
              <p:spPr>
                <a:xfrm>
                  <a:off x="7418529" y="39659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0AE0DD66-62C0-9D46-D845-3612F49E9705}"/>
                    </a:ext>
                  </a:extLst>
                </p:cNvPr>
                <p:cNvSpPr/>
                <p:nvPr/>
              </p:nvSpPr>
              <p:spPr>
                <a:xfrm>
                  <a:off x="7351106" y="3926317"/>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1" name="Freeform: Shape 170">
                  <a:extLst>
                    <a:ext uri="{FF2B5EF4-FFF2-40B4-BE49-F238E27FC236}">
                      <a16:creationId xmlns:a16="http://schemas.microsoft.com/office/drawing/2014/main" id="{04833CB5-ABDC-A6AD-7293-994FFDCF7DE7}"/>
                    </a:ext>
                  </a:extLst>
                </p:cNvPr>
                <p:cNvSpPr/>
                <p:nvPr/>
              </p:nvSpPr>
              <p:spPr>
                <a:xfrm>
                  <a:off x="7283684" y="3887923"/>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8"/>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2" name="Freeform: Shape 171">
                  <a:extLst>
                    <a:ext uri="{FF2B5EF4-FFF2-40B4-BE49-F238E27FC236}">
                      <a16:creationId xmlns:a16="http://schemas.microsoft.com/office/drawing/2014/main" id="{CD21524A-10EA-A5EE-63D4-9306E78AC62D}"/>
                    </a:ext>
                  </a:extLst>
                </p:cNvPr>
                <p:cNvSpPr/>
                <p:nvPr/>
              </p:nvSpPr>
              <p:spPr>
                <a:xfrm>
                  <a:off x="7215325" y="384891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3" name="Freeform: Shape 172">
                  <a:extLst>
                    <a:ext uri="{FF2B5EF4-FFF2-40B4-BE49-F238E27FC236}">
                      <a16:creationId xmlns:a16="http://schemas.microsoft.com/office/drawing/2014/main" id="{B951169B-C0BE-2478-2A59-A48FFD3C2BEC}"/>
                    </a:ext>
                  </a:extLst>
                </p:cNvPr>
                <p:cNvSpPr/>
                <p:nvPr/>
              </p:nvSpPr>
              <p:spPr>
                <a:xfrm>
                  <a:off x="7147902" y="381052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4" name="Freeform: Shape 173">
                  <a:extLst>
                    <a:ext uri="{FF2B5EF4-FFF2-40B4-BE49-F238E27FC236}">
                      <a16:creationId xmlns:a16="http://schemas.microsoft.com/office/drawing/2014/main" id="{DCC6A6C5-A721-A3B1-A5F8-438E3517A816}"/>
                    </a:ext>
                  </a:extLst>
                </p:cNvPr>
                <p:cNvSpPr/>
                <p:nvPr/>
              </p:nvSpPr>
              <p:spPr>
                <a:xfrm>
                  <a:off x="7079543" y="37721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5" name="Freeform: Shape 174">
                  <a:extLst>
                    <a:ext uri="{FF2B5EF4-FFF2-40B4-BE49-F238E27FC236}">
                      <a16:creationId xmlns:a16="http://schemas.microsoft.com/office/drawing/2014/main" id="{8F00B0F6-7872-70B0-1AD3-20C02A8F2BCE}"/>
                    </a:ext>
                  </a:extLst>
                </p:cNvPr>
                <p:cNvSpPr/>
                <p:nvPr/>
              </p:nvSpPr>
              <p:spPr>
                <a:xfrm>
                  <a:off x="7012121"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6" name="Freeform: Shape 175">
                  <a:extLst>
                    <a:ext uri="{FF2B5EF4-FFF2-40B4-BE49-F238E27FC236}">
                      <a16:creationId xmlns:a16="http://schemas.microsoft.com/office/drawing/2014/main" id="{36314A40-EC4C-8E55-B345-F4DE292D2249}"/>
                    </a:ext>
                  </a:extLst>
                </p:cNvPr>
                <p:cNvSpPr/>
                <p:nvPr/>
              </p:nvSpPr>
              <p:spPr>
                <a:xfrm>
                  <a:off x="6944699" y="369440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7CBACEEC-9D96-9F50-5DF6-5A2C120ABB2C}"/>
                    </a:ext>
                  </a:extLst>
                </p:cNvPr>
                <p:cNvSpPr/>
                <p:nvPr/>
              </p:nvSpPr>
              <p:spPr>
                <a:xfrm>
                  <a:off x="6876340" y="365601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1D923B43-58A4-4741-587A-988CBE55708F}"/>
                    </a:ext>
                  </a:extLst>
                </p:cNvPr>
                <p:cNvSpPr/>
                <p:nvPr/>
              </p:nvSpPr>
              <p:spPr>
                <a:xfrm>
                  <a:off x="6808917" y="3616360"/>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9" name="Freeform: Shape 178">
                  <a:extLst>
                    <a:ext uri="{FF2B5EF4-FFF2-40B4-BE49-F238E27FC236}">
                      <a16:creationId xmlns:a16="http://schemas.microsoft.com/office/drawing/2014/main" id="{E1F51AE0-4366-5CF1-7862-AD4E59EB96CB}"/>
                    </a:ext>
                  </a:extLst>
                </p:cNvPr>
                <p:cNvSpPr/>
                <p:nvPr/>
              </p:nvSpPr>
              <p:spPr>
                <a:xfrm>
                  <a:off x="6740558" y="3578289"/>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0" name="Freeform: Shape 179">
                  <a:extLst>
                    <a:ext uri="{FF2B5EF4-FFF2-40B4-BE49-F238E27FC236}">
                      <a16:creationId xmlns:a16="http://schemas.microsoft.com/office/drawing/2014/main" id="{6A57FFBE-28BF-7B33-4B17-4D86DF109B92}"/>
                    </a:ext>
                  </a:extLst>
                </p:cNvPr>
                <p:cNvSpPr/>
                <p:nvPr/>
              </p:nvSpPr>
              <p:spPr>
                <a:xfrm>
                  <a:off x="6673136" y="353989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2AA39C5F-27EF-1EA5-3E7A-EECD8CE6C927}"/>
                    </a:ext>
                  </a:extLst>
                </p:cNvPr>
                <p:cNvSpPr/>
                <p:nvPr/>
              </p:nvSpPr>
              <p:spPr>
                <a:xfrm>
                  <a:off x="7689155" y="4041820"/>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ECEDEFA2-1321-3A06-6B64-DC802B685E86}"/>
                    </a:ext>
                  </a:extLst>
                </p:cNvPr>
                <p:cNvSpPr/>
                <p:nvPr/>
              </p:nvSpPr>
              <p:spPr>
                <a:xfrm>
                  <a:off x="7621733" y="40034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33DE7926-7500-5ABC-88DE-F693A9727DD8}"/>
                    </a:ext>
                  </a:extLst>
                </p:cNvPr>
                <p:cNvSpPr/>
                <p:nvPr/>
              </p:nvSpPr>
              <p:spPr>
                <a:xfrm>
                  <a:off x="7553374" y="39650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86F8E275-9842-33D0-BCEC-BE25FC6D84A5}"/>
                    </a:ext>
                  </a:extLst>
                </p:cNvPr>
                <p:cNvSpPr/>
                <p:nvPr/>
              </p:nvSpPr>
              <p:spPr>
                <a:xfrm>
                  <a:off x="7485951"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5" name="Freeform: Shape 184">
                  <a:extLst>
                    <a:ext uri="{FF2B5EF4-FFF2-40B4-BE49-F238E27FC236}">
                      <a16:creationId xmlns:a16="http://schemas.microsoft.com/office/drawing/2014/main" id="{32869A41-5581-75A4-2233-D1C2906B48C2}"/>
                    </a:ext>
                  </a:extLst>
                </p:cNvPr>
                <p:cNvSpPr/>
                <p:nvPr/>
              </p:nvSpPr>
              <p:spPr>
                <a:xfrm>
                  <a:off x="7418529" y="388731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6" name="Freeform: Shape 185">
                  <a:extLst>
                    <a:ext uri="{FF2B5EF4-FFF2-40B4-BE49-F238E27FC236}">
                      <a16:creationId xmlns:a16="http://schemas.microsoft.com/office/drawing/2014/main" id="{8DF05518-DCC8-CAE5-5B5B-687BE68C67B2}"/>
                    </a:ext>
                  </a:extLst>
                </p:cNvPr>
                <p:cNvSpPr/>
                <p:nvPr/>
              </p:nvSpPr>
              <p:spPr>
                <a:xfrm>
                  <a:off x="7350170" y="384891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4172799E-F224-89A5-DD8A-97ED70A32F84}"/>
                    </a:ext>
                  </a:extLst>
                </p:cNvPr>
                <p:cNvSpPr/>
                <p:nvPr/>
              </p:nvSpPr>
              <p:spPr>
                <a:xfrm>
                  <a:off x="7282747"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BAADB22B-03CF-5810-7075-4D8EA78A4879}"/>
                    </a:ext>
                  </a:extLst>
                </p:cNvPr>
                <p:cNvSpPr/>
                <p:nvPr/>
              </p:nvSpPr>
              <p:spPr>
                <a:xfrm>
                  <a:off x="7214388" y="377119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9" name="Freeform: Shape 188">
                  <a:extLst>
                    <a:ext uri="{FF2B5EF4-FFF2-40B4-BE49-F238E27FC236}">
                      <a16:creationId xmlns:a16="http://schemas.microsoft.com/office/drawing/2014/main" id="{FDF03C74-64E5-FDAB-CB59-F551996F552F}"/>
                    </a:ext>
                  </a:extLst>
                </p:cNvPr>
                <p:cNvSpPr/>
                <p:nvPr/>
              </p:nvSpPr>
              <p:spPr>
                <a:xfrm>
                  <a:off x="7146966" y="3732800"/>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0" name="Freeform: Shape 189">
                  <a:extLst>
                    <a:ext uri="{FF2B5EF4-FFF2-40B4-BE49-F238E27FC236}">
                      <a16:creationId xmlns:a16="http://schemas.microsoft.com/office/drawing/2014/main" id="{55A9FD35-10CD-BF2F-E160-00618DC7A6F0}"/>
                    </a:ext>
                  </a:extLst>
                </p:cNvPr>
                <p:cNvSpPr/>
                <p:nvPr/>
              </p:nvSpPr>
              <p:spPr>
                <a:xfrm>
                  <a:off x="7079543" y="3693148"/>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1" name="Freeform: Shape 190">
                  <a:extLst>
                    <a:ext uri="{FF2B5EF4-FFF2-40B4-BE49-F238E27FC236}">
                      <a16:creationId xmlns:a16="http://schemas.microsoft.com/office/drawing/2014/main" id="{A427373C-24B2-6D74-E519-A72BB83D1921}"/>
                    </a:ext>
                  </a:extLst>
                </p:cNvPr>
                <p:cNvSpPr/>
                <p:nvPr/>
              </p:nvSpPr>
              <p:spPr>
                <a:xfrm>
                  <a:off x="7011185" y="36550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2" name="Freeform: Shape 191">
                  <a:extLst>
                    <a:ext uri="{FF2B5EF4-FFF2-40B4-BE49-F238E27FC236}">
                      <a16:creationId xmlns:a16="http://schemas.microsoft.com/office/drawing/2014/main" id="{E96FB1F8-FF7C-3D00-4AE8-06752FDFD79C}"/>
                    </a:ext>
                  </a:extLst>
                </p:cNvPr>
                <p:cNvSpPr/>
                <p:nvPr/>
              </p:nvSpPr>
              <p:spPr>
                <a:xfrm>
                  <a:off x="6943762" y="3616684"/>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3" name="Freeform: Shape 192">
                  <a:extLst>
                    <a:ext uri="{FF2B5EF4-FFF2-40B4-BE49-F238E27FC236}">
                      <a16:creationId xmlns:a16="http://schemas.microsoft.com/office/drawing/2014/main" id="{43A359C1-7B9A-3F4F-F890-7376546636F7}"/>
                    </a:ext>
                  </a:extLst>
                </p:cNvPr>
                <p:cNvSpPr/>
                <p:nvPr/>
              </p:nvSpPr>
              <p:spPr>
                <a:xfrm>
                  <a:off x="6875403" y="357735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4" name="Freeform: Shape 193">
                  <a:extLst>
                    <a:ext uri="{FF2B5EF4-FFF2-40B4-BE49-F238E27FC236}">
                      <a16:creationId xmlns:a16="http://schemas.microsoft.com/office/drawing/2014/main" id="{C259C8AF-2ED7-05F2-A6AE-D0B414510D3F}"/>
                    </a:ext>
                  </a:extLst>
                </p:cNvPr>
                <p:cNvSpPr/>
                <p:nvPr/>
              </p:nvSpPr>
              <p:spPr>
                <a:xfrm>
                  <a:off x="6807981" y="3538958"/>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6B137175-5D74-41BB-AA5D-2499BCBCF60D}"/>
                    </a:ext>
                  </a:extLst>
                </p:cNvPr>
                <p:cNvSpPr/>
                <p:nvPr/>
              </p:nvSpPr>
              <p:spPr>
                <a:xfrm>
                  <a:off x="6739622" y="3500244"/>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10471DA2-8765-9E94-8192-9F82EDB67CC9}"/>
                    </a:ext>
                  </a:extLst>
                </p:cNvPr>
                <p:cNvSpPr/>
                <p:nvPr/>
              </p:nvSpPr>
              <p:spPr>
                <a:xfrm>
                  <a:off x="7756578" y="40024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7" name="Freeform: Shape 196">
                  <a:extLst>
                    <a:ext uri="{FF2B5EF4-FFF2-40B4-BE49-F238E27FC236}">
                      <a16:creationId xmlns:a16="http://schemas.microsoft.com/office/drawing/2014/main" id="{D4BB4EB4-026A-0F42-C1F4-9D21063B44B9}"/>
                    </a:ext>
                  </a:extLst>
                </p:cNvPr>
                <p:cNvSpPr/>
                <p:nvPr/>
              </p:nvSpPr>
              <p:spPr>
                <a:xfrm>
                  <a:off x="7688219" y="396409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8" name="Freeform: Shape 197">
                  <a:extLst>
                    <a:ext uri="{FF2B5EF4-FFF2-40B4-BE49-F238E27FC236}">
                      <a16:creationId xmlns:a16="http://schemas.microsoft.com/office/drawing/2014/main" id="{AC983F4C-90BA-6FA4-22BC-C446636B4DCC}"/>
                    </a:ext>
                  </a:extLst>
                </p:cNvPr>
                <p:cNvSpPr/>
                <p:nvPr/>
              </p:nvSpPr>
              <p:spPr>
                <a:xfrm>
                  <a:off x="7620796" y="3925704"/>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99" name="Freeform: Shape 198">
                  <a:extLst>
                    <a:ext uri="{FF2B5EF4-FFF2-40B4-BE49-F238E27FC236}">
                      <a16:creationId xmlns:a16="http://schemas.microsoft.com/office/drawing/2014/main" id="{A508CEB5-CA93-3E31-AE62-0D689C35AD74}"/>
                    </a:ext>
                  </a:extLst>
                </p:cNvPr>
                <p:cNvSpPr/>
                <p:nvPr/>
              </p:nvSpPr>
              <p:spPr>
                <a:xfrm>
                  <a:off x="7553374"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0" name="Freeform: Shape 199">
                  <a:extLst>
                    <a:ext uri="{FF2B5EF4-FFF2-40B4-BE49-F238E27FC236}">
                      <a16:creationId xmlns:a16="http://schemas.microsoft.com/office/drawing/2014/main" id="{8AD0C5FA-5EDD-A6E1-FBEC-9041C24D52BE}"/>
                    </a:ext>
                  </a:extLst>
                </p:cNvPr>
                <p:cNvSpPr/>
                <p:nvPr/>
              </p:nvSpPr>
              <p:spPr>
                <a:xfrm>
                  <a:off x="7485015" y="384797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1" name="Freeform: Shape 200">
                  <a:extLst>
                    <a:ext uri="{FF2B5EF4-FFF2-40B4-BE49-F238E27FC236}">
                      <a16:creationId xmlns:a16="http://schemas.microsoft.com/office/drawing/2014/main" id="{E1496B6C-087A-0CA5-0FC2-936A759C0DF2}"/>
                    </a:ext>
                  </a:extLst>
                </p:cNvPr>
                <p:cNvSpPr/>
                <p:nvPr/>
              </p:nvSpPr>
              <p:spPr>
                <a:xfrm>
                  <a:off x="7417592" y="3809588"/>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2" name="Freeform: Shape 201">
                  <a:extLst>
                    <a:ext uri="{FF2B5EF4-FFF2-40B4-BE49-F238E27FC236}">
                      <a16:creationId xmlns:a16="http://schemas.microsoft.com/office/drawing/2014/main" id="{A553D910-9CED-306B-4FD9-609E042F1A0D}"/>
                    </a:ext>
                  </a:extLst>
                </p:cNvPr>
                <p:cNvSpPr/>
                <p:nvPr/>
              </p:nvSpPr>
              <p:spPr>
                <a:xfrm>
                  <a:off x="7349233" y="377025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3" name="Freeform: Shape 202">
                  <a:extLst>
                    <a:ext uri="{FF2B5EF4-FFF2-40B4-BE49-F238E27FC236}">
                      <a16:creationId xmlns:a16="http://schemas.microsoft.com/office/drawing/2014/main" id="{2D388038-C319-2F13-7638-544E44FD37D1}"/>
                    </a:ext>
                  </a:extLst>
                </p:cNvPr>
                <p:cNvSpPr/>
                <p:nvPr/>
              </p:nvSpPr>
              <p:spPr>
                <a:xfrm>
                  <a:off x="7281811" y="3731862"/>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4" name="Freeform: Shape 203">
                  <a:extLst>
                    <a:ext uri="{FF2B5EF4-FFF2-40B4-BE49-F238E27FC236}">
                      <a16:creationId xmlns:a16="http://schemas.microsoft.com/office/drawing/2014/main" id="{E4F40EA7-3665-C027-4885-840ACAA13CD8}"/>
                    </a:ext>
                  </a:extLst>
                </p:cNvPr>
                <p:cNvSpPr/>
                <p:nvPr/>
              </p:nvSpPr>
              <p:spPr>
                <a:xfrm>
                  <a:off x="7213452" y="3693468"/>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5" name="Freeform: Shape 204">
                  <a:extLst>
                    <a:ext uri="{FF2B5EF4-FFF2-40B4-BE49-F238E27FC236}">
                      <a16:creationId xmlns:a16="http://schemas.microsoft.com/office/drawing/2014/main" id="{DBF9F1CE-94E7-6A55-213E-D8B694D6D7A2}"/>
                    </a:ext>
                  </a:extLst>
                </p:cNvPr>
                <p:cNvSpPr/>
                <p:nvPr/>
              </p:nvSpPr>
              <p:spPr>
                <a:xfrm>
                  <a:off x="7146030" y="3654141"/>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6" name="Freeform: Shape 205">
                  <a:extLst>
                    <a:ext uri="{FF2B5EF4-FFF2-40B4-BE49-F238E27FC236}">
                      <a16:creationId xmlns:a16="http://schemas.microsoft.com/office/drawing/2014/main" id="{32B60829-3D66-5609-87F7-3529E49E1AF8}"/>
                    </a:ext>
                  </a:extLst>
                </p:cNvPr>
                <p:cNvSpPr/>
                <p:nvPr/>
              </p:nvSpPr>
              <p:spPr>
                <a:xfrm>
                  <a:off x="7078607" y="3615746"/>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7" name="Freeform: Shape 206">
                  <a:extLst>
                    <a:ext uri="{FF2B5EF4-FFF2-40B4-BE49-F238E27FC236}">
                      <a16:creationId xmlns:a16="http://schemas.microsoft.com/office/drawing/2014/main" id="{49D39259-871A-602F-E41F-EB9B365BE112}"/>
                    </a:ext>
                  </a:extLst>
                </p:cNvPr>
                <p:cNvSpPr/>
                <p:nvPr/>
              </p:nvSpPr>
              <p:spPr>
                <a:xfrm>
                  <a:off x="7010248" y="3577028"/>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695B9A99-431A-4990-B568-CBF348854D86}"/>
                    </a:ext>
                  </a:extLst>
                </p:cNvPr>
                <p:cNvSpPr/>
                <p:nvPr/>
              </p:nvSpPr>
              <p:spPr>
                <a:xfrm>
                  <a:off x="6942826" y="353802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FE62EF4F-2992-F9C1-4115-1B7FE27A2AD4}"/>
                    </a:ext>
                  </a:extLst>
                </p:cNvPr>
                <p:cNvSpPr/>
                <p:nvPr/>
              </p:nvSpPr>
              <p:spPr>
                <a:xfrm>
                  <a:off x="6874467" y="349963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3CDE55EE-022C-0DBE-3474-FCE235D16A10}"/>
                    </a:ext>
                  </a:extLst>
                </p:cNvPr>
                <p:cNvSpPr/>
                <p:nvPr/>
              </p:nvSpPr>
              <p:spPr>
                <a:xfrm>
                  <a:off x="6807044" y="346123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97D14E6E-446D-1FF6-4638-D8FB8CEEE9EC}"/>
                    </a:ext>
                  </a:extLst>
                </p:cNvPr>
                <p:cNvSpPr/>
                <p:nvPr/>
              </p:nvSpPr>
              <p:spPr>
                <a:xfrm>
                  <a:off x="7823064" y="396316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6B8C789E-9CE1-CEDB-ED73-71C51A4E6DB3}"/>
                    </a:ext>
                  </a:extLst>
                </p:cNvPr>
                <p:cNvSpPr/>
                <p:nvPr/>
              </p:nvSpPr>
              <p:spPr>
                <a:xfrm>
                  <a:off x="7755641" y="3924442"/>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E404F1DF-889D-8051-0057-F60B05FA2ED3}"/>
                    </a:ext>
                  </a:extLst>
                </p:cNvPr>
                <p:cNvSpPr/>
                <p:nvPr/>
              </p:nvSpPr>
              <p:spPr>
                <a:xfrm>
                  <a:off x="7687282" y="3886372"/>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EB6C4B54-D62C-B3DF-EED1-06DC63EC03FF}"/>
                    </a:ext>
                  </a:extLst>
                </p:cNvPr>
                <p:cNvSpPr/>
                <p:nvPr/>
              </p:nvSpPr>
              <p:spPr>
                <a:xfrm>
                  <a:off x="7619860" y="3846721"/>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9B3E5DD8-29AA-8F58-BE12-E56A145EA991}"/>
                    </a:ext>
                  </a:extLst>
                </p:cNvPr>
                <p:cNvSpPr/>
                <p:nvPr/>
              </p:nvSpPr>
              <p:spPr>
                <a:xfrm>
                  <a:off x="7552437" y="3808651"/>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104B36B0-2E62-C69F-46F3-E80F111CDD9C}"/>
                    </a:ext>
                  </a:extLst>
                </p:cNvPr>
                <p:cNvSpPr/>
                <p:nvPr/>
              </p:nvSpPr>
              <p:spPr>
                <a:xfrm>
                  <a:off x="7484078" y="3770256"/>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842147B6-49DC-BC24-59A5-1A203BCFDA57}"/>
                    </a:ext>
                  </a:extLst>
                </p:cNvPr>
                <p:cNvSpPr/>
                <p:nvPr/>
              </p:nvSpPr>
              <p:spPr>
                <a:xfrm>
                  <a:off x="7416656" y="3730925"/>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C25CF38B-F909-C547-482C-690903C90F98}"/>
                    </a:ext>
                  </a:extLst>
                </p:cNvPr>
                <p:cNvSpPr/>
                <p:nvPr/>
              </p:nvSpPr>
              <p:spPr>
                <a:xfrm>
                  <a:off x="7348297" y="3692535"/>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5853"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19" name="Freeform: Shape 218">
                  <a:extLst>
                    <a:ext uri="{FF2B5EF4-FFF2-40B4-BE49-F238E27FC236}">
                      <a16:creationId xmlns:a16="http://schemas.microsoft.com/office/drawing/2014/main" id="{02853C13-F3C3-D847-5B47-D996035CE296}"/>
                    </a:ext>
                  </a:extLst>
                </p:cNvPr>
                <p:cNvSpPr/>
                <p:nvPr/>
              </p:nvSpPr>
              <p:spPr>
                <a:xfrm>
                  <a:off x="7280874" y="3653817"/>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0" name="Freeform: Shape 219">
                  <a:extLst>
                    <a:ext uri="{FF2B5EF4-FFF2-40B4-BE49-F238E27FC236}">
                      <a16:creationId xmlns:a16="http://schemas.microsoft.com/office/drawing/2014/main" id="{AF4B7294-027D-C30E-DCF1-1D4B7E8D70F9}"/>
                    </a:ext>
                  </a:extLst>
                </p:cNvPr>
                <p:cNvSpPr/>
                <p:nvPr/>
              </p:nvSpPr>
              <p:spPr>
                <a:xfrm>
                  <a:off x="7213452" y="361480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416616AC-AF38-F556-4361-3EDA2425F19C}"/>
                    </a:ext>
                  </a:extLst>
                </p:cNvPr>
                <p:cNvSpPr/>
                <p:nvPr/>
              </p:nvSpPr>
              <p:spPr>
                <a:xfrm>
                  <a:off x="7145093" y="3576095"/>
                  <a:ext cx="14514" cy="8104"/>
                </a:xfrm>
                <a:custGeom>
                  <a:avLst/>
                  <a:gdLst>
                    <a:gd name="connsiteX0" fmla="*/ 2107 w 14514"/>
                    <a:gd name="connsiteY0" fmla="*/ 7023 h 8104"/>
                    <a:gd name="connsiteX1" fmla="*/ 2107 w 14514"/>
                    <a:gd name="connsiteY1" fmla="*/ 1405 h 8104"/>
                    <a:gd name="connsiteX2" fmla="*/ 12408 w 14514"/>
                    <a:gd name="connsiteY2" fmla="*/ 1405 h 8104"/>
                    <a:gd name="connsiteX3" fmla="*/ 12408 w 14514"/>
                    <a:gd name="connsiteY3" fmla="*/ 7023 h 8104"/>
                    <a:gd name="connsiteX4" fmla="*/ 2107 w 14514"/>
                    <a:gd name="connsiteY4" fmla="*/ 7023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2" name="Freeform: Shape 221">
                  <a:extLst>
                    <a:ext uri="{FF2B5EF4-FFF2-40B4-BE49-F238E27FC236}">
                      <a16:creationId xmlns:a16="http://schemas.microsoft.com/office/drawing/2014/main" id="{A48F4421-B141-3D03-DF59-8A1DB8FFFE44}"/>
                    </a:ext>
                  </a:extLst>
                </p:cNvPr>
                <p:cNvSpPr/>
                <p:nvPr/>
              </p:nvSpPr>
              <p:spPr>
                <a:xfrm>
                  <a:off x="7077671" y="3538025"/>
                  <a:ext cx="14514" cy="7402"/>
                </a:xfrm>
                <a:custGeom>
                  <a:avLst/>
                  <a:gdLst>
                    <a:gd name="connsiteX0" fmla="*/ 2107 w 14514"/>
                    <a:gd name="connsiteY0" fmla="*/ 6700 h 7402"/>
                    <a:gd name="connsiteX1" fmla="*/ 2107 w 14514"/>
                    <a:gd name="connsiteY1" fmla="*/ 1081 h 7402"/>
                    <a:gd name="connsiteX2" fmla="*/ 12408 w 14514"/>
                    <a:gd name="connsiteY2" fmla="*/ 1081 h 7402"/>
                    <a:gd name="connsiteX3" fmla="*/ 12408 w 14514"/>
                    <a:gd name="connsiteY3" fmla="*/ 6700 h 7402"/>
                    <a:gd name="connsiteX4" fmla="*/ 2107 w 14514"/>
                    <a:gd name="connsiteY4" fmla="*/ 6700 h 7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402">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7636"/>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3" name="Freeform: Shape 222">
                  <a:extLst>
                    <a:ext uri="{FF2B5EF4-FFF2-40B4-BE49-F238E27FC236}">
                      <a16:creationId xmlns:a16="http://schemas.microsoft.com/office/drawing/2014/main" id="{297371A4-F367-A0A5-B947-8DFEC1F6C785}"/>
                    </a:ext>
                  </a:extLst>
                </p:cNvPr>
                <p:cNvSpPr/>
                <p:nvPr/>
              </p:nvSpPr>
              <p:spPr>
                <a:xfrm>
                  <a:off x="7009312" y="3498693"/>
                  <a:ext cx="14514" cy="8104"/>
                </a:xfrm>
                <a:custGeom>
                  <a:avLst/>
                  <a:gdLst>
                    <a:gd name="connsiteX0" fmla="*/ 2107 w 14514"/>
                    <a:gd name="connsiteY0" fmla="*/ 6700 h 8104"/>
                    <a:gd name="connsiteX1" fmla="*/ 2107 w 14514"/>
                    <a:gd name="connsiteY1" fmla="*/ 1081 h 8104"/>
                    <a:gd name="connsiteX2" fmla="*/ 12408 w 14514"/>
                    <a:gd name="connsiteY2" fmla="*/ 1081 h 8104"/>
                    <a:gd name="connsiteX3" fmla="*/ 12408 w 14514"/>
                    <a:gd name="connsiteY3" fmla="*/ 6700 h 8104"/>
                    <a:gd name="connsiteX4" fmla="*/ 2107 w 14514"/>
                    <a:gd name="connsiteY4" fmla="*/ 6700 h 8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104">
                      <a:moveTo>
                        <a:pt x="2107" y="6700"/>
                      </a:moveTo>
                      <a:cubicBezTo>
                        <a:pt x="-702" y="4827"/>
                        <a:pt x="-702" y="2018"/>
                        <a:pt x="2107" y="1081"/>
                      </a:cubicBezTo>
                      <a:cubicBezTo>
                        <a:pt x="4916" y="145"/>
                        <a:pt x="9598" y="-792"/>
                        <a:pt x="12408" y="1081"/>
                      </a:cubicBezTo>
                      <a:cubicBezTo>
                        <a:pt x="15217" y="2954"/>
                        <a:pt x="15217" y="5763"/>
                        <a:pt x="12408" y="6700"/>
                      </a:cubicBezTo>
                      <a:cubicBezTo>
                        <a:pt x="9598" y="8573"/>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4" name="Freeform: Shape 223">
                  <a:extLst>
                    <a:ext uri="{FF2B5EF4-FFF2-40B4-BE49-F238E27FC236}">
                      <a16:creationId xmlns:a16="http://schemas.microsoft.com/office/drawing/2014/main" id="{77F9255D-76B2-61D4-1EBC-445A7588EE7D}"/>
                    </a:ext>
                  </a:extLst>
                </p:cNvPr>
                <p:cNvSpPr/>
                <p:nvPr/>
              </p:nvSpPr>
              <p:spPr>
                <a:xfrm>
                  <a:off x="6941889" y="3460299"/>
                  <a:ext cx="14514" cy="7781"/>
                </a:xfrm>
                <a:custGeom>
                  <a:avLst/>
                  <a:gdLst>
                    <a:gd name="connsiteX0" fmla="*/ 2107 w 14514"/>
                    <a:gd name="connsiteY0" fmla="*/ 6700 h 7781"/>
                    <a:gd name="connsiteX1" fmla="*/ 2107 w 14514"/>
                    <a:gd name="connsiteY1" fmla="*/ 1081 h 7781"/>
                    <a:gd name="connsiteX2" fmla="*/ 12408 w 14514"/>
                    <a:gd name="connsiteY2" fmla="*/ 1081 h 7781"/>
                    <a:gd name="connsiteX3" fmla="*/ 12408 w 14514"/>
                    <a:gd name="connsiteY3" fmla="*/ 6700 h 7781"/>
                    <a:gd name="connsiteX4" fmla="*/ 2107 w 14514"/>
                    <a:gd name="connsiteY4" fmla="*/ 6700 h 77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81">
                      <a:moveTo>
                        <a:pt x="2107" y="6700"/>
                      </a:moveTo>
                      <a:cubicBezTo>
                        <a:pt x="-702" y="4827"/>
                        <a:pt x="-702" y="2018"/>
                        <a:pt x="2107" y="1081"/>
                      </a:cubicBezTo>
                      <a:cubicBezTo>
                        <a:pt x="4916" y="145"/>
                        <a:pt x="9598" y="-792"/>
                        <a:pt x="12408" y="1081"/>
                      </a:cubicBezTo>
                      <a:cubicBezTo>
                        <a:pt x="15217" y="2954"/>
                        <a:pt x="15217" y="5763"/>
                        <a:pt x="12408" y="6700"/>
                      </a:cubicBezTo>
                      <a:cubicBezTo>
                        <a:pt x="9598" y="7636"/>
                        <a:pt x="4916" y="8573"/>
                        <a:pt x="2107" y="6700"/>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CED5960C-FC4D-D550-0D88-87F9FEF3EE91}"/>
                    </a:ext>
                  </a:extLst>
                </p:cNvPr>
                <p:cNvSpPr/>
                <p:nvPr/>
              </p:nvSpPr>
              <p:spPr>
                <a:xfrm>
                  <a:off x="6873530" y="34215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6" name="Freeform: Shape 225">
                  <a:extLst>
                    <a:ext uri="{FF2B5EF4-FFF2-40B4-BE49-F238E27FC236}">
                      <a16:creationId xmlns:a16="http://schemas.microsoft.com/office/drawing/2014/main" id="{C2BEA018-3415-AC2B-1FEA-E6D5A0258012}"/>
                    </a:ext>
                  </a:extLst>
                </p:cNvPr>
                <p:cNvSpPr/>
                <p:nvPr/>
              </p:nvSpPr>
              <p:spPr>
                <a:xfrm>
                  <a:off x="7890486" y="392350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7" name="Freeform: Shape 226">
                  <a:extLst>
                    <a:ext uri="{FF2B5EF4-FFF2-40B4-BE49-F238E27FC236}">
                      <a16:creationId xmlns:a16="http://schemas.microsoft.com/office/drawing/2014/main" id="{2848B70B-7179-F515-D4FC-70267C432400}"/>
                    </a:ext>
                  </a:extLst>
                </p:cNvPr>
                <p:cNvSpPr/>
                <p:nvPr/>
              </p:nvSpPr>
              <p:spPr>
                <a:xfrm>
                  <a:off x="7822127" y="388511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8" name="Freeform: Shape 227">
                  <a:extLst>
                    <a:ext uri="{FF2B5EF4-FFF2-40B4-BE49-F238E27FC236}">
                      <a16:creationId xmlns:a16="http://schemas.microsoft.com/office/drawing/2014/main" id="{8168563E-1802-1F1D-6561-06A0D9964A26}"/>
                    </a:ext>
                  </a:extLst>
                </p:cNvPr>
                <p:cNvSpPr/>
                <p:nvPr/>
              </p:nvSpPr>
              <p:spPr>
                <a:xfrm>
                  <a:off x="7754705" y="3846721"/>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59F166EB-A751-E824-8233-7586FA952673}"/>
                    </a:ext>
                  </a:extLst>
                </p:cNvPr>
                <p:cNvSpPr/>
                <p:nvPr/>
              </p:nvSpPr>
              <p:spPr>
                <a:xfrm>
                  <a:off x="7687282" y="380738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73C4C32E-B993-2FA1-69D7-9500E816A834}"/>
                    </a:ext>
                  </a:extLst>
                </p:cNvPr>
                <p:cNvSpPr/>
                <p:nvPr/>
              </p:nvSpPr>
              <p:spPr>
                <a:xfrm>
                  <a:off x="7618923" y="3768995"/>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1" name="Freeform: Shape 230">
                  <a:extLst>
                    <a:ext uri="{FF2B5EF4-FFF2-40B4-BE49-F238E27FC236}">
                      <a16:creationId xmlns:a16="http://schemas.microsoft.com/office/drawing/2014/main" id="{8EB7BC4F-640A-633A-3031-15B5784034EE}"/>
                    </a:ext>
                  </a:extLst>
                </p:cNvPr>
                <p:cNvSpPr/>
                <p:nvPr/>
              </p:nvSpPr>
              <p:spPr>
                <a:xfrm>
                  <a:off x="7551501" y="373060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8C54FB09-0F0C-28A3-D8D6-8A6060E11079}"/>
                    </a:ext>
                  </a:extLst>
                </p:cNvPr>
                <p:cNvSpPr/>
                <p:nvPr/>
              </p:nvSpPr>
              <p:spPr>
                <a:xfrm>
                  <a:off x="7483142" y="369127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3" name="Freeform: Shape 232">
                  <a:extLst>
                    <a:ext uri="{FF2B5EF4-FFF2-40B4-BE49-F238E27FC236}">
                      <a16:creationId xmlns:a16="http://schemas.microsoft.com/office/drawing/2014/main" id="{D65F6ACD-35F2-6D18-DAF3-C5F10869092C}"/>
                    </a:ext>
                  </a:extLst>
                </p:cNvPr>
                <p:cNvSpPr/>
                <p:nvPr/>
              </p:nvSpPr>
              <p:spPr>
                <a:xfrm>
                  <a:off x="7415720" y="3652879"/>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4" name="Freeform: Shape 233">
                  <a:extLst>
                    <a:ext uri="{FF2B5EF4-FFF2-40B4-BE49-F238E27FC236}">
                      <a16:creationId xmlns:a16="http://schemas.microsoft.com/office/drawing/2014/main" id="{593E28EB-5194-7A50-8C80-CFC906DF50C3}"/>
                    </a:ext>
                  </a:extLst>
                </p:cNvPr>
                <p:cNvSpPr/>
                <p:nvPr/>
              </p:nvSpPr>
              <p:spPr>
                <a:xfrm>
                  <a:off x="7347361" y="3614485"/>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10535" y="7960"/>
                        <a:pt x="5853"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5" name="Freeform: Shape 234">
                  <a:extLst>
                    <a:ext uri="{FF2B5EF4-FFF2-40B4-BE49-F238E27FC236}">
                      <a16:creationId xmlns:a16="http://schemas.microsoft.com/office/drawing/2014/main" id="{A765E2E6-224D-0868-E989-C70B51E50FE1}"/>
                    </a:ext>
                  </a:extLst>
                </p:cNvPr>
                <p:cNvSpPr/>
                <p:nvPr/>
              </p:nvSpPr>
              <p:spPr>
                <a:xfrm>
                  <a:off x="7279938" y="357515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6" name="Freeform: Shape 235">
                  <a:extLst>
                    <a:ext uri="{FF2B5EF4-FFF2-40B4-BE49-F238E27FC236}">
                      <a16:creationId xmlns:a16="http://schemas.microsoft.com/office/drawing/2014/main" id="{C51562DA-BF70-C5BD-C7FB-4E02574E77EB}"/>
                    </a:ext>
                  </a:extLst>
                </p:cNvPr>
                <p:cNvSpPr/>
                <p:nvPr/>
              </p:nvSpPr>
              <p:spPr>
                <a:xfrm>
                  <a:off x="7212516" y="3536763"/>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2A4029F1-20E1-BD51-4015-503A359A1B29}"/>
                    </a:ext>
                  </a:extLst>
                </p:cNvPr>
                <p:cNvSpPr/>
                <p:nvPr/>
              </p:nvSpPr>
              <p:spPr>
                <a:xfrm>
                  <a:off x="7144157" y="3498369"/>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BF601B64-FABE-3BB5-120E-A7C1C53C9D02}"/>
                    </a:ext>
                  </a:extLst>
                </p:cNvPr>
                <p:cNvSpPr/>
                <p:nvPr/>
              </p:nvSpPr>
              <p:spPr>
                <a:xfrm>
                  <a:off x="7076734" y="3459042"/>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4916"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9" name="Freeform: Shape 238">
                  <a:extLst>
                    <a:ext uri="{FF2B5EF4-FFF2-40B4-BE49-F238E27FC236}">
                      <a16:creationId xmlns:a16="http://schemas.microsoft.com/office/drawing/2014/main" id="{33960BEF-90F9-F423-EB95-D49930698594}"/>
                    </a:ext>
                  </a:extLst>
                </p:cNvPr>
                <p:cNvSpPr/>
                <p:nvPr/>
              </p:nvSpPr>
              <p:spPr>
                <a:xfrm>
                  <a:off x="7008375" y="3420648"/>
                  <a:ext cx="14514" cy="8427"/>
                </a:xfrm>
                <a:custGeom>
                  <a:avLst/>
                  <a:gdLst>
                    <a:gd name="connsiteX0" fmla="*/ 2107 w 14514"/>
                    <a:gd name="connsiteY0" fmla="*/ 7023 h 8427"/>
                    <a:gd name="connsiteX1" fmla="*/ 2107 w 14514"/>
                    <a:gd name="connsiteY1" fmla="*/ 1405 h 8427"/>
                    <a:gd name="connsiteX2" fmla="*/ 12408 w 14514"/>
                    <a:gd name="connsiteY2" fmla="*/ 1405 h 8427"/>
                    <a:gd name="connsiteX3" fmla="*/ 12408 w 14514"/>
                    <a:gd name="connsiteY3" fmla="*/ 7023 h 8427"/>
                    <a:gd name="connsiteX4" fmla="*/ 2107 w 14514"/>
                    <a:gd name="connsiteY4" fmla="*/ 7023 h 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8427">
                      <a:moveTo>
                        <a:pt x="2107" y="7023"/>
                      </a:moveTo>
                      <a:cubicBezTo>
                        <a:pt x="-702" y="5150"/>
                        <a:pt x="-702" y="2341"/>
                        <a:pt x="2107" y="1405"/>
                      </a:cubicBezTo>
                      <a:cubicBezTo>
                        <a:pt x="4916" y="-468"/>
                        <a:pt x="9598" y="-468"/>
                        <a:pt x="12408" y="1405"/>
                      </a:cubicBezTo>
                      <a:cubicBezTo>
                        <a:pt x="15217" y="3277"/>
                        <a:pt x="15217" y="6087"/>
                        <a:pt x="12408" y="7023"/>
                      </a:cubicBezTo>
                      <a:cubicBezTo>
                        <a:pt x="9598" y="8896"/>
                        <a:pt x="5853" y="8896"/>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0" name="Freeform: Shape 239">
                  <a:extLst>
                    <a:ext uri="{FF2B5EF4-FFF2-40B4-BE49-F238E27FC236}">
                      <a16:creationId xmlns:a16="http://schemas.microsoft.com/office/drawing/2014/main" id="{7AB9411E-D268-B899-28B0-F4BA15F076E7}"/>
                    </a:ext>
                  </a:extLst>
                </p:cNvPr>
                <p:cNvSpPr/>
                <p:nvPr/>
              </p:nvSpPr>
              <p:spPr>
                <a:xfrm>
                  <a:off x="6940953" y="3382253"/>
                  <a:ext cx="14514" cy="7725"/>
                </a:xfrm>
                <a:custGeom>
                  <a:avLst/>
                  <a:gdLst>
                    <a:gd name="connsiteX0" fmla="*/ 2107 w 14514"/>
                    <a:gd name="connsiteY0" fmla="*/ 7023 h 7725"/>
                    <a:gd name="connsiteX1" fmla="*/ 2107 w 14514"/>
                    <a:gd name="connsiteY1" fmla="*/ 1405 h 7725"/>
                    <a:gd name="connsiteX2" fmla="*/ 12408 w 14514"/>
                    <a:gd name="connsiteY2" fmla="*/ 1405 h 7725"/>
                    <a:gd name="connsiteX3" fmla="*/ 12408 w 14514"/>
                    <a:gd name="connsiteY3" fmla="*/ 7023 h 7725"/>
                    <a:gd name="connsiteX4" fmla="*/ 2107 w 14514"/>
                    <a:gd name="connsiteY4" fmla="*/ 7023 h 77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4" h="7725">
                      <a:moveTo>
                        <a:pt x="2107" y="7023"/>
                      </a:moveTo>
                      <a:cubicBezTo>
                        <a:pt x="-702" y="5150"/>
                        <a:pt x="-702" y="2341"/>
                        <a:pt x="2107" y="1405"/>
                      </a:cubicBezTo>
                      <a:cubicBezTo>
                        <a:pt x="4916" y="-468"/>
                        <a:pt x="9598" y="-468"/>
                        <a:pt x="12408" y="1405"/>
                      </a:cubicBezTo>
                      <a:cubicBezTo>
                        <a:pt x="15217" y="3277"/>
                        <a:pt x="15217" y="6087"/>
                        <a:pt x="12408" y="7023"/>
                      </a:cubicBezTo>
                      <a:cubicBezTo>
                        <a:pt x="9598" y="7960"/>
                        <a:pt x="4916" y="7960"/>
                        <a:pt x="2107" y="7023"/>
                      </a:cubicBezTo>
                      <a:close/>
                    </a:path>
                  </a:pathLst>
                </a:custGeom>
                <a:grpFill/>
                <a:ln w="934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 name="TextBox 13">
                <a:extLst>
                  <a:ext uri="{FF2B5EF4-FFF2-40B4-BE49-F238E27FC236}">
                    <a16:creationId xmlns:a16="http://schemas.microsoft.com/office/drawing/2014/main" id="{8628C84B-2706-804A-7894-E28DF8822230}"/>
                  </a:ext>
                </a:extLst>
              </p:cNvPr>
              <p:cNvSpPr txBox="1"/>
              <p:nvPr/>
            </p:nvSpPr>
            <p:spPr>
              <a:xfrm>
                <a:off x="6396917" y="3464278"/>
                <a:ext cx="685629" cy="1234971"/>
              </a:xfrm>
              <a:prstGeom prst="rect">
                <a:avLst/>
              </a:prstGeom>
              <a:noFill/>
            </p:spPr>
            <p:txBody>
              <a:bodyPr vert="vert" wrap="square" lIns="0" tIns="0" rIns="0" bIns="0" rtlCol="0">
                <a:spAutoFit/>
                <a:scene3d>
                  <a:camera prst="isometricTopUp"/>
                  <a:lightRig rig="threePt" dir="t">
                    <a:rot lat="0" lon="0" rev="3600000"/>
                  </a:lightRig>
                </a:scene3d>
              </a:bodyPr>
              <a:lstStyle>
                <a:defPPr>
                  <a:defRPr lang="en-US"/>
                </a:defPPr>
                <a:lvl1pPr algn="ctr">
                  <a:defRPr sz="2800">
                    <a:latin typeface="+mj-lt"/>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Azure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Synapse</a:t>
                </a:r>
                <a:br>
                  <a:rPr kumimoji="0" lang="en-US" sz="1600" b="0" i="0" u="none" strike="noStrike" kern="1200" cap="none" spc="0" normalizeH="0" baseline="0" noProof="0">
                    <a:ln>
                      <a:noFill/>
                    </a:ln>
                    <a:solidFill>
                      <a:srgbClr val="FFFFFF"/>
                    </a:solidFill>
                    <a:effectLst/>
                    <a:uLnTx/>
                    <a:uFillTx/>
                    <a:latin typeface="Segoe UI"/>
                    <a:ea typeface="+mn-ea"/>
                    <a:cs typeface="+mn-cs"/>
                  </a:rPr>
                </a:br>
                <a:r>
                  <a:rPr kumimoji="0" lang="en-US" sz="1600" b="0" i="0" u="none" strike="noStrike" kern="1200" cap="none" spc="0" normalizeH="0" baseline="0" noProof="0">
                    <a:ln>
                      <a:noFill/>
                    </a:ln>
                    <a:solidFill>
                      <a:srgbClr val="FFFFFF"/>
                    </a:solidFill>
                    <a:effectLst/>
                    <a:uLnTx/>
                    <a:uFillTx/>
                    <a:latin typeface="Segoe UI"/>
                    <a:ea typeface="+mn-ea"/>
                    <a:cs typeface="+mn-cs"/>
                  </a:rPr>
                  <a:t>Analytics</a:t>
                </a:r>
              </a:p>
            </p:txBody>
          </p:sp>
          <p:pic>
            <p:nvPicPr>
              <p:cNvPr id="15" name="Picture 14">
                <a:extLst>
                  <a:ext uri="{FF2B5EF4-FFF2-40B4-BE49-F238E27FC236}">
                    <a16:creationId xmlns:a16="http://schemas.microsoft.com/office/drawing/2014/main" id="{CA46E80B-2867-D1C5-2A90-BD031FF2A4FD}"/>
                  </a:ext>
                </a:extLst>
              </p:cNvPr>
              <p:cNvPicPr>
                <a:picLocks noChangeAspect="1"/>
              </p:cNvPicPr>
              <p:nvPr/>
            </p:nvPicPr>
            <p:blipFill>
              <a:blip r:embed="rId13" cstate="screen">
                <a:extLst>
                  <a:ext uri="{28A0092B-C50C-407E-A947-70E740481C1C}">
                    <a14:useLocalDpi xmlns:a14="http://schemas.microsoft.com/office/drawing/2010/main"/>
                  </a:ext>
                </a:extLst>
              </a:blip>
              <a:srcRect/>
              <a:stretch/>
            </p:blipFill>
            <p:spPr>
              <a:xfrm>
                <a:off x="6530696" y="2601125"/>
                <a:ext cx="1136900" cy="1311156"/>
              </a:xfrm>
              <a:prstGeom prst="rect">
                <a:avLst/>
              </a:prstGeom>
              <a:effectLst>
                <a:outerShdw blurRad="127000" dist="165100" dir="3000000" algn="t" rotWithShape="0">
                  <a:prstClr val="black">
                    <a:alpha val="40000"/>
                  </a:prstClr>
                </a:outerShdw>
              </a:effectLst>
            </p:spPr>
          </p:pic>
        </p:grpSp>
      </p:grpSp>
      <p:sp>
        <p:nvSpPr>
          <p:cNvPr id="278" name="Isosceles Triangle 277">
            <a:extLst>
              <a:ext uri="{FF2B5EF4-FFF2-40B4-BE49-F238E27FC236}">
                <a16:creationId xmlns:a16="http://schemas.microsoft.com/office/drawing/2014/main" id="{7718C0B2-586B-6597-3F1C-FAFFDE800A43}"/>
              </a:ext>
              <a:ext uri="{C183D7F6-B498-43B3-948B-1728B52AA6E4}">
                <adec:decorative xmlns:adec="http://schemas.microsoft.com/office/drawing/2017/decorative" val="1"/>
              </a:ext>
            </a:extLst>
          </p:cNvPr>
          <p:cNvSpPr/>
          <p:nvPr/>
        </p:nvSpPr>
        <p:spPr bwMode="auto">
          <a:xfrm rot="10800000">
            <a:off x="7651655" y="3717939"/>
            <a:ext cx="699662" cy="603157"/>
          </a:xfrm>
          <a:prstGeom prst="triangle">
            <a:avLst/>
          </a:prstGeom>
          <a:gradFill>
            <a:gsLst>
              <a:gs pos="0">
                <a:schemeClr val="accent1">
                  <a:alpha val="73000"/>
                </a:schemeClr>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0" name="Graphic 279">
            <a:extLst>
              <a:ext uri="{FF2B5EF4-FFF2-40B4-BE49-F238E27FC236}">
                <a16:creationId xmlns:a16="http://schemas.microsoft.com/office/drawing/2014/main" id="{F9046BE0-D5C8-9A38-3C01-A7C3C03E7A9D}"/>
              </a:ext>
              <a:ext uri="{C183D7F6-B498-43B3-948B-1728B52AA6E4}">
                <adec:decorative xmlns:adec="http://schemas.microsoft.com/office/drawing/2017/decorative" val="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850066" y="3736776"/>
            <a:ext cx="292618" cy="349588"/>
          </a:xfrm>
          <a:prstGeom prst="rect">
            <a:avLst/>
          </a:prstGeom>
        </p:spPr>
      </p:pic>
      <p:sp>
        <p:nvSpPr>
          <p:cNvPr id="282" name="Isosceles Triangle 281">
            <a:extLst>
              <a:ext uri="{FF2B5EF4-FFF2-40B4-BE49-F238E27FC236}">
                <a16:creationId xmlns:a16="http://schemas.microsoft.com/office/drawing/2014/main" id="{96251AD7-2D0C-EBBC-A20C-9318FD22198E}"/>
              </a:ext>
              <a:ext uri="{C183D7F6-B498-43B3-948B-1728B52AA6E4}">
                <adec:decorative xmlns:adec="http://schemas.microsoft.com/office/drawing/2017/decorative" val="1"/>
              </a:ext>
            </a:extLst>
          </p:cNvPr>
          <p:cNvSpPr/>
          <p:nvPr/>
        </p:nvSpPr>
        <p:spPr bwMode="auto">
          <a:xfrm rot="10800000">
            <a:off x="7010392" y="3375253"/>
            <a:ext cx="699662" cy="603157"/>
          </a:xfrm>
          <a:prstGeom prst="triangle">
            <a:avLst/>
          </a:prstGeom>
          <a:gradFill>
            <a:gsLst>
              <a:gs pos="0">
                <a:schemeClr val="accent1">
                  <a:alpha val="73000"/>
                </a:schemeClr>
              </a:gs>
              <a:gs pos="100000">
                <a:schemeClr val="accent1">
                  <a:alpha val="0"/>
                </a:schemeClr>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84" name="Graphic 283">
            <a:extLst>
              <a:ext uri="{FF2B5EF4-FFF2-40B4-BE49-F238E27FC236}">
                <a16:creationId xmlns:a16="http://schemas.microsoft.com/office/drawing/2014/main" id="{D1DA969D-FEDA-B50B-1118-0E5773AAC999}"/>
              </a:ext>
              <a:ext uri="{C183D7F6-B498-43B3-948B-1728B52AA6E4}">
                <adec:decorative xmlns:adec="http://schemas.microsoft.com/office/drawing/2017/decorative" val="1"/>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208803" y="3394090"/>
            <a:ext cx="292618" cy="349588"/>
          </a:xfrm>
          <a:prstGeom prst="rect">
            <a:avLst/>
          </a:prstGeom>
        </p:spPr>
      </p:pic>
    </p:spTree>
    <p:extLst>
      <p:ext uri="{BB962C8B-B14F-4D97-AF65-F5344CB8AC3E}">
        <p14:creationId xmlns:p14="http://schemas.microsoft.com/office/powerpoint/2010/main" val="359384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76"/>
                                        </p:tgtEl>
                                        <p:attrNameLst>
                                          <p:attrName>style.visibility</p:attrName>
                                        </p:attrNameLst>
                                      </p:cBhvr>
                                      <p:to>
                                        <p:strVal val="visible"/>
                                      </p:to>
                                    </p:set>
                                    <p:anim calcmode="lin" valueType="num">
                                      <p:cBhvr additive="base">
                                        <p:cTn id="7" dur="500" fill="hold"/>
                                        <p:tgtEl>
                                          <p:spTgt spid="276"/>
                                        </p:tgtEl>
                                        <p:attrNameLst>
                                          <p:attrName>ppt_x</p:attrName>
                                        </p:attrNameLst>
                                      </p:cBhvr>
                                      <p:tavLst>
                                        <p:tav tm="0">
                                          <p:val>
                                            <p:strVal val="0-#ppt_w/2"/>
                                          </p:val>
                                        </p:tav>
                                        <p:tav tm="100000">
                                          <p:val>
                                            <p:strVal val="#ppt_x"/>
                                          </p:val>
                                        </p:tav>
                                      </p:tavLst>
                                    </p:anim>
                                    <p:anim calcmode="lin" valueType="num">
                                      <p:cBhvr additive="base">
                                        <p:cTn id="8" dur="500" fill="hold"/>
                                        <p:tgtEl>
                                          <p:spTgt spid="27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0" presetClass="entr" presetSubtype="0" fill="hold" grpId="0" nodeType="afterEffect">
                                  <p:stCondLst>
                                    <p:cond delay="0"/>
                                  </p:stCondLst>
                                  <p:childTnLst>
                                    <p:set>
                                      <p:cBhvr>
                                        <p:cTn id="11" dur="1" fill="hold">
                                          <p:stCondLst>
                                            <p:cond delay="0"/>
                                          </p:stCondLst>
                                        </p:cTn>
                                        <p:tgtEl>
                                          <p:spTgt spid="275"/>
                                        </p:tgtEl>
                                        <p:attrNameLst>
                                          <p:attrName>style.visibility</p:attrName>
                                        </p:attrNameLst>
                                      </p:cBhvr>
                                      <p:to>
                                        <p:strVal val="visible"/>
                                      </p:to>
                                    </p:set>
                                    <p:animEffect transition="in" filter="fade">
                                      <p:cBhvr>
                                        <p:cTn id="12" dur="500"/>
                                        <p:tgtEl>
                                          <p:spTgt spid="2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 grpId="0" animBg="1"/>
      <p:bldP spid="27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5B181AC1-6A94-4340-8540-746282E8631F}"/>
              </a:ext>
            </a:extLst>
          </p:cNvPr>
          <p:cNvSpPr txBox="1">
            <a:spLocks noGrp="1"/>
          </p:cNvSpPr>
          <p:nvPr>
            <p:ph type="title" idx="4294967295"/>
          </p:nvPr>
        </p:nvSpPr>
        <p:spPr>
          <a:xfrm>
            <a:off x="646584" y="472383"/>
            <a:ext cx="11303378" cy="1040920"/>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930087" rtl="0" eaLnBrk="1" latinLnBrk="0" hangingPunct="1">
              <a:lnSpc>
                <a:spcPct val="90000"/>
              </a:lnSpc>
              <a:spcBef>
                <a:spcPct val="0"/>
              </a:spcBef>
              <a:buNone/>
              <a:defRPr sz="3672" kern="1200">
                <a:solidFill>
                  <a:schemeClr val="bg2"/>
                </a:solidFill>
                <a:latin typeface="+mj-lt"/>
                <a:ea typeface="+mj-ea"/>
                <a:cs typeface="+mj-cs"/>
              </a:defRPr>
            </a:lvl1pPr>
          </a:lstStyle>
          <a:p>
            <a:pPr marL="0" marR="0" lvl="0" indent="0" algn="l" defTabSz="930087" rtl="0" eaLnBrk="1" fontAlgn="auto" latinLnBrk="0" hangingPunct="1">
              <a:lnSpc>
                <a:spcPct val="90000"/>
              </a:lnSpc>
              <a:spcBef>
                <a:spcPct val="0"/>
              </a:spcBef>
              <a:spcAft>
                <a:spcPts val="0"/>
              </a:spcAft>
              <a:buClrTx/>
              <a:buSzTx/>
              <a:buFontTx/>
              <a:buNone/>
              <a:tabLst/>
              <a:defRPr/>
            </a:pPr>
            <a:r>
              <a:rPr kumimoji="0" lang="en-US" sz="3672" b="0" i="0" u="none" strike="noStrike" kern="1200" cap="none" spc="0" normalizeH="0" baseline="0" noProof="0">
                <a:ln>
                  <a:noFill/>
                </a:ln>
                <a:solidFill>
                  <a:srgbClr val="50E6FF"/>
                </a:solidFill>
                <a:effectLst/>
                <a:uLnTx/>
                <a:uFillTx/>
                <a:latin typeface="Segoe UI Semibold"/>
                <a:ea typeface="+mj-ea"/>
                <a:cs typeface="+mj-cs"/>
              </a:rPr>
              <a:t>Take advantage of offers to lower migration costs</a:t>
            </a:r>
          </a:p>
        </p:txBody>
      </p:sp>
      <p:sp>
        <p:nvSpPr>
          <p:cNvPr id="17" name="Freeform: Shape 16">
            <a:extLst>
              <a:ext uri="{FF2B5EF4-FFF2-40B4-BE49-F238E27FC236}">
                <a16:creationId xmlns:a16="http://schemas.microsoft.com/office/drawing/2014/main" id="{FDDFA9CE-82CE-4C5A-B0FA-23ACD54C6395}"/>
              </a:ext>
              <a:ext uri="{C183D7F6-B498-43B3-948B-1728B52AA6E4}">
                <adec:decorative xmlns:adec="http://schemas.microsoft.com/office/drawing/2017/decorative" val="1"/>
              </a:ext>
            </a:extLst>
          </p:cNvPr>
          <p:cNvSpPr/>
          <p:nvPr/>
        </p:nvSpPr>
        <p:spPr>
          <a:xfrm>
            <a:off x="1449009" y="1952848"/>
            <a:ext cx="1885164" cy="1885162"/>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282828"/>
          </a:solidFill>
          <a:ln w="38100" cap="flat">
            <a:solidFill>
              <a:sysClr val="window" lastClr="FFFFFF">
                <a:alpha val="20000"/>
              </a:sysClr>
            </a:solidFill>
            <a:prstDash val="solid"/>
            <a:miter/>
          </a:ln>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E6FF"/>
              </a:solidFill>
              <a:effectLst/>
              <a:uLnTx/>
              <a:uFillTx/>
              <a:latin typeface="Segoe UI"/>
              <a:ea typeface="+mn-ea"/>
              <a:cs typeface="+mn-cs"/>
            </a:endParaRPr>
          </a:p>
        </p:txBody>
      </p:sp>
      <p:pic>
        <p:nvPicPr>
          <p:cNvPr id="19" name="Picture 18">
            <a:extLst>
              <a:ext uri="{FF2B5EF4-FFF2-40B4-BE49-F238E27FC236}">
                <a16:creationId xmlns:a16="http://schemas.microsoft.com/office/drawing/2014/main" id="{8D36BFEA-3B31-43F3-BB49-CD16F4A7B48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2045751" y="2549588"/>
            <a:ext cx="691681" cy="691681"/>
          </a:xfrm>
          <a:prstGeom prst="rect">
            <a:avLst/>
          </a:prstGeom>
        </p:spPr>
      </p:pic>
      <p:sp>
        <p:nvSpPr>
          <p:cNvPr id="21" name="Content Placeholder 2">
            <a:extLst>
              <a:ext uri="{FF2B5EF4-FFF2-40B4-BE49-F238E27FC236}">
                <a16:creationId xmlns:a16="http://schemas.microsoft.com/office/drawing/2014/main" id="{0B6D86F1-774B-420F-A022-8190CEDE4AF7}"/>
              </a:ext>
            </a:extLst>
          </p:cNvPr>
          <p:cNvSpPr txBox="1">
            <a:spLocks/>
          </p:cNvSpPr>
          <p:nvPr/>
        </p:nvSpPr>
        <p:spPr>
          <a:xfrm>
            <a:off x="1144239" y="4201606"/>
            <a:ext cx="2601841" cy="890889"/>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ctr" defTabSz="914235" rtl="0" eaLnBrk="1" fontAlgn="auto" latinLnBrk="0" hangingPunct="1">
              <a:lnSpc>
                <a:spcPct val="100000"/>
              </a:lnSpc>
              <a:spcBef>
                <a:spcPct val="20000"/>
              </a:spcBef>
              <a:spcAft>
                <a:spcPts val="612"/>
              </a:spcAft>
              <a:buClrTx/>
              <a:buSzPct val="90000"/>
              <a:buFont typeface="Arial" panose="020B0604020202020204" pitchFamily="34" charset="0"/>
              <a:buNone/>
              <a:tabLst/>
              <a:defRPr/>
            </a:pPr>
            <a:r>
              <a:rPr kumimoji="0" lang="da-DK" sz="1836"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hlinkClick r:id="rId4">
                  <a:extLst>
                    <a:ext uri="{A12FA001-AC4F-418D-AE19-62706E023703}">
                      <ahyp:hlinkClr xmlns:ahyp="http://schemas.microsoft.com/office/drawing/2018/hyperlinkcolor" val="tx"/>
                    </a:ext>
                  </a:extLst>
                </a:hlinkClick>
              </a:rPr>
              <a:t>Microsoft Cloud Adoption Framework</a:t>
            </a:r>
            <a:endParaRPr kumimoji="0" lang="da-DK" sz="1836"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endParaRPr>
          </a:p>
        </p:txBody>
      </p:sp>
      <p:sp>
        <p:nvSpPr>
          <p:cNvPr id="22" name="Content Placeholder 4">
            <a:extLst>
              <a:ext uri="{FF2B5EF4-FFF2-40B4-BE49-F238E27FC236}">
                <a16:creationId xmlns:a16="http://schemas.microsoft.com/office/drawing/2014/main" id="{BEB9D608-B6D6-4AC3-B037-E805B89E7543}"/>
              </a:ext>
            </a:extLst>
          </p:cNvPr>
          <p:cNvSpPr txBox="1">
            <a:spLocks/>
          </p:cNvSpPr>
          <p:nvPr/>
        </p:nvSpPr>
        <p:spPr>
          <a:xfrm>
            <a:off x="968458" y="5561237"/>
            <a:ext cx="2935601" cy="890890"/>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ctr" defTabSz="914235" rtl="0" eaLnBrk="1" fontAlgn="auto" latinLnBrk="0" hangingPunct="1">
              <a:lnSpc>
                <a:spcPct val="100000"/>
              </a:lnSpc>
              <a:spcBef>
                <a:spcPct val="20000"/>
              </a:spcBef>
              <a:spcAft>
                <a:spcPts val="612"/>
              </a:spcAft>
              <a:buClrTx/>
              <a:buSzPct val="90000"/>
              <a:buFont typeface="Arial" panose="020B0604020202020204" pitchFamily="34" charset="0"/>
              <a:buNone/>
              <a:tabLst/>
              <a:defRPr/>
            </a:pPr>
            <a:r>
              <a:rPr kumimoji="0" lang="en-US" sz="1428"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Proven guidance to accelerate your cloud adoption journey</a:t>
            </a:r>
          </a:p>
        </p:txBody>
      </p:sp>
      <p:sp>
        <p:nvSpPr>
          <p:cNvPr id="23" name="Freeform: Shape 22">
            <a:extLst>
              <a:ext uri="{FF2B5EF4-FFF2-40B4-BE49-F238E27FC236}">
                <a16:creationId xmlns:a16="http://schemas.microsoft.com/office/drawing/2014/main" id="{C03F6030-F21D-4CA6-B8BA-34F508AEA270}"/>
              </a:ext>
              <a:ext uri="{C183D7F6-B498-43B3-948B-1728B52AA6E4}">
                <adec:decorative xmlns:adec="http://schemas.microsoft.com/office/drawing/2017/decorative" val="1"/>
              </a:ext>
            </a:extLst>
          </p:cNvPr>
          <p:cNvSpPr/>
          <p:nvPr/>
        </p:nvSpPr>
        <p:spPr>
          <a:xfrm>
            <a:off x="5268797" y="2008222"/>
            <a:ext cx="1885164" cy="1885162"/>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282828"/>
          </a:solidFill>
          <a:ln w="38100" cap="flat">
            <a:solidFill>
              <a:sysClr val="window" lastClr="FFFFFF">
                <a:alpha val="20000"/>
              </a:sysClr>
            </a:solidFill>
            <a:prstDash val="solid"/>
            <a:miter/>
          </a:ln>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E6FF"/>
              </a:solidFill>
              <a:effectLst/>
              <a:uLnTx/>
              <a:uFillTx/>
              <a:latin typeface="Segoe UI"/>
              <a:ea typeface="+mn-ea"/>
              <a:cs typeface="+mn-cs"/>
            </a:endParaRPr>
          </a:p>
        </p:txBody>
      </p:sp>
      <p:pic>
        <p:nvPicPr>
          <p:cNvPr id="24" name="Picture 23">
            <a:extLst>
              <a:ext uri="{FF2B5EF4-FFF2-40B4-BE49-F238E27FC236}">
                <a16:creationId xmlns:a16="http://schemas.microsoft.com/office/drawing/2014/main" id="{14431D25-33D9-4DDC-8B29-1BF88E5FA454}"/>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919941" y="2659364"/>
            <a:ext cx="582877" cy="582877"/>
          </a:xfrm>
          <a:prstGeom prst="rect">
            <a:avLst/>
          </a:prstGeom>
        </p:spPr>
      </p:pic>
      <p:sp>
        <p:nvSpPr>
          <p:cNvPr id="25" name="Content Placeholder 6">
            <a:extLst>
              <a:ext uri="{FF2B5EF4-FFF2-40B4-BE49-F238E27FC236}">
                <a16:creationId xmlns:a16="http://schemas.microsoft.com/office/drawing/2014/main" id="{40C07304-2638-4A92-B618-38A838090F2D}"/>
              </a:ext>
            </a:extLst>
          </p:cNvPr>
          <p:cNvSpPr txBox="1">
            <a:spLocks/>
          </p:cNvSpPr>
          <p:nvPr/>
        </p:nvSpPr>
        <p:spPr>
          <a:xfrm>
            <a:off x="4870790" y="4201603"/>
            <a:ext cx="2935287" cy="781113"/>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ctr" defTabSz="914235" rtl="0" eaLnBrk="1" fontAlgn="auto" latinLnBrk="0" hangingPunct="1">
              <a:lnSpc>
                <a:spcPct val="100000"/>
              </a:lnSpc>
              <a:spcBef>
                <a:spcPct val="20000"/>
              </a:spcBef>
              <a:spcAft>
                <a:spcPts val="612"/>
              </a:spcAft>
              <a:buClrTx/>
              <a:buSzPct val="90000"/>
              <a:buFont typeface="Arial" panose="020B0604020202020204" pitchFamily="34" charset="0"/>
              <a:buNone/>
              <a:tabLst/>
              <a:defRPr/>
            </a:pPr>
            <a:r>
              <a:rPr kumimoji="0" lang="en-US" sz="1836"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Azure Migration and Modernization Program</a:t>
            </a:r>
          </a:p>
          <a:p>
            <a:pPr marL="0" marR="0" lvl="0" indent="0" algn="ctr" defTabSz="914235" rtl="0" eaLnBrk="1" fontAlgn="auto" latinLnBrk="0" hangingPunct="1">
              <a:lnSpc>
                <a:spcPct val="100000"/>
              </a:lnSpc>
              <a:spcBef>
                <a:spcPct val="20000"/>
              </a:spcBef>
              <a:spcAft>
                <a:spcPts val="612"/>
              </a:spcAft>
              <a:buClrTx/>
              <a:buSzPct val="90000"/>
              <a:buFont typeface="Arial" panose="020B0604020202020204" pitchFamily="34" charset="0"/>
              <a:buNone/>
              <a:tabLst/>
              <a:defRPr/>
            </a:pPr>
            <a:r>
              <a:rPr kumimoji="0" lang="da-DK" sz="1836"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hlinkClick r:id="rId6">
                  <a:extLst>
                    <a:ext uri="{A12FA001-AC4F-418D-AE19-62706E023703}">
                      <ahyp:hlinkClr xmlns:ahyp="http://schemas.microsoft.com/office/drawing/2018/hyperlinkcolor" val="tx"/>
                    </a:ext>
                  </a:extLst>
                </a:hlinkClick>
              </a:rPr>
              <a:t>FastTrack for Azure</a:t>
            </a:r>
            <a:r>
              <a:rPr kumimoji="0" lang="da-DK" sz="1836"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rPr>
              <a:t> </a:t>
            </a:r>
          </a:p>
        </p:txBody>
      </p:sp>
      <p:sp>
        <p:nvSpPr>
          <p:cNvPr id="26" name="Content Placeholder 10">
            <a:extLst>
              <a:ext uri="{FF2B5EF4-FFF2-40B4-BE49-F238E27FC236}">
                <a16:creationId xmlns:a16="http://schemas.microsoft.com/office/drawing/2014/main" id="{A1E825CB-A416-4E41-8C05-DF9869A9B808}"/>
              </a:ext>
            </a:extLst>
          </p:cNvPr>
          <p:cNvSpPr txBox="1">
            <a:spLocks/>
          </p:cNvSpPr>
          <p:nvPr/>
        </p:nvSpPr>
        <p:spPr>
          <a:xfrm>
            <a:off x="4531744" y="5561237"/>
            <a:ext cx="3588742" cy="781113"/>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ctr" defTabSz="914235" rtl="0" eaLnBrk="1" fontAlgn="auto" latinLnBrk="0" hangingPunct="1">
              <a:lnSpc>
                <a:spcPct val="100000"/>
              </a:lnSpc>
              <a:spcBef>
                <a:spcPct val="20000"/>
              </a:spcBef>
              <a:spcAft>
                <a:spcPts val="612"/>
              </a:spcAft>
              <a:buClrTx/>
              <a:buSzPct val="90000"/>
              <a:buFont typeface="Arial" panose="020B0604020202020204" pitchFamily="34" charset="0"/>
              <a:buNone/>
              <a:tabLst/>
              <a:defRPr/>
            </a:pPr>
            <a:r>
              <a:rPr kumimoji="0" lang="en-US" sz="1428"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Best practices &amp; resources, including Azure engineering &amp; specialized partners </a:t>
            </a:r>
          </a:p>
        </p:txBody>
      </p:sp>
      <p:sp>
        <p:nvSpPr>
          <p:cNvPr id="27" name="Freeform: Shape 26">
            <a:extLst>
              <a:ext uri="{FF2B5EF4-FFF2-40B4-BE49-F238E27FC236}">
                <a16:creationId xmlns:a16="http://schemas.microsoft.com/office/drawing/2014/main" id="{AD3C076F-9744-4A99-A151-C03BBF8F589D}"/>
              </a:ext>
              <a:ext uri="{C183D7F6-B498-43B3-948B-1728B52AA6E4}">
                <adec:decorative xmlns:adec="http://schemas.microsoft.com/office/drawing/2017/decorative" val="1"/>
              </a:ext>
            </a:extLst>
          </p:cNvPr>
          <p:cNvSpPr/>
          <p:nvPr/>
        </p:nvSpPr>
        <p:spPr>
          <a:xfrm>
            <a:off x="9079842" y="1952848"/>
            <a:ext cx="1885164" cy="1885162"/>
          </a:xfrm>
          <a:custGeom>
            <a:avLst/>
            <a:gdLst>
              <a:gd name="connsiteX0" fmla="*/ 254874 w 505521"/>
              <a:gd name="connsiteY0" fmla="*/ 0 h 505522"/>
              <a:gd name="connsiteX1" fmla="*/ 509748 w 505521"/>
              <a:gd name="connsiteY1" fmla="*/ 254874 h 505522"/>
              <a:gd name="connsiteX2" fmla="*/ 254874 w 505521"/>
              <a:gd name="connsiteY2" fmla="*/ 509748 h 505522"/>
              <a:gd name="connsiteX3" fmla="*/ 0 w 505521"/>
              <a:gd name="connsiteY3" fmla="*/ 254874 h 505522"/>
            </a:gdLst>
            <a:ahLst/>
            <a:cxnLst>
              <a:cxn ang="0">
                <a:pos x="connsiteX0" y="connsiteY0"/>
              </a:cxn>
              <a:cxn ang="0">
                <a:pos x="connsiteX1" y="connsiteY1"/>
              </a:cxn>
              <a:cxn ang="0">
                <a:pos x="connsiteX2" y="connsiteY2"/>
              </a:cxn>
              <a:cxn ang="0">
                <a:pos x="connsiteX3" y="connsiteY3"/>
              </a:cxn>
            </a:cxnLst>
            <a:rect l="l" t="t" r="r" b="b"/>
            <a:pathLst>
              <a:path w="505521" h="505522">
                <a:moveTo>
                  <a:pt x="254874" y="0"/>
                </a:moveTo>
                <a:lnTo>
                  <a:pt x="509748" y="254874"/>
                </a:lnTo>
                <a:lnTo>
                  <a:pt x="254874" y="509748"/>
                </a:lnTo>
                <a:lnTo>
                  <a:pt x="0" y="254874"/>
                </a:lnTo>
                <a:close/>
              </a:path>
            </a:pathLst>
          </a:custGeom>
          <a:solidFill>
            <a:srgbClr val="282828"/>
          </a:solidFill>
          <a:ln w="38100" cap="flat">
            <a:solidFill>
              <a:sysClr val="window" lastClr="FFFFFF">
                <a:alpha val="20000"/>
              </a:sysClr>
            </a:solidFill>
            <a:prstDash val="solid"/>
            <a:miter/>
          </a:ln>
        </p:spPr>
        <p:txBody>
          <a:bodyPr rtlCol="0" anchor="ctr"/>
          <a:lstStyle/>
          <a:p>
            <a:pPr marL="0" marR="0" lvl="0" indent="0" algn="ctr" defTabSz="932418"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srgbClr val="50E6FF"/>
              </a:solidFill>
              <a:effectLst/>
              <a:uLnTx/>
              <a:uFillTx/>
              <a:latin typeface="Segoe UI"/>
              <a:ea typeface="+mn-ea"/>
              <a:cs typeface="+mn-cs"/>
            </a:endParaRPr>
          </a:p>
        </p:txBody>
      </p:sp>
      <p:pic>
        <p:nvPicPr>
          <p:cNvPr id="28" name="Picture 27">
            <a:extLst>
              <a:ext uri="{FF2B5EF4-FFF2-40B4-BE49-F238E27FC236}">
                <a16:creationId xmlns:a16="http://schemas.microsoft.com/office/drawing/2014/main" id="{61D664D9-5948-4C4A-9C0F-B4E6A1D4214F}"/>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571666" y="2572903"/>
            <a:ext cx="901517" cy="645051"/>
          </a:xfrm>
          <a:prstGeom prst="rect">
            <a:avLst/>
          </a:prstGeom>
        </p:spPr>
      </p:pic>
      <p:sp>
        <p:nvSpPr>
          <p:cNvPr id="32" name="Content Placeholder 12">
            <a:extLst>
              <a:ext uri="{FF2B5EF4-FFF2-40B4-BE49-F238E27FC236}">
                <a16:creationId xmlns:a16="http://schemas.microsoft.com/office/drawing/2014/main" id="{A722460D-0930-458F-BC85-E95677FA1254}"/>
              </a:ext>
            </a:extLst>
          </p:cNvPr>
          <p:cNvSpPr txBox="1">
            <a:spLocks/>
          </p:cNvSpPr>
          <p:nvPr/>
        </p:nvSpPr>
        <p:spPr>
          <a:xfrm>
            <a:off x="8909295" y="4199720"/>
            <a:ext cx="2479675" cy="456110"/>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ctr" defTabSz="914235" rtl="0" eaLnBrk="1" fontAlgn="auto" latinLnBrk="0" hangingPunct="1">
              <a:lnSpc>
                <a:spcPct val="100000"/>
              </a:lnSpc>
              <a:spcBef>
                <a:spcPct val="20000"/>
              </a:spcBef>
              <a:spcAft>
                <a:spcPts val="612"/>
              </a:spcAft>
              <a:buClrTx/>
              <a:buSzPct val="90000"/>
              <a:buFont typeface="Arial" panose="020B0604020202020204" pitchFamily="34" charset="0"/>
              <a:buNone/>
              <a:tabLst/>
              <a:defRPr/>
            </a:pPr>
            <a:r>
              <a:rPr kumimoji="0" lang="da-DK" sz="1836"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hlinkClick r:id="rId8">
                  <a:extLst>
                    <a:ext uri="{A12FA001-AC4F-418D-AE19-62706E023703}">
                      <ahyp:hlinkClr xmlns:ahyp="http://schemas.microsoft.com/office/drawing/2018/hyperlinkcolor" val="tx"/>
                    </a:ext>
                  </a:extLst>
                </a:hlinkClick>
              </a:rPr>
              <a:t>Azure Migrate</a:t>
            </a:r>
            <a:endParaRPr kumimoji="0" lang="en-US" sz="1224" b="0" i="0" u="none" strike="noStrike" kern="0" cap="none" spc="0" normalizeH="0" baseline="0" noProof="0">
              <a:ln>
                <a:noFill/>
              </a:ln>
              <a:solidFill>
                <a:srgbClr val="50E6FF"/>
              </a:solidFill>
              <a:effectLst/>
              <a:uLnTx/>
              <a:uFillTx/>
              <a:latin typeface="Segoe UI Semibold"/>
              <a:ea typeface="Segoe UI" panose="020B0502040204020203" pitchFamily="34" charset="0"/>
              <a:cs typeface="Segoe UI" panose="020B0502040204020203" pitchFamily="34" charset="0"/>
            </a:endParaRPr>
          </a:p>
        </p:txBody>
      </p:sp>
      <p:sp>
        <p:nvSpPr>
          <p:cNvPr id="33" name="Content Placeholder 14">
            <a:extLst>
              <a:ext uri="{FF2B5EF4-FFF2-40B4-BE49-F238E27FC236}">
                <a16:creationId xmlns:a16="http://schemas.microsoft.com/office/drawing/2014/main" id="{CD970AF7-C0EC-4C4D-AE12-BF743B4A87DC}"/>
              </a:ext>
            </a:extLst>
          </p:cNvPr>
          <p:cNvSpPr txBox="1">
            <a:spLocks/>
          </p:cNvSpPr>
          <p:nvPr/>
        </p:nvSpPr>
        <p:spPr>
          <a:xfrm>
            <a:off x="9244226" y="5561237"/>
            <a:ext cx="1810765" cy="582877"/>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ctr" defTabSz="914235" rtl="0" eaLnBrk="1" fontAlgn="auto" latinLnBrk="0" hangingPunct="1">
              <a:lnSpc>
                <a:spcPct val="100000"/>
              </a:lnSpc>
              <a:spcBef>
                <a:spcPct val="20000"/>
              </a:spcBef>
              <a:spcAft>
                <a:spcPts val="612"/>
              </a:spcAft>
              <a:buClrTx/>
              <a:buSzPct val="90000"/>
              <a:buFont typeface="Arial" panose="020B0604020202020204" pitchFamily="34" charset="0"/>
              <a:buNone/>
              <a:tabLst/>
              <a:defRPr/>
            </a:pPr>
            <a:r>
              <a:rPr kumimoji="0" lang="en-US" sz="1428" b="0" i="0" u="none" strike="noStrike" kern="0" cap="none" spc="0" normalizeH="0" baseline="0" noProof="0">
                <a:ln>
                  <a:noFill/>
                </a:ln>
                <a:solidFill>
                  <a:prstClr val="white"/>
                </a:solidFill>
                <a:effectLst/>
                <a:uLnTx/>
                <a:uFillTx/>
                <a:latin typeface="Segoe UI"/>
                <a:ea typeface="Segoe UI" panose="020B0502040204020203" pitchFamily="34" charset="0"/>
                <a:cs typeface="Segoe UI" panose="020B0502040204020203" pitchFamily="34" charset="0"/>
              </a:rPr>
              <a:t>Single hub for all your migration needs</a:t>
            </a:r>
          </a:p>
        </p:txBody>
      </p:sp>
    </p:spTree>
    <p:extLst>
      <p:ext uri="{BB962C8B-B14F-4D97-AF65-F5344CB8AC3E}">
        <p14:creationId xmlns:p14="http://schemas.microsoft.com/office/powerpoint/2010/main" val="7751178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strVal val="#ppt_x"/>
                                          </p:val>
                                        </p:tav>
                                        <p:tav tm="100000">
                                          <p:val>
                                            <p:strVal val="#ppt_x"/>
                                          </p:val>
                                        </p:tav>
                                      </p:tavLst>
                                    </p:anim>
                                    <p:anim calcmode="lin" valueType="num">
                                      <p:cBhvr>
                                        <p:cTn id="15" dur="500" fill="hold"/>
                                        <p:tgtEl>
                                          <p:spTgt spid="22"/>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anim calcmode="lin" valueType="num">
                                      <p:cBhvr>
                                        <p:cTn id="19" dur="500" fill="hold"/>
                                        <p:tgtEl>
                                          <p:spTgt spid="21"/>
                                        </p:tgtEl>
                                        <p:attrNameLst>
                                          <p:attrName>ppt_x</p:attrName>
                                        </p:attrNameLst>
                                      </p:cBhvr>
                                      <p:tavLst>
                                        <p:tav tm="0">
                                          <p:val>
                                            <p:strVal val="#ppt_x"/>
                                          </p:val>
                                        </p:tav>
                                        <p:tav tm="100000">
                                          <p:val>
                                            <p:strVal val="#ppt_x"/>
                                          </p:val>
                                        </p:tav>
                                      </p:tavLst>
                                    </p:anim>
                                    <p:anim calcmode="lin" valueType="num">
                                      <p:cBhvr>
                                        <p:cTn id="20" dur="500" fill="hold"/>
                                        <p:tgtEl>
                                          <p:spTgt spid="21"/>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42" presetClass="entr" presetSubtype="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anim calcmode="lin" valueType="num">
                                      <p:cBhvr>
                                        <p:cTn id="31" dur="500" fill="hold"/>
                                        <p:tgtEl>
                                          <p:spTgt spid="25"/>
                                        </p:tgtEl>
                                        <p:attrNameLst>
                                          <p:attrName>ppt_x</p:attrName>
                                        </p:attrNameLst>
                                      </p:cBhvr>
                                      <p:tavLst>
                                        <p:tav tm="0">
                                          <p:val>
                                            <p:strVal val="#ppt_x"/>
                                          </p:val>
                                        </p:tav>
                                        <p:tav tm="100000">
                                          <p:val>
                                            <p:strVal val="#ppt_x"/>
                                          </p:val>
                                        </p:tav>
                                      </p:tavLst>
                                    </p:anim>
                                    <p:anim calcmode="lin" valueType="num">
                                      <p:cBhvr>
                                        <p:cTn id="32" dur="500" fill="hold"/>
                                        <p:tgtEl>
                                          <p:spTgt spid="25"/>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anim calcmode="lin" valueType="num">
                                      <p:cBhvr>
                                        <p:cTn id="36" dur="500" fill="hold"/>
                                        <p:tgtEl>
                                          <p:spTgt spid="26"/>
                                        </p:tgtEl>
                                        <p:attrNameLst>
                                          <p:attrName>ppt_x</p:attrName>
                                        </p:attrNameLst>
                                      </p:cBhvr>
                                      <p:tavLst>
                                        <p:tav tm="0">
                                          <p:val>
                                            <p:strVal val="#ppt_x"/>
                                          </p:val>
                                        </p:tav>
                                        <p:tav tm="100000">
                                          <p:val>
                                            <p:strVal val="#ppt_x"/>
                                          </p:val>
                                        </p:tav>
                                      </p:tavLst>
                                    </p:anim>
                                    <p:anim calcmode="lin" valueType="num">
                                      <p:cBhvr>
                                        <p:cTn id="37" dur="500" fill="hold"/>
                                        <p:tgtEl>
                                          <p:spTgt spid="26"/>
                                        </p:tgtEl>
                                        <p:attrNameLst>
                                          <p:attrName>ppt_y</p:attrName>
                                        </p:attrNameLst>
                                      </p:cBhvr>
                                      <p:tavLst>
                                        <p:tav tm="0">
                                          <p:val>
                                            <p:strVal val="#ppt_y+.1"/>
                                          </p:val>
                                        </p:tav>
                                        <p:tav tm="100000">
                                          <p:val>
                                            <p:strVal val="#ppt_y"/>
                                          </p:val>
                                        </p:tav>
                                      </p:tavLst>
                                    </p:anim>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42"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anim calcmode="lin" valueType="num">
                                      <p:cBhvr>
                                        <p:cTn id="48" dur="500" fill="hold"/>
                                        <p:tgtEl>
                                          <p:spTgt spid="32"/>
                                        </p:tgtEl>
                                        <p:attrNameLst>
                                          <p:attrName>ppt_x</p:attrName>
                                        </p:attrNameLst>
                                      </p:cBhvr>
                                      <p:tavLst>
                                        <p:tav tm="0">
                                          <p:val>
                                            <p:strVal val="#ppt_x"/>
                                          </p:val>
                                        </p:tav>
                                        <p:tav tm="100000">
                                          <p:val>
                                            <p:strVal val="#ppt_x"/>
                                          </p:val>
                                        </p:tav>
                                      </p:tavLst>
                                    </p:anim>
                                    <p:anim calcmode="lin" valueType="num">
                                      <p:cBhvr>
                                        <p:cTn id="49" dur="500" fill="hold"/>
                                        <p:tgtEl>
                                          <p:spTgt spid="3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anim calcmode="lin" valueType="num">
                                      <p:cBhvr>
                                        <p:cTn id="53" dur="500" fill="hold"/>
                                        <p:tgtEl>
                                          <p:spTgt spid="33"/>
                                        </p:tgtEl>
                                        <p:attrNameLst>
                                          <p:attrName>ppt_x</p:attrName>
                                        </p:attrNameLst>
                                      </p:cBhvr>
                                      <p:tavLst>
                                        <p:tav tm="0">
                                          <p:val>
                                            <p:strVal val="#ppt_x"/>
                                          </p:val>
                                        </p:tav>
                                        <p:tav tm="100000">
                                          <p:val>
                                            <p:strVal val="#ppt_x"/>
                                          </p:val>
                                        </p:tav>
                                      </p:tavLst>
                                    </p:anim>
                                    <p:anim calcmode="lin" valueType="num">
                                      <p:cBhvr>
                                        <p:cTn id="54" dur="5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22" grpId="0"/>
      <p:bldP spid="23" grpId="0" animBg="1"/>
      <p:bldP spid="25" grpId="0"/>
      <p:bldP spid="26" grpId="0"/>
      <p:bldP spid="27" grpId="0" animBg="1"/>
      <p:bldP spid="32" grpId="0"/>
      <p:bldP spid="3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9D4A6A8-EE14-4CFD-BA8F-59F2D9F435F4}"/>
              </a:ext>
            </a:extLst>
          </p:cNvPr>
          <p:cNvSpPr>
            <a:spLocks noGrp="1"/>
          </p:cNvSpPr>
          <p:nvPr>
            <p:ph type="title"/>
          </p:nvPr>
        </p:nvSpPr>
        <p:spPr>
          <a:xfrm>
            <a:off x="427038" y="536696"/>
            <a:ext cx="11345862" cy="492443"/>
          </a:xfrm>
        </p:spPr>
        <p:txBody>
          <a:bodyPr/>
          <a:lstStyle/>
          <a:p>
            <a:r>
              <a:rPr lang="en-US">
                <a:solidFill>
                  <a:schemeClr val="accent3"/>
                </a:solidFill>
              </a:rPr>
              <a:t>Introducing the Holistic Business Case </a:t>
            </a:r>
            <a:br>
              <a:rPr lang="en-US">
                <a:solidFill>
                  <a:schemeClr val="accent3"/>
                </a:solidFill>
              </a:rPr>
            </a:br>
            <a:r>
              <a:rPr lang="en-US">
                <a:solidFill>
                  <a:schemeClr val="accent3"/>
                </a:solidFill>
              </a:rPr>
              <a:t>Assessment</a:t>
            </a:r>
          </a:p>
        </p:txBody>
      </p:sp>
      <p:sp>
        <p:nvSpPr>
          <p:cNvPr id="42" name="Rectangle 41">
            <a:extLst>
              <a:ext uri="{FF2B5EF4-FFF2-40B4-BE49-F238E27FC236}">
                <a16:creationId xmlns:a16="http://schemas.microsoft.com/office/drawing/2014/main" id="{8BC1208E-60BE-4D1D-8911-E8FA7320019E}"/>
              </a:ext>
            </a:extLst>
          </p:cNvPr>
          <p:cNvSpPr/>
          <p:nvPr/>
        </p:nvSpPr>
        <p:spPr>
          <a:xfrm>
            <a:off x="8985572" y="379818"/>
            <a:ext cx="2743200" cy="800219"/>
          </a:xfrm>
          <a:prstGeom prst="rect">
            <a:avLst/>
          </a:prstGeom>
        </p:spPr>
        <p:txBody>
          <a:bodyPr wrap="square" lIns="0" tIns="0" rIns="0" bIns="0" anchor="ctr">
            <a:spAutoFit/>
          </a:bodyPr>
          <a:lstStyle/>
          <a:p>
            <a:pPr marL="0" marR="0" lvl="1" indent="0" algn="l" defTabSz="932472" rtl="0" eaLnBrk="1" fontAlgn="base" latinLnBrk="0" hangingPunct="1">
              <a:lnSpc>
                <a:spcPct val="100000"/>
              </a:lnSpc>
              <a:spcBef>
                <a:spcPts val="0"/>
              </a:spcBef>
              <a:spcAft>
                <a:spcPct val="0"/>
              </a:spcAft>
              <a:buClrTx/>
              <a:buSzTx/>
              <a:buFontTx/>
              <a:buNone/>
              <a:tabLst/>
              <a:defRPr/>
            </a:pPr>
            <a:r>
              <a:rPr kumimoji="0" lang="en-US" sz="2600" b="0" i="0" u="none" strike="noStrike" kern="1200" cap="none" spc="0" normalizeH="0" baseline="0" noProof="0">
                <a:ln>
                  <a:noFill/>
                </a:ln>
                <a:solidFill>
                  <a:srgbClr val="50E6FF"/>
                </a:solidFill>
                <a:effectLst/>
                <a:uLnTx/>
                <a:uFillTx/>
                <a:latin typeface="Segoe UI"/>
                <a:ea typeface="Segoe UI" pitchFamily="34" charset="0"/>
                <a:cs typeface="Segoe UI" pitchFamily="34" charset="0"/>
              </a:rPr>
              <a:t>Migrate with confidence</a:t>
            </a:r>
          </a:p>
        </p:txBody>
      </p:sp>
      <p:cxnSp>
        <p:nvCxnSpPr>
          <p:cNvPr id="43" name="Straight Connector 42">
            <a:extLst>
              <a:ext uri="{FF2B5EF4-FFF2-40B4-BE49-F238E27FC236}">
                <a16:creationId xmlns:a16="http://schemas.microsoft.com/office/drawing/2014/main" id="{9EB2E9E5-3E57-4EB5-9D7A-289274E1FB84}"/>
              </a:ext>
              <a:ext uri="{C183D7F6-B498-43B3-948B-1728B52AA6E4}">
                <adec:decorative xmlns:adec="http://schemas.microsoft.com/office/drawing/2017/decorative" val="1"/>
              </a:ext>
            </a:extLst>
          </p:cNvPr>
          <p:cNvCxnSpPr>
            <a:cxnSpLocks/>
          </p:cNvCxnSpPr>
          <p:nvPr/>
        </p:nvCxnSpPr>
        <p:spPr>
          <a:xfrm flipV="1">
            <a:off x="8736657" y="444912"/>
            <a:ext cx="0" cy="670031"/>
          </a:xfrm>
          <a:prstGeom prst="line">
            <a:avLst/>
          </a:prstGeom>
          <a:noFill/>
          <a:ln w="6350" cap="rnd" cmpd="sng" algn="ctr">
            <a:solidFill>
              <a:schemeClr val="tx1">
                <a:lumMod val="75000"/>
              </a:schemeClr>
            </a:solidFill>
            <a:prstDash val="solid"/>
            <a:headEnd type="none"/>
            <a:tailEnd type="none"/>
          </a:ln>
          <a:effectLst/>
        </p:spPr>
      </p:cxnSp>
      <p:sp>
        <p:nvSpPr>
          <p:cNvPr id="53" name="Rectangle 52">
            <a:extLst>
              <a:ext uri="{FF2B5EF4-FFF2-40B4-BE49-F238E27FC236}">
                <a16:creationId xmlns:a16="http://schemas.microsoft.com/office/drawing/2014/main" id="{EB8478EC-33CC-4224-B24C-17819A4F7F82}"/>
              </a:ext>
              <a:ext uri="{C183D7F6-B498-43B3-948B-1728B52AA6E4}">
                <adec:decorative xmlns:adec="http://schemas.microsoft.com/office/drawing/2017/decorative" val="1"/>
              </a:ext>
            </a:extLst>
          </p:cNvPr>
          <p:cNvSpPr/>
          <p:nvPr/>
        </p:nvSpPr>
        <p:spPr>
          <a:xfrm>
            <a:off x="438772" y="1819809"/>
            <a:ext cx="457200" cy="27432"/>
          </a:xfrm>
          <a:prstGeom prst="rect">
            <a:avLst/>
          </a:prstGeom>
          <a:solidFill>
            <a:schemeClr val="tx1"/>
          </a:solidFill>
          <a:ln w="9525" cap="flat">
            <a:noFill/>
            <a:prstDash val="solid"/>
            <a:miter/>
          </a:ln>
        </p:spPr>
        <p:txBody>
          <a:bodyPr wrap="none" lIns="722376" tIns="0" rIns="0" bIns="73152" rtlCol="0" anchor="b">
            <a:no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endParaRPr kumimoji="0" lang="en-US" sz="1800" b="0" i="0" u="none" strike="noStrike" kern="1200" cap="all" spc="0" normalizeH="0" baseline="0" noProof="0">
              <a:ln>
                <a:noFill/>
              </a:ln>
              <a:solidFill>
                <a:srgbClr val="243A5E"/>
              </a:solidFill>
              <a:effectLst/>
              <a:uLnTx/>
              <a:uFillTx/>
              <a:latin typeface="Segoe UI Semibold"/>
              <a:ea typeface="+mn-ea"/>
              <a:cs typeface="Segoe UI Semibold" panose="020B0702040204020203" pitchFamily="34" charset="0"/>
            </a:endParaRPr>
          </a:p>
        </p:txBody>
      </p:sp>
      <p:sp>
        <p:nvSpPr>
          <p:cNvPr id="54" name="Trackers_EADF_bidi">
            <a:extLst>
              <a:ext uri="{FF2B5EF4-FFF2-40B4-BE49-F238E27FC236}">
                <a16:creationId xmlns:a16="http://schemas.microsoft.com/office/drawing/2014/main" id="{F6AEB592-5447-4B75-950F-159E0808DAC8}"/>
              </a:ext>
              <a:ext uri="{C183D7F6-B498-43B3-948B-1728B52AA6E4}">
                <adec:decorative xmlns:adec="http://schemas.microsoft.com/office/drawing/2017/decorative" val="1"/>
              </a:ext>
            </a:extLst>
          </p:cNvPr>
          <p:cNvSpPr>
            <a:spLocks noChangeAspect="1" noEditPoints="1"/>
          </p:cNvSpPr>
          <p:nvPr/>
        </p:nvSpPr>
        <p:spPr bwMode="auto">
          <a:xfrm>
            <a:off x="519762" y="1368181"/>
            <a:ext cx="295220" cy="402546"/>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500 w 2750"/>
              <a:gd name="T33" fmla="*/ 1750 h 3750"/>
              <a:gd name="T34" fmla="*/ 1500 w 2750"/>
              <a:gd name="T35" fmla="*/ 1750 h 3750"/>
              <a:gd name="T36" fmla="*/ 1500 w 2750"/>
              <a:gd name="T37" fmla="*/ 2500 h 3750"/>
              <a:gd name="T38" fmla="*/ 500 w 2750"/>
              <a:gd name="T39" fmla="*/ 2500 h 3750"/>
              <a:gd name="T40" fmla="*/ 1500 w 2750"/>
              <a:gd name="T41" fmla="*/ 3250 h 3750"/>
              <a:gd name="T42" fmla="*/ 500 w 2750"/>
              <a:gd name="T43" fmla="*/ 3250 h 3750"/>
              <a:gd name="T44" fmla="*/ 1750 w 2750"/>
              <a:gd name="T45" fmla="*/ 1500 h 3750"/>
              <a:gd name="T46" fmla="*/ 2000 w 2750"/>
              <a:gd name="T47" fmla="*/ 1750 h 3750"/>
              <a:gd name="T48" fmla="*/ 2375 w 2750"/>
              <a:gd name="T49" fmla="*/ 1375 h 3750"/>
              <a:gd name="T50" fmla="*/ 1750 w 2750"/>
              <a:gd name="T51" fmla="*/ 2250 h 3750"/>
              <a:gd name="T52" fmla="*/ 2000 w 2750"/>
              <a:gd name="T53" fmla="*/ 2500 h 3750"/>
              <a:gd name="T54" fmla="*/ 2375 w 2750"/>
              <a:gd name="T55" fmla="*/ 2125 h 3750"/>
              <a:gd name="T56" fmla="*/ 1750 w 2750"/>
              <a:gd name="T57" fmla="*/ 3000 h 3750"/>
              <a:gd name="T58" fmla="*/ 2000 w 2750"/>
              <a:gd name="T59" fmla="*/ 3250 h 3750"/>
              <a:gd name="T60" fmla="*/ 237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500" y="1750"/>
                </a:moveTo>
                <a:cubicBezTo>
                  <a:pt x="1500" y="1750"/>
                  <a:pt x="1500" y="1750"/>
                  <a:pt x="1500" y="1750"/>
                </a:cubicBezTo>
                <a:moveTo>
                  <a:pt x="1500" y="2500"/>
                </a:moveTo>
                <a:cubicBezTo>
                  <a:pt x="500" y="2500"/>
                  <a:pt x="500" y="2500"/>
                  <a:pt x="500" y="2500"/>
                </a:cubicBezTo>
                <a:moveTo>
                  <a:pt x="1500" y="3250"/>
                </a:moveTo>
                <a:cubicBezTo>
                  <a:pt x="500" y="3250"/>
                  <a:pt x="500" y="3250"/>
                  <a:pt x="500" y="3250"/>
                </a:cubicBezTo>
                <a:moveTo>
                  <a:pt x="1750" y="1500"/>
                </a:moveTo>
                <a:cubicBezTo>
                  <a:pt x="2000" y="1750"/>
                  <a:pt x="2000" y="1750"/>
                  <a:pt x="2000" y="1750"/>
                </a:cubicBezTo>
                <a:cubicBezTo>
                  <a:pt x="2375" y="1375"/>
                  <a:pt x="2375" y="1375"/>
                  <a:pt x="2375" y="1375"/>
                </a:cubicBezTo>
                <a:moveTo>
                  <a:pt x="1750" y="2250"/>
                </a:moveTo>
                <a:cubicBezTo>
                  <a:pt x="2000" y="2500"/>
                  <a:pt x="2000" y="2500"/>
                  <a:pt x="2000" y="2500"/>
                </a:cubicBezTo>
                <a:cubicBezTo>
                  <a:pt x="2375" y="2125"/>
                  <a:pt x="2375" y="2125"/>
                  <a:pt x="2375" y="2125"/>
                </a:cubicBezTo>
                <a:moveTo>
                  <a:pt x="1750" y="3000"/>
                </a:moveTo>
                <a:cubicBezTo>
                  <a:pt x="2000" y="3250"/>
                  <a:pt x="2000" y="3250"/>
                  <a:pt x="2000" y="3250"/>
                </a:cubicBezTo>
                <a:cubicBezTo>
                  <a:pt x="2375" y="2875"/>
                  <a:pt x="2375" y="2875"/>
                  <a:pt x="2375" y="2875"/>
                </a:cubicBezTo>
              </a:path>
            </a:pathLst>
          </a:custGeom>
          <a:solidFill>
            <a:schemeClr val="tx1"/>
          </a:solidFill>
          <a:ln w="12700"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36" name="TextBox 35">
            <a:extLst>
              <a:ext uri="{FF2B5EF4-FFF2-40B4-BE49-F238E27FC236}">
                <a16:creationId xmlns:a16="http://schemas.microsoft.com/office/drawing/2014/main" id="{9510BED4-13E9-4EC8-AD84-9554D9BC7C9E}"/>
              </a:ext>
              <a:ext uri="{C183D7F6-B498-43B3-948B-1728B52AA6E4}">
                <adec:decorative xmlns:adec="http://schemas.microsoft.com/office/drawing/2017/decorative" val="0"/>
              </a:ext>
            </a:extLst>
          </p:cNvPr>
          <p:cNvSpPr txBox="1">
            <a:spLocks/>
          </p:cNvSpPr>
          <p:nvPr/>
        </p:nvSpPr>
        <p:spPr>
          <a:xfrm>
            <a:off x="961143" y="1513991"/>
            <a:ext cx="10811756" cy="276999"/>
          </a:xfrm>
          <a:prstGeom prst="rect">
            <a:avLst/>
          </a:prstGeom>
          <a:noFill/>
        </p:spPr>
        <p:txBody>
          <a:bodyPr wrap="square" lIns="0" tIns="0" rIns="0" bIns="0">
            <a:sp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800" b="0" i="0" u="none" strike="noStrike" kern="1200" cap="all" spc="0" normalizeH="0" baseline="0" noProof="0">
                <a:ln>
                  <a:noFill/>
                </a:ln>
                <a:solidFill>
                  <a:srgbClr val="50E6FF"/>
                </a:solidFill>
                <a:effectLst/>
                <a:uLnTx/>
                <a:uFillTx/>
                <a:latin typeface="Segoe UI Semibold"/>
                <a:ea typeface="+mn-ea"/>
                <a:cs typeface="Segoe UI Semibold" panose="020B0702040204020203" pitchFamily="34" charset="0"/>
              </a:rPr>
              <a:t>Holistic Business Case</a:t>
            </a:r>
          </a:p>
        </p:txBody>
      </p:sp>
      <p:sp>
        <p:nvSpPr>
          <p:cNvPr id="3" name="Rectangle 2">
            <a:extLst>
              <a:ext uri="{FF2B5EF4-FFF2-40B4-BE49-F238E27FC236}">
                <a16:creationId xmlns:a16="http://schemas.microsoft.com/office/drawing/2014/main" id="{7335810C-572D-AFA4-E421-46A2FD50C2AB}"/>
              </a:ext>
            </a:extLst>
          </p:cNvPr>
          <p:cNvSpPr>
            <a:spLocks/>
          </p:cNvSpPr>
          <p:nvPr/>
        </p:nvSpPr>
        <p:spPr>
          <a:xfrm>
            <a:off x="438772" y="2012453"/>
            <a:ext cx="11334128" cy="492443"/>
          </a:xfrm>
          <a:prstGeom prst="rect">
            <a:avLst/>
          </a:prstGeom>
          <a:noFill/>
          <a:ln w="9525" cap="flat">
            <a:noFill/>
            <a:prstDash val="solid"/>
            <a:miter/>
          </a:ln>
        </p:spPr>
        <p:txBody>
          <a:bodyPr wrap="square" lIns="0" tIns="0" rIns="0" bIns="0" rtlCol="0" anchor="t">
            <a:spAutoFit/>
          </a:bodyPr>
          <a:lstStyle/>
          <a:p>
            <a:pPr marL="0" marR="0" lvl="0" indent="0" algn="l" defTabSz="932472" rtl="0" eaLnBrk="1" fontAlgn="base"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Leveraging </a:t>
            </a:r>
            <a:r>
              <a:rPr kumimoji="0" lang="en-US" sz="1600" b="0" i="0" u="none" strike="noStrike" kern="1200" cap="none" spc="0" normalizeH="0" baseline="0" noProof="0" err="1">
                <a:ln>
                  <a:noFill/>
                </a:ln>
                <a:solidFill>
                  <a:srgbClr val="FFFFFF"/>
                </a:solidFill>
                <a:effectLst/>
                <a:uLnTx/>
                <a:uFillTx/>
                <a:latin typeface="Segoe UI"/>
                <a:ea typeface="+mn-ea"/>
                <a:cs typeface="Segoe UI Semilight" panose="020B0402040204020203" pitchFamily="34" charset="0"/>
              </a:rPr>
              <a:t>Unifycloud</a:t>
            </a: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 technology, this assessment offers an extensive analysis of the customer’s infrastructure, databases and applications to provide a business case for migration</a:t>
            </a:r>
          </a:p>
        </p:txBody>
      </p:sp>
      <p:sp>
        <p:nvSpPr>
          <p:cNvPr id="39" name="Rectangle 38">
            <a:extLst>
              <a:ext uri="{FF2B5EF4-FFF2-40B4-BE49-F238E27FC236}">
                <a16:creationId xmlns:a16="http://schemas.microsoft.com/office/drawing/2014/main" id="{435E4029-F6A4-4726-A3DF-547611616588}"/>
              </a:ext>
            </a:extLst>
          </p:cNvPr>
          <p:cNvSpPr>
            <a:spLocks/>
          </p:cNvSpPr>
          <p:nvPr/>
        </p:nvSpPr>
        <p:spPr>
          <a:xfrm>
            <a:off x="-1" y="2623807"/>
            <a:ext cx="11772900" cy="408979"/>
          </a:xfrm>
          <a:prstGeom prst="rect">
            <a:avLst/>
          </a:prstGeom>
          <a:solidFill>
            <a:schemeClr val="bg2"/>
          </a:solidFill>
        </p:spPr>
        <p:txBody>
          <a:bodyPr wrap="square" lIns="438912" tIns="45720" rIns="91440" bIns="4572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Semibold" panose="020B0702040204020203" pitchFamily="34" charset="0"/>
              </a:rPr>
              <a:t>Ideal for customers concerned about…</a:t>
            </a:r>
          </a:p>
        </p:txBody>
      </p:sp>
      <p:sp>
        <p:nvSpPr>
          <p:cNvPr id="16" name="Right Triangle 15">
            <a:extLst>
              <a:ext uri="{FF2B5EF4-FFF2-40B4-BE49-F238E27FC236}">
                <a16:creationId xmlns:a16="http://schemas.microsoft.com/office/drawing/2014/main" id="{ABBD9784-C334-4C1C-8E50-CA566989A2F3}"/>
              </a:ext>
              <a:ext uri="{C183D7F6-B498-43B3-948B-1728B52AA6E4}">
                <adec:decorative xmlns:adec="http://schemas.microsoft.com/office/drawing/2017/decorative" val="1"/>
              </a:ext>
            </a:extLst>
          </p:cNvPr>
          <p:cNvSpPr/>
          <p:nvPr/>
        </p:nvSpPr>
        <p:spPr bwMode="auto">
          <a:xfrm flipH="1">
            <a:off x="8803504" y="5826390"/>
            <a:ext cx="139700" cy="84094"/>
          </a:xfrm>
          <a:prstGeom prst="rtTriangl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descr="Difficulty aligning cloud strategy to business needs&#10;">
            <a:extLst>
              <a:ext uri="{FF2B5EF4-FFF2-40B4-BE49-F238E27FC236}">
                <a16:creationId xmlns:a16="http://schemas.microsoft.com/office/drawing/2014/main" id="{A91011E5-0271-4F0C-BF87-13DDAB528A13}"/>
              </a:ext>
            </a:extLst>
          </p:cNvPr>
          <p:cNvGrpSpPr/>
          <p:nvPr/>
        </p:nvGrpSpPr>
        <p:grpSpPr>
          <a:xfrm>
            <a:off x="429249" y="3354683"/>
            <a:ext cx="8168486" cy="464066"/>
            <a:chOff x="429249" y="3713131"/>
            <a:chExt cx="8168486" cy="464066"/>
          </a:xfrm>
        </p:grpSpPr>
        <p:sp>
          <p:nvSpPr>
            <p:cNvPr id="65" name="Oval 64">
              <a:extLst>
                <a:ext uri="{FF2B5EF4-FFF2-40B4-BE49-F238E27FC236}">
                  <a16:creationId xmlns:a16="http://schemas.microsoft.com/office/drawing/2014/main" id="{7A0278E7-E480-418C-A82B-0E9F45C439F5}"/>
                </a:ext>
              </a:extLst>
            </p:cNvPr>
            <p:cNvSpPr/>
            <p:nvPr/>
          </p:nvSpPr>
          <p:spPr bwMode="auto">
            <a:xfrm>
              <a:off x="429249" y="3713131"/>
              <a:ext cx="464066" cy="4640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sym typeface="Wingdings" panose="05000000000000000000" pitchFamily="2" charset="2"/>
                </a:rPr>
                <a:t></a:t>
              </a:r>
              <a:endParaRPr kumimoji="0" lang="en-US" sz="2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64" name="TextBox 63">
              <a:extLst>
                <a:ext uri="{FF2B5EF4-FFF2-40B4-BE49-F238E27FC236}">
                  <a16:creationId xmlns:a16="http://schemas.microsoft.com/office/drawing/2014/main" id="{11421F26-1C0D-4041-A320-476408CE6EDD}"/>
                </a:ext>
              </a:extLst>
            </p:cNvPr>
            <p:cNvSpPr txBox="1">
              <a:spLocks/>
            </p:cNvSpPr>
            <p:nvPr/>
          </p:nvSpPr>
          <p:spPr>
            <a:xfrm>
              <a:off x="1021876" y="3822054"/>
              <a:ext cx="7575859" cy="246221"/>
            </a:xfrm>
            <a:prstGeom prst="rect">
              <a:avLst/>
            </a:prstGeom>
            <a:noFill/>
          </p:spPr>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Difficulty aligning cloud strategy to business needs</a:t>
              </a:r>
            </a:p>
          </p:txBody>
        </p:sp>
      </p:grpSp>
      <p:grpSp>
        <p:nvGrpSpPr>
          <p:cNvPr id="15" name="Group 14" descr="Planning a migration to Azure PaaS services as priority from their existing on-prem Applications (SQL Server or Open Source database based) running on Windows or Linux &#10;">
            <a:extLst>
              <a:ext uri="{FF2B5EF4-FFF2-40B4-BE49-F238E27FC236}">
                <a16:creationId xmlns:a16="http://schemas.microsoft.com/office/drawing/2014/main" id="{7ADFB326-0ECD-4ADE-8906-4E3DC63219D4}"/>
              </a:ext>
            </a:extLst>
          </p:cNvPr>
          <p:cNvGrpSpPr/>
          <p:nvPr/>
        </p:nvGrpSpPr>
        <p:grpSpPr>
          <a:xfrm>
            <a:off x="429249" y="4379269"/>
            <a:ext cx="8168486" cy="738664"/>
            <a:chOff x="429249" y="4635495"/>
            <a:chExt cx="8168486" cy="738664"/>
          </a:xfrm>
        </p:grpSpPr>
        <p:sp>
          <p:nvSpPr>
            <p:cNvPr id="69" name="TextBox 68">
              <a:extLst>
                <a:ext uri="{FF2B5EF4-FFF2-40B4-BE49-F238E27FC236}">
                  <a16:creationId xmlns:a16="http://schemas.microsoft.com/office/drawing/2014/main" id="{E21EB07E-3FEC-4789-979D-FBD30D61457A}"/>
                </a:ext>
              </a:extLst>
            </p:cNvPr>
            <p:cNvSpPr txBox="1">
              <a:spLocks/>
            </p:cNvSpPr>
            <p:nvPr/>
          </p:nvSpPr>
          <p:spPr>
            <a:xfrm>
              <a:off x="1021876" y="4635495"/>
              <a:ext cx="7575859" cy="738664"/>
            </a:xfrm>
            <a:prstGeom prst="rect">
              <a:avLst/>
            </a:prstGeom>
            <a:noFill/>
          </p:spPr>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a:rPr>
                <a:t>Planning a migration to Azure</a:t>
              </a:r>
              <a:r>
                <a:rPr kumimoji="0" lang="en-AU" sz="1600" b="0" i="0" u="none" strike="noStrike" kern="1200" cap="none" spc="0" normalizeH="0" baseline="0" noProof="0">
                  <a:ln>
                    <a:noFill/>
                  </a:ln>
                  <a:solidFill>
                    <a:srgbClr val="FFFFFF"/>
                  </a:solidFill>
                  <a:effectLst/>
                  <a:uLnTx/>
                  <a:uFillTx/>
                  <a:latin typeface="Segoe UI"/>
                  <a:ea typeface="+mn-ea"/>
                  <a:cs typeface="Segoe UI Semilight"/>
                </a:rPr>
                <a:t> PaaS services as priority</a:t>
              </a:r>
              <a:r>
                <a:rPr kumimoji="0" lang="en-US" sz="1600" b="0" i="0" u="none" strike="noStrike" kern="1200" cap="none" spc="0" normalizeH="0" baseline="0" noProof="0">
                  <a:ln>
                    <a:noFill/>
                  </a:ln>
                  <a:solidFill>
                    <a:srgbClr val="FFFFFF"/>
                  </a:solidFill>
                  <a:effectLst/>
                  <a:uLnTx/>
                  <a:uFillTx/>
                  <a:latin typeface="Segoe UI"/>
                  <a:ea typeface="+mn-ea"/>
                  <a:cs typeface="Segoe UI Semilight"/>
                </a:rPr>
                <a:t> from their existing on-prem </a:t>
              </a:r>
              <a:r>
                <a:rPr kumimoji="0" lang="en-AU" sz="1600" b="0" i="0" u="none" strike="noStrike" kern="1200" cap="none" spc="0" normalizeH="0" baseline="0" noProof="0">
                  <a:ln>
                    <a:noFill/>
                  </a:ln>
                  <a:solidFill>
                    <a:srgbClr val="FFFFFF"/>
                  </a:solidFill>
                  <a:effectLst/>
                  <a:uLnTx/>
                  <a:uFillTx/>
                  <a:latin typeface="Segoe UI"/>
                  <a:ea typeface="+mn-ea"/>
                  <a:cs typeface="Segoe UI Semilight"/>
                </a:rPr>
                <a:t>Applications (</a:t>
              </a:r>
              <a:r>
                <a:rPr kumimoji="0" lang="en-US" sz="1600" b="0" i="0" u="none" strike="noStrike" kern="1200" cap="none" spc="0" normalizeH="0" baseline="0" noProof="0">
                  <a:ln>
                    <a:noFill/>
                  </a:ln>
                  <a:solidFill>
                    <a:srgbClr val="FFFFFF"/>
                  </a:solidFill>
                  <a:effectLst/>
                  <a:uLnTx/>
                  <a:uFillTx/>
                  <a:latin typeface="Segoe UI"/>
                  <a:ea typeface="+mn-ea"/>
                  <a:cs typeface="Segoe UI Semilight"/>
                </a:rPr>
                <a:t>SQL</a:t>
              </a:r>
              <a:r>
                <a:rPr kumimoji="0" lang="en-AU" sz="1600" b="0" i="0" u="none" strike="noStrike" kern="1200" cap="none" spc="0" normalizeH="0" baseline="0" noProof="0">
                  <a:ln>
                    <a:noFill/>
                  </a:ln>
                  <a:solidFill>
                    <a:srgbClr val="FFFFFF"/>
                  </a:solidFill>
                  <a:effectLst/>
                  <a:uLnTx/>
                  <a:uFillTx/>
                  <a:latin typeface="Segoe UI"/>
                  <a:ea typeface="+mn-ea"/>
                  <a:cs typeface="Segoe UI Semilight"/>
                </a:rPr>
                <a:t> Server or Open Source database based) running on Windows or Linux </a:t>
              </a:r>
              <a:endPar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endParaRPr>
            </a:p>
          </p:txBody>
        </p:sp>
        <p:sp>
          <p:nvSpPr>
            <p:cNvPr id="70" name="Oval 69">
              <a:extLst>
                <a:ext uri="{FF2B5EF4-FFF2-40B4-BE49-F238E27FC236}">
                  <a16:creationId xmlns:a16="http://schemas.microsoft.com/office/drawing/2014/main" id="{8DF09B6D-3681-40A4-9E81-409ECB221E36}"/>
                </a:ext>
              </a:extLst>
            </p:cNvPr>
            <p:cNvSpPr/>
            <p:nvPr/>
          </p:nvSpPr>
          <p:spPr bwMode="auto">
            <a:xfrm>
              <a:off x="429249" y="4772793"/>
              <a:ext cx="464066" cy="4640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sym typeface="Wingdings" panose="05000000000000000000" pitchFamily="2" charset="2"/>
                </a:rPr>
                <a:t></a:t>
              </a:r>
              <a:endParaRPr kumimoji="0" lang="en-US" sz="2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grpSp>
        <p:nvGrpSpPr>
          <p:cNvPr id="17" name="Group 16" descr="Guidance to understand the financial complexities surrounding a comprehensive cloud migration&#10;">
            <a:extLst>
              <a:ext uri="{FF2B5EF4-FFF2-40B4-BE49-F238E27FC236}">
                <a16:creationId xmlns:a16="http://schemas.microsoft.com/office/drawing/2014/main" id="{034B7374-D824-4891-BD51-323A68652894}"/>
              </a:ext>
            </a:extLst>
          </p:cNvPr>
          <p:cNvGrpSpPr/>
          <p:nvPr/>
        </p:nvGrpSpPr>
        <p:grpSpPr>
          <a:xfrm>
            <a:off x="429249" y="5650075"/>
            <a:ext cx="8307408" cy="492443"/>
            <a:chOff x="429249" y="5818268"/>
            <a:chExt cx="8307408" cy="492443"/>
          </a:xfrm>
        </p:grpSpPr>
        <p:sp>
          <p:nvSpPr>
            <p:cNvPr id="66" name="TextBox 65">
              <a:extLst>
                <a:ext uri="{FF2B5EF4-FFF2-40B4-BE49-F238E27FC236}">
                  <a16:creationId xmlns:a16="http://schemas.microsoft.com/office/drawing/2014/main" id="{D58167CA-7D01-4489-9E25-0717B4264F56}"/>
                </a:ext>
              </a:extLst>
            </p:cNvPr>
            <p:cNvSpPr txBox="1">
              <a:spLocks/>
            </p:cNvSpPr>
            <p:nvPr/>
          </p:nvSpPr>
          <p:spPr>
            <a:xfrm>
              <a:off x="1021876" y="5818268"/>
              <a:ext cx="7714781" cy="492443"/>
            </a:xfrm>
            <a:prstGeom prst="rect">
              <a:avLst/>
            </a:prstGeom>
            <a:noFill/>
          </p:spPr>
          <p:txBody>
            <a:bodyPr wrap="square" lIns="0" tIns="0" rIns="0" bIns="0" rtlCol="0" anchor="ctr">
              <a:sp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Segoe UI Semilight" panose="020B0402040204020203" pitchFamily="34" charset="0"/>
                </a:rPr>
                <a:t>Guidance to understand the financial complexities surrounding a comprehensive cloud migration</a:t>
              </a:r>
            </a:p>
          </p:txBody>
        </p:sp>
        <p:sp>
          <p:nvSpPr>
            <p:cNvPr id="71" name="Oval 70">
              <a:extLst>
                <a:ext uri="{FF2B5EF4-FFF2-40B4-BE49-F238E27FC236}">
                  <a16:creationId xmlns:a16="http://schemas.microsoft.com/office/drawing/2014/main" id="{A06120A2-32B6-4560-8E43-13B8B20F2CC9}"/>
                </a:ext>
              </a:extLst>
            </p:cNvPr>
            <p:cNvSpPr/>
            <p:nvPr/>
          </p:nvSpPr>
          <p:spPr bwMode="auto">
            <a:xfrm>
              <a:off x="429249" y="5832456"/>
              <a:ext cx="464066" cy="46406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28016" rIns="91440" bIns="4572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sym typeface="Wingdings" panose="05000000000000000000" pitchFamily="2" charset="2"/>
                </a:rPr>
                <a:t></a:t>
              </a:r>
              <a:endParaRPr kumimoji="0" lang="en-US" sz="2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pic>
        <p:nvPicPr>
          <p:cNvPr id="31" name="Picture 30" descr="A group of people sitting at a table">
            <a:extLst>
              <a:ext uri="{FF2B5EF4-FFF2-40B4-BE49-F238E27FC236}">
                <a16:creationId xmlns:a16="http://schemas.microsoft.com/office/drawing/2014/main" id="{5CD6429F-BF5B-47B4-9491-A729EAD6C923}"/>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943204" y="3115623"/>
            <a:ext cx="2829696" cy="3213556"/>
          </a:xfrm>
          <a:custGeom>
            <a:avLst/>
            <a:gdLst>
              <a:gd name="connsiteX0" fmla="*/ 0 w 4584700"/>
              <a:gd name="connsiteY0" fmla="*/ 0 h 5206632"/>
              <a:gd name="connsiteX1" fmla="*/ 4584700 w 4584700"/>
              <a:gd name="connsiteY1" fmla="*/ 0 h 5206632"/>
              <a:gd name="connsiteX2" fmla="*/ 4584700 w 4584700"/>
              <a:gd name="connsiteY2" fmla="*/ 5206632 h 5206632"/>
              <a:gd name="connsiteX3" fmla="*/ 0 w 4584700"/>
              <a:gd name="connsiteY3" fmla="*/ 5206632 h 5206632"/>
            </a:gdLst>
            <a:ahLst/>
            <a:cxnLst>
              <a:cxn ang="0">
                <a:pos x="connsiteX0" y="connsiteY0"/>
              </a:cxn>
              <a:cxn ang="0">
                <a:pos x="connsiteX1" y="connsiteY1"/>
              </a:cxn>
              <a:cxn ang="0">
                <a:pos x="connsiteX2" y="connsiteY2"/>
              </a:cxn>
              <a:cxn ang="0">
                <a:pos x="connsiteX3" y="connsiteY3"/>
              </a:cxn>
            </a:cxnLst>
            <a:rect l="l" t="t" r="r" b="b"/>
            <a:pathLst>
              <a:path w="4584700" h="5206632">
                <a:moveTo>
                  <a:pt x="0" y="0"/>
                </a:moveTo>
                <a:lnTo>
                  <a:pt x="4584700" y="0"/>
                </a:lnTo>
                <a:lnTo>
                  <a:pt x="4584700" y="5206632"/>
                </a:lnTo>
                <a:lnTo>
                  <a:pt x="0" y="5206632"/>
                </a:lnTo>
                <a:close/>
              </a:path>
            </a:pathLst>
          </a:cu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52033E06-D5FA-49BB-9054-9246E4866803}"/>
              </a:ext>
            </a:extLst>
          </p:cNvPr>
          <p:cNvSpPr/>
          <p:nvPr/>
        </p:nvSpPr>
        <p:spPr>
          <a:xfrm>
            <a:off x="8803504" y="5911744"/>
            <a:ext cx="2969396" cy="655744"/>
          </a:xfrm>
          <a:prstGeom prst="rect">
            <a:avLst/>
          </a:prstGeom>
          <a:solidFill>
            <a:schemeClr val="tx1">
              <a:lumMod val="95000"/>
            </a:schemeClr>
          </a:solidFill>
        </p:spPr>
        <p:txBody>
          <a:bodyPr wrap="square" lIns="91440" tIns="45720" rIns="91440" bIns="45720" anchor="ctr">
            <a:noAutofit/>
          </a:bodyPr>
          <a:lstStyle/>
          <a:p>
            <a:pPr marL="114300" marR="0" lvl="0" indent="0" algn="l" defTabSz="914400" rtl="0" eaLnBrk="1" fontAlgn="auto" latinLnBrk="0" hangingPunct="1">
              <a:lnSpc>
                <a:spcPct val="100000"/>
              </a:lnSpc>
              <a:spcBef>
                <a:spcPts val="100"/>
              </a:spcBef>
              <a:spcAft>
                <a:spcPts val="0"/>
              </a:spcAft>
              <a:buClrTx/>
              <a:buSzTx/>
              <a:buFontTx/>
              <a:buNone/>
              <a:tabLst/>
              <a:defRPr/>
            </a:pPr>
            <a:r>
              <a:rPr kumimoji="0" lang="en-US" sz="1200" b="0" i="0" u="none" strike="noStrike" kern="0" cap="none" spc="0" normalizeH="0" baseline="0" noProof="0">
                <a:ln>
                  <a:noFill/>
                </a:ln>
                <a:solidFill>
                  <a:srgbClr val="243A5E"/>
                </a:solidFill>
                <a:effectLst/>
                <a:uLnTx/>
                <a:uFillTx/>
                <a:latin typeface="Segoe UI Semibold"/>
                <a:ea typeface="+mn-ea"/>
                <a:cs typeface="Segoe UI Semibold" panose="020B0702040204020203" pitchFamily="34" charset="0"/>
              </a:rPr>
              <a:t>Want more information?</a:t>
            </a:r>
          </a:p>
          <a:p>
            <a:pPr marL="114300" marR="0" lvl="0" indent="0" algn="l" defTabSz="914400" rtl="0" eaLnBrk="1" fontAlgn="auto" latinLnBrk="0" hangingPunct="1">
              <a:lnSpc>
                <a:spcPct val="100000"/>
              </a:lnSpc>
              <a:spcBef>
                <a:spcPts val="100"/>
              </a:spcBef>
              <a:spcAft>
                <a:spcPts val="0"/>
              </a:spcAft>
              <a:buClrTx/>
              <a:buSzTx/>
              <a:buFontTx/>
              <a:buNone/>
              <a:tabLst/>
              <a:defRPr/>
            </a:pPr>
            <a:r>
              <a:rPr kumimoji="0" lang="en-US" sz="1100" b="0" i="0" u="none" strike="noStrike" kern="0" cap="none" spc="0" normalizeH="0" baseline="0" noProof="0">
                <a:ln>
                  <a:noFill/>
                </a:ln>
                <a:solidFill>
                  <a:srgbClr val="000000"/>
                </a:solidFill>
                <a:effectLst/>
                <a:uLnTx/>
                <a:uFillTx/>
                <a:latin typeface="Segoe UI"/>
                <a:ea typeface="+mn-ea"/>
                <a:cs typeface="Segoe UI Semilight"/>
              </a:rPr>
              <a:t>Learn more with the </a:t>
            </a:r>
            <a:r>
              <a:rPr kumimoji="0" lang="en-US" sz="11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hlinkClick r:id="rId4">
                  <a:extLst>
                    <a:ext uri="{A12FA001-AC4F-418D-AE19-62706E023703}">
                      <ahyp:hlinkClr xmlns:ahyp="http://schemas.microsoft.com/office/drawing/2018/hyperlinkcolor" val="tx"/>
                    </a:ext>
                  </a:extLst>
                </a:hlinkClick>
              </a:rPr>
              <a:t>Azure Foundation Assessment</a:t>
            </a:r>
            <a:r>
              <a:rPr kumimoji="0" lang="en-US" sz="1100" b="0" i="0" u="none" strike="noStrike" kern="1200" cap="none" spc="0" normalizeH="0" baseline="0" noProof="0">
                <a:ln>
                  <a:noFill/>
                </a:ln>
                <a:solidFill>
                  <a:srgbClr val="0078D4"/>
                </a:solidFill>
                <a:effectLst/>
                <a:uLnTx/>
                <a:uFillTx/>
                <a:latin typeface="Segoe UI"/>
                <a:ea typeface="+mn-ea"/>
                <a:cs typeface="Segoe UI Semilight" panose="020B0402040204020203" pitchFamily="34" charset="0"/>
              </a:rPr>
              <a:t> </a:t>
            </a:r>
            <a:r>
              <a:rPr kumimoji="0" lang="en-US" sz="1100" b="0" i="0" u="none" strike="noStrike" kern="0" cap="none" spc="0" normalizeH="0" baseline="0" noProof="0">
                <a:ln>
                  <a:noFill/>
                </a:ln>
                <a:solidFill>
                  <a:srgbClr val="000000"/>
                </a:solidFill>
                <a:effectLst/>
                <a:uLnTx/>
                <a:uFillTx/>
                <a:latin typeface="Segoe UI"/>
                <a:ea typeface="+mn-ea"/>
                <a:cs typeface="Segoe UI Semilight"/>
              </a:rPr>
              <a:t>materials. </a:t>
            </a:r>
            <a:endParaRPr kumimoji="0" lang="en-US" sz="1100" b="0" i="0" u="none" strike="noStrike" kern="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7826428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Title 13">
            <a:extLst>
              <a:ext uri="{FF2B5EF4-FFF2-40B4-BE49-F238E27FC236}">
                <a16:creationId xmlns:a16="http://schemas.microsoft.com/office/drawing/2014/main" id="{8AB79CB3-EE17-4BE8-BA9B-DE2E7563BCA8}"/>
              </a:ext>
            </a:extLst>
          </p:cNvPr>
          <p:cNvSpPr txBox="1">
            <a:spLocks noGrp="1"/>
          </p:cNvSpPr>
          <p:nvPr>
            <p:ph type="title" idx="4294967295"/>
          </p:nvPr>
        </p:nvSpPr>
        <p:spPr>
          <a:xfrm>
            <a:off x="574666" y="482657"/>
            <a:ext cx="5292986" cy="1040920"/>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noAutofit/>
          </a:bodyPr>
          <a:lstStyle>
            <a:lvl1pPr algn="l" defTabSz="930087" rtl="0" eaLnBrk="1" latinLnBrk="0" hangingPunct="1">
              <a:lnSpc>
                <a:spcPct val="90000"/>
              </a:lnSpc>
              <a:spcBef>
                <a:spcPct val="0"/>
              </a:spcBef>
              <a:buNone/>
              <a:defRPr sz="3672" kern="1200">
                <a:solidFill>
                  <a:schemeClr val="bg2"/>
                </a:solidFill>
                <a:latin typeface="+mj-lt"/>
                <a:ea typeface="+mj-ea"/>
                <a:cs typeface="+mj-cs"/>
              </a:defRPr>
            </a:lvl1pPr>
          </a:lstStyle>
          <a:p>
            <a:pPr marL="0" marR="0" lvl="0" indent="0" algn="l" defTabSz="930087"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50E6FF"/>
                </a:solidFill>
                <a:effectLst/>
                <a:uLnTx/>
                <a:uFillTx/>
                <a:latin typeface="Segoe UI Semibold"/>
                <a:ea typeface="+mj-ea"/>
                <a:cs typeface="+mj-cs"/>
              </a:rPr>
              <a:t>Assess your IT environment</a:t>
            </a:r>
            <a:r>
              <a:rPr kumimoji="0" lang="en-US" sz="3672" b="0" i="0" u="none" strike="noStrike" kern="1200" cap="none" spc="0" normalizeH="0" baseline="0" noProof="0">
                <a:ln>
                  <a:noFill/>
                </a:ln>
                <a:solidFill>
                  <a:srgbClr val="282828"/>
                </a:solidFill>
                <a:effectLst/>
                <a:uLnTx/>
                <a:uFillTx/>
                <a:latin typeface="Segoe UI Semibold"/>
                <a:ea typeface="+mj-ea"/>
                <a:cs typeface="+mj-cs"/>
              </a:rPr>
              <a:t> </a:t>
            </a:r>
            <a:r>
              <a:rPr kumimoji="0" lang="en-US" sz="2448" b="0" i="0" u="none" strike="noStrike" kern="1200" cap="none" spc="0" normalizeH="0" baseline="0" noProof="0">
                <a:ln>
                  <a:noFill/>
                </a:ln>
                <a:solidFill>
                  <a:sysClr val="window" lastClr="FFFFFF"/>
                </a:solidFill>
                <a:effectLst/>
                <a:uLnTx/>
                <a:uFillTx/>
                <a:latin typeface="Segoe UI"/>
                <a:ea typeface="+mj-ea"/>
                <a:cs typeface="+mj-cs"/>
              </a:rPr>
              <a:t>Azure Migrate</a:t>
            </a:r>
            <a:endParaRPr kumimoji="0" lang="en-US" sz="3672" b="0" i="0" u="none" strike="noStrike" kern="1200" cap="none" spc="0" normalizeH="0" baseline="0" noProof="0">
              <a:ln>
                <a:noFill/>
              </a:ln>
              <a:solidFill>
                <a:sysClr val="window" lastClr="FFFFFF"/>
              </a:solidFill>
              <a:effectLst/>
              <a:uLnTx/>
              <a:uFillTx/>
              <a:latin typeface="Segoe UI Semibold"/>
              <a:ea typeface="+mj-ea"/>
              <a:cs typeface="Segoe UI Semibold"/>
            </a:endParaRPr>
          </a:p>
        </p:txBody>
      </p:sp>
      <p:grpSp>
        <p:nvGrpSpPr>
          <p:cNvPr id="43" name="Picture 52">
            <a:extLst>
              <a:ext uri="{FF2B5EF4-FFF2-40B4-BE49-F238E27FC236}">
                <a16:creationId xmlns:a16="http://schemas.microsoft.com/office/drawing/2014/main" id="{6D4A184A-551A-4080-9F3A-ED6120D91BB7}"/>
              </a:ext>
              <a:ext uri="{C183D7F6-B498-43B3-948B-1728B52AA6E4}">
                <adec:decorative xmlns:adec="http://schemas.microsoft.com/office/drawing/2017/decorative" val="1"/>
              </a:ext>
            </a:extLst>
          </p:cNvPr>
          <p:cNvGrpSpPr/>
          <p:nvPr/>
        </p:nvGrpSpPr>
        <p:grpSpPr>
          <a:xfrm>
            <a:off x="557903" y="2576553"/>
            <a:ext cx="2859174" cy="1837730"/>
            <a:chOff x="2643710" y="2591824"/>
            <a:chExt cx="1634962" cy="1033449"/>
          </a:xfrm>
        </p:grpSpPr>
        <p:sp>
          <p:nvSpPr>
            <p:cNvPr id="44" name="Freeform: Shape 43">
              <a:extLst>
                <a:ext uri="{FF2B5EF4-FFF2-40B4-BE49-F238E27FC236}">
                  <a16:creationId xmlns:a16="http://schemas.microsoft.com/office/drawing/2014/main" id="{E53AA4A2-69C2-415D-A08D-D08E091C2610}"/>
                </a:ext>
                <a:ext uri="{C183D7F6-B498-43B3-948B-1728B52AA6E4}">
                  <adec:decorative xmlns:adec="http://schemas.microsoft.com/office/drawing/2017/decorative" val="1"/>
                </a:ext>
              </a:extLst>
            </p:cNvPr>
            <p:cNvSpPr/>
            <p:nvPr/>
          </p:nvSpPr>
          <p:spPr>
            <a:xfrm>
              <a:off x="2871492" y="2591824"/>
              <a:ext cx="1407180" cy="812460"/>
            </a:xfrm>
            <a:custGeom>
              <a:avLst/>
              <a:gdLst>
                <a:gd name="connsiteX0" fmla="*/ 0 w 1407180"/>
                <a:gd name="connsiteY0" fmla="*/ 656468 h 812460"/>
                <a:gd name="connsiteX1" fmla="*/ 149493 w 1407180"/>
                <a:gd name="connsiteY1" fmla="*/ 812460 h 812460"/>
                <a:gd name="connsiteX2" fmla="*/ 1111445 w 1407180"/>
                <a:gd name="connsiteY2" fmla="*/ 812460 h 812460"/>
                <a:gd name="connsiteX3" fmla="*/ 1407181 w 1407180"/>
                <a:gd name="connsiteY3" fmla="*/ 536224 h 812460"/>
                <a:gd name="connsiteX4" fmla="*/ 1111445 w 1407180"/>
                <a:gd name="connsiteY4" fmla="*/ 259987 h 812460"/>
                <a:gd name="connsiteX5" fmla="*/ 1013950 w 1407180"/>
                <a:gd name="connsiteY5" fmla="*/ 276236 h 812460"/>
                <a:gd name="connsiteX6" fmla="*/ 604470 w 1407180"/>
                <a:gd name="connsiteY6" fmla="*/ 0 h 812460"/>
                <a:gd name="connsiteX7" fmla="*/ 601220 w 1407180"/>
                <a:gd name="connsiteY7" fmla="*/ 0 h 812460"/>
                <a:gd name="connsiteX8" fmla="*/ 168992 w 1407180"/>
                <a:gd name="connsiteY8" fmla="*/ 402980 h 812460"/>
                <a:gd name="connsiteX9" fmla="*/ 185241 w 1407180"/>
                <a:gd name="connsiteY9" fmla="*/ 510225 h 812460"/>
                <a:gd name="connsiteX10" fmla="*/ 162492 w 1407180"/>
                <a:gd name="connsiteY10" fmla="*/ 510225 h 812460"/>
                <a:gd name="connsiteX11" fmla="*/ 0 w 1407180"/>
                <a:gd name="connsiteY11" fmla="*/ 656468 h 812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07180" h="812460">
                  <a:moveTo>
                    <a:pt x="0" y="656468"/>
                  </a:moveTo>
                  <a:cubicBezTo>
                    <a:pt x="0" y="734464"/>
                    <a:pt x="64997" y="802710"/>
                    <a:pt x="149493" y="812460"/>
                  </a:cubicBezTo>
                  <a:lnTo>
                    <a:pt x="1111445" y="812460"/>
                  </a:lnTo>
                  <a:cubicBezTo>
                    <a:pt x="1273937" y="812460"/>
                    <a:pt x="1407181" y="688966"/>
                    <a:pt x="1407181" y="536224"/>
                  </a:cubicBezTo>
                  <a:cubicBezTo>
                    <a:pt x="1407181" y="380231"/>
                    <a:pt x="1273937" y="259987"/>
                    <a:pt x="1111445" y="259987"/>
                  </a:cubicBezTo>
                  <a:cubicBezTo>
                    <a:pt x="1075697" y="259987"/>
                    <a:pt x="1046449" y="269737"/>
                    <a:pt x="1013950" y="276236"/>
                  </a:cubicBezTo>
                  <a:cubicBezTo>
                    <a:pt x="955453" y="113744"/>
                    <a:pt x="792961" y="0"/>
                    <a:pt x="604470" y="0"/>
                  </a:cubicBezTo>
                  <a:cubicBezTo>
                    <a:pt x="604470" y="0"/>
                    <a:pt x="601220" y="0"/>
                    <a:pt x="601220" y="0"/>
                  </a:cubicBezTo>
                  <a:cubicBezTo>
                    <a:pt x="360732" y="0"/>
                    <a:pt x="168992" y="181991"/>
                    <a:pt x="168992" y="402980"/>
                  </a:cubicBezTo>
                  <a:cubicBezTo>
                    <a:pt x="168992" y="438728"/>
                    <a:pt x="178741" y="477727"/>
                    <a:pt x="185241" y="510225"/>
                  </a:cubicBezTo>
                  <a:lnTo>
                    <a:pt x="162492" y="510225"/>
                  </a:lnTo>
                  <a:cubicBezTo>
                    <a:pt x="74746" y="503725"/>
                    <a:pt x="0" y="568722"/>
                    <a:pt x="0" y="656468"/>
                  </a:cubicBezTo>
                </a:path>
              </a:pathLst>
            </a:custGeom>
            <a:solidFill>
              <a:srgbClr val="0072C6"/>
            </a:solidFill>
            <a:ln w="32385" cap="flat">
              <a:noFill/>
              <a:prstDash val="solid"/>
              <a:miter/>
            </a:ln>
          </p:spPr>
          <p:txBody>
            <a:bodyPr rtlCol="0" anchor="ct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1C535CC9-2A73-4DBC-B0CC-0A29B239874C}"/>
                </a:ext>
                <a:ext uri="{C183D7F6-B498-43B3-948B-1728B52AA6E4}">
                  <adec:decorative xmlns:adec="http://schemas.microsoft.com/office/drawing/2017/decorative" val="1"/>
                </a:ext>
              </a:extLst>
            </p:cNvPr>
            <p:cNvSpPr/>
            <p:nvPr/>
          </p:nvSpPr>
          <p:spPr>
            <a:xfrm>
              <a:off x="2643710" y="2718568"/>
              <a:ext cx="1563172" cy="906705"/>
            </a:xfrm>
            <a:custGeom>
              <a:avLst/>
              <a:gdLst>
                <a:gd name="connsiteX0" fmla="*/ 0 w 1563172"/>
                <a:gd name="connsiteY0" fmla="*/ 734464 h 906705"/>
                <a:gd name="connsiteX1" fmla="*/ 165742 w 1563172"/>
                <a:gd name="connsiteY1" fmla="*/ 906705 h 906705"/>
                <a:gd name="connsiteX2" fmla="*/ 1234939 w 1563172"/>
                <a:gd name="connsiteY2" fmla="*/ 906705 h 906705"/>
                <a:gd name="connsiteX3" fmla="*/ 1563173 w 1563172"/>
                <a:gd name="connsiteY3" fmla="*/ 597971 h 906705"/>
                <a:gd name="connsiteX4" fmla="*/ 1234939 w 1563172"/>
                <a:gd name="connsiteY4" fmla="*/ 289236 h 906705"/>
                <a:gd name="connsiteX5" fmla="*/ 1127695 w 1563172"/>
                <a:gd name="connsiteY5" fmla="*/ 308735 h 906705"/>
                <a:gd name="connsiteX6" fmla="*/ 672717 w 1563172"/>
                <a:gd name="connsiteY6" fmla="*/ 0 h 906705"/>
                <a:gd name="connsiteX7" fmla="*/ 669467 w 1563172"/>
                <a:gd name="connsiteY7" fmla="*/ 0 h 906705"/>
                <a:gd name="connsiteX8" fmla="*/ 188491 w 1563172"/>
                <a:gd name="connsiteY8" fmla="*/ 448478 h 906705"/>
                <a:gd name="connsiteX9" fmla="*/ 207990 w 1563172"/>
                <a:gd name="connsiteY9" fmla="*/ 565472 h 906705"/>
                <a:gd name="connsiteX10" fmla="*/ 181991 w 1563172"/>
                <a:gd name="connsiteY10" fmla="*/ 565472 h 906705"/>
                <a:gd name="connsiteX11" fmla="*/ 0 w 1563172"/>
                <a:gd name="connsiteY11" fmla="*/ 734464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3172" h="906705">
                  <a:moveTo>
                    <a:pt x="0" y="734464"/>
                  </a:moveTo>
                  <a:cubicBezTo>
                    <a:pt x="0" y="822209"/>
                    <a:pt x="71496" y="896956"/>
                    <a:pt x="165742" y="906705"/>
                  </a:cubicBezTo>
                  <a:lnTo>
                    <a:pt x="1234939" y="906705"/>
                  </a:lnTo>
                  <a:cubicBezTo>
                    <a:pt x="1416930" y="906705"/>
                    <a:pt x="1563173" y="770212"/>
                    <a:pt x="1563173" y="597971"/>
                  </a:cubicBezTo>
                  <a:cubicBezTo>
                    <a:pt x="1563173" y="425729"/>
                    <a:pt x="1416930" y="289236"/>
                    <a:pt x="1234939" y="289236"/>
                  </a:cubicBezTo>
                  <a:cubicBezTo>
                    <a:pt x="1195941" y="289236"/>
                    <a:pt x="1160193" y="298985"/>
                    <a:pt x="1127695" y="308735"/>
                  </a:cubicBezTo>
                  <a:cubicBezTo>
                    <a:pt x="1062698" y="126744"/>
                    <a:pt x="883957" y="0"/>
                    <a:pt x="672717" y="0"/>
                  </a:cubicBez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path>
              </a:pathLst>
            </a:custGeom>
            <a:solidFill>
              <a:srgbClr val="59B4D9"/>
            </a:solidFill>
            <a:ln w="32385" cap="flat">
              <a:noFill/>
              <a:prstDash val="solid"/>
              <a:miter/>
            </a:ln>
          </p:spPr>
          <p:txBody>
            <a:bodyPr rtlCol="0" anchor="ct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EDB27865-6B13-43D3-AD86-6C1C33951A0F}"/>
                </a:ext>
                <a:ext uri="{C183D7F6-B498-43B3-948B-1728B52AA6E4}">
                  <adec:decorative xmlns:adec="http://schemas.microsoft.com/office/drawing/2017/decorative" val="1"/>
                </a:ext>
              </a:extLst>
            </p:cNvPr>
            <p:cNvSpPr/>
            <p:nvPr/>
          </p:nvSpPr>
          <p:spPr>
            <a:xfrm>
              <a:off x="2653753" y="2718568"/>
              <a:ext cx="835208" cy="906705"/>
            </a:xfrm>
            <a:custGeom>
              <a:avLst/>
              <a:gdLst>
                <a:gd name="connsiteX0" fmla="*/ 672717 w 835208"/>
                <a:gd name="connsiteY0" fmla="*/ 0 h 906705"/>
                <a:gd name="connsiteX1" fmla="*/ 669467 w 835208"/>
                <a:gd name="connsiteY1" fmla="*/ 0 h 906705"/>
                <a:gd name="connsiteX2" fmla="*/ 188491 w 835208"/>
                <a:gd name="connsiteY2" fmla="*/ 448478 h 906705"/>
                <a:gd name="connsiteX3" fmla="*/ 207990 w 835208"/>
                <a:gd name="connsiteY3" fmla="*/ 565472 h 906705"/>
                <a:gd name="connsiteX4" fmla="*/ 181991 w 835208"/>
                <a:gd name="connsiteY4" fmla="*/ 565472 h 906705"/>
                <a:gd name="connsiteX5" fmla="*/ 0 w 835208"/>
                <a:gd name="connsiteY5" fmla="*/ 734464 h 906705"/>
                <a:gd name="connsiteX6" fmla="*/ 165742 w 835208"/>
                <a:gd name="connsiteY6" fmla="*/ 906705 h 906705"/>
                <a:gd name="connsiteX7" fmla="*/ 191741 w 835208"/>
                <a:gd name="connsiteY7" fmla="*/ 906705 h 906705"/>
                <a:gd name="connsiteX8" fmla="*/ 334734 w 835208"/>
                <a:gd name="connsiteY8" fmla="*/ 640219 h 906705"/>
                <a:gd name="connsiteX9" fmla="*/ 835209 w 835208"/>
                <a:gd name="connsiteY9" fmla="*/ 29249 h 906705"/>
                <a:gd name="connsiteX10" fmla="*/ 672717 w 835208"/>
                <a:gd name="connsiteY10" fmla="*/ 0 h 906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5208" h="906705">
                  <a:moveTo>
                    <a:pt x="672717" y="0"/>
                  </a:moveTo>
                  <a:cubicBezTo>
                    <a:pt x="672717" y="0"/>
                    <a:pt x="669467" y="0"/>
                    <a:pt x="669467" y="0"/>
                  </a:cubicBezTo>
                  <a:cubicBezTo>
                    <a:pt x="402980" y="0"/>
                    <a:pt x="188491" y="201490"/>
                    <a:pt x="188491" y="448478"/>
                  </a:cubicBezTo>
                  <a:cubicBezTo>
                    <a:pt x="188491" y="490726"/>
                    <a:pt x="198240" y="529724"/>
                    <a:pt x="207990" y="565472"/>
                  </a:cubicBezTo>
                  <a:lnTo>
                    <a:pt x="181991" y="565472"/>
                  </a:lnTo>
                  <a:cubicBezTo>
                    <a:pt x="84496" y="565472"/>
                    <a:pt x="0" y="636969"/>
                    <a:pt x="0" y="734464"/>
                  </a:cubicBezTo>
                  <a:cubicBezTo>
                    <a:pt x="0" y="822209"/>
                    <a:pt x="71496" y="896956"/>
                    <a:pt x="165742" y="906705"/>
                  </a:cubicBezTo>
                  <a:lnTo>
                    <a:pt x="191741" y="906705"/>
                  </a:lnTo>
                  <a:cubicBezTo>
                    <a:pt x="94245" y="685716"/>
                    <a:pt x="334734" y="640219"/>
                    <a:pt x="334734" y="640219"/>
                  </a:cubicBezTo>
                  <a:cubicBezTo>
                    <a:pt x="311985" y="97495"/>
                    <a:pt x="822210" y="35748"/>
                    <a:pt x="835209" y="29249"/>
                  </a:cubicBezTo>
                  <a:cubicBezTo>
                    <a:pt x="786461" y="9750"/>
                    <a:pt x="731214" y="0"/>
                    <a:pt x="672717" y="0"/>
                  </a:cubicBezTo>
                  <a:close/>
                </a:path>
              </a:pathLst>
            </a:custGeom>
            <a:solidFill>
              <a:srgbClr val="FFFFFF">
                <a:alpha val="20000"/>
              </a:srgbClr>
            </a:solidFill>
            <a:ln w="32385" cap="flat">
              <a:noFill/>
              <a:prstDash val="solid"/>
              <a:miter/>
            </a:ln>
          </p:spPr>
          <p:txBody>
            <a:bodyPr rtlCol="0" anchor="ct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2A8F004-A112-409B-B0C8-8B1EAFDFF74D}"/>
                </a:ext>
                <a:ext uri="{C183D7F6-B498-43B3-948B-1728B52AA6E4}">
                  <adec:decorative xmlns:adec="http://schemas.microsoft.com/office/drawing/2017/decorative" val="1"/>
                </a:ext>
              </a:extLst>
            </p:cNvPr>
            <p:cNvSpPr/>
            <p:nvPr/>
          </p:nvSpPr>
          <p:spPr>
            <a:xfrm>
              <a:off x="3111980" y="3085800"/>
              <a:ext cx="464727" cy="539473"/>
            </a:xfrm>
            <a:custGeom>
              <a:avLst/>
              <a:gdLst>
                <a:gd name="connsiteX0" fmla="*/ 71496 w 464727"/>
                <a:gd name="connsiteY0" fmla="*/ 0 h 539473"/>
                <a:gd name="connsiteX1" fmla="*/ 230739 w 464727"/>
                <a:gd name="connsiteY1" fmla="*/ 0 h 539473"/>
                <a:gd name="connsiteX2" fmla="*/ 464727 w 464727"/>
                <a:gd name="connsiteY2" fmla="*/ 233988 h 539473"/>
                <a:gd name="connsiteX3" fmla="*/ 155992 w 464727"/>
                <a:gd name="connsiteY3" fmla="*/ 539473 h 539473"/>
                <a:gd name="connsiteX4" fmla="*/ 0 w 464727"/>
                <a:gd name="connsiteY4" fmla="*/ 539473 h 539473"/>
                <a:gd name="connsiteX5" fmla="*/ 302235 w 464727"/>
                <a:gd name="connsiteY5" fmla="*/ 233988 h 539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4727" h="539473">
                  <a:moveTo>
                    <a:pt x="71496" y="0"/>
                  </a:moveTo>
                  <a:lnTo>
                    <a:pt x="230739" y="0"/>
                  </a:lnTo>
                  <a:lnTo>
                    <a:pt x="464727" y="233988"/>
                  </a:lnTo>
                  <a:lnTo>
                    <a:pt x="155992" y="539473"/>
                  </a:lnTo>
                  <a:lnTo>
                    <a:pt x="0" y="539473"/>
                  </a:lnTo>
                  <a:lnTo>
                    <a:pt x="302235" y="233988"/>
                  </a:lnTo>
                  <a:close/>
                </a:path>
              </a:pathLst>
            </a:custGeom>
            <a:solidFill>
              <a:srgbClr val="FFFFFF"/>
            </a:solidFill>
            <a:ln w="32385" cap="flat">
              <a:noFill/>
              <a:prstDash val="solid"/>
              <a:miter/>
            </a:ln>
          </p:spPr>
          <p:txBody>
            <a:bodyPr rtlCol="0" anchor="ct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78C4E12E-42AE-4C6F-B351-A4BDD49002C4}"/>
                </a:ext>
                <a:ext uri="{C183D7F6-B498-43B3-948B-1728B52AA6E4}">
                  <adec:decorative xmlns:adec="http://schemas.microsoft.com/office/drawing/2017/decorative" val="1"/>
                </a:ext>
              </a:extLst>
            </p:cNvPr>
            <p:cNvSpPr/>
            <p:nvPr/>
          </p:nvSpPr>
          <p:spPr>
            <a:xfrm>
              <a:off x="3508460" y="2738067"/>
              <a:ext cx="380231" cy="412729"/>
            </a:xfrm>
            <a:custGeom>
              <a:avLst/>
              <a:gdLst>
                <a:gd name="connsiteX0" fmla="*/ 32498 w 380231"/>
                <a:gd name="connsiteY0" fmla="*/ 0 h 412729"/>
                <a:gd name="connsiteX1" fmla="*/ 194990 w 380231"/>
                <a:gd name="connsiteY1" fmla="*/ 0 h 412729"/>
                <a:gd name="connsiteX2" fmla="*/ 380231 w 380231"/>
                <a:gd name="connsiteY2" fmla="*/ 188491 h 412729"/>
                <a:gd name="connsiteX3" fmla="*/ 149493 w 380231"/>
                <a:gd name="connsiteY3" fmla="*/ 412730 h 412729"/>
                <a:gd name="connsiteX4" fmla="*/ 0 w 380231"/>
                <a:gd name="connsiteY4" fmla="*/ 412730 h 412729"/>
                <a:gd name="connsiteX5" fmla="*/ 217739 w 380231"/>
                <a:gd name="connsiteY5" fmla="*/ 185241 h 412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231" h="412729">
                  <a:moveTo>
                    <a:pt x="32498" y="0"/>
                  </a:moveTo>
                  <a:lnTo>
                    <a:pt x="194990" y="0"/>
                  </a:lnTo>
                  <a:lnTo>
                    <a:pt x="380231" y="188491"/>
                  </a:lnTo>
                  <a:lnTo>
                    <a:pt x="149493" y="412730"/>
                  </a:lnTo>
                  <a:lnTo>
                    <a:pt x="0" y="412730"/>
                  </a:lnTo>
                  <a:lnTo>
                    <a:pt x="217739" y="185241"/>
                  </a:lnTo>
                  <a:close/>
                </a:path>
              </a:pathLst>
            </a:custGeom>
            <a:solidFill>
              <a:srgbClr val="FFFFFF"/>
            </a:solidFill>
            <a:ln w="32385" cap="flat">
              <a:noFill/>
              <a:prstDash val="solid"/>
              <a:miter/>
            </a:ln>
          </p:spPr>
          <p:txBody>
            <a:bodyPr rtlCol="0" anchor="ct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19456C61-CD0C-43D0-BFAE-7A524D2CBC4D}"/>
                </a:ext>
                <a:ext uri="{C183D7F6-B498-43B3-948B-1728B52AA6E4}">
                  <adec:decorative xmlns:adec="http://schemas.microsoft.com/office/drawing/2017/decorative" val="1"/>
                </a:ext>
              </a:extLst>
            </p:cNvPr>
            <p:cNvSpPr/>
            <p:nvPr/>
          </p:nvSpPr>
          <p:spPr>
            <a:xfrm>
              <a:off x="3674202" y="3157296"/>
              <a:ext cx="370481" cy="367231"/>
            </a:xfrm>
            <a:custGeom>
              <a:avLst/>
              <a:gdLst>
                <a:gd name="connsiteX0" fmla="*/ 55247 w 370481"/>
                <a:gd name="connsiteY0" fmla="*/ 0 h 367231"/>
                <a:gd name="connsiteX1" fmla="*/ 214489 w 370481"/>
                <a:gd name="connsiteY1" fmla="*/ 0 h 367231"/>
                <a:gd name="connsiteX2" fmla="*/ 370482 w 370481"/>
                <a:gd name="connsiteY2" fmla="*/ 155992 h 367231"/>
                <a:gd name="connsiteX3" fmla="*/ 155992 w 370481"/>
                <a:gd name="connsiteY3" fmla="*/ 367232 h 367231"/>
                <a:gd name="connsiteX4" fmla="*/ 0 w 370481"/>
                <a:gd name="connsiteY4" fmla="*/ 367232 h 367231"/>
                <a:gd name="connsiteX5" fmla="*/ 207990 w 370481"/>
                <a:gd name="connsiteY5" fmla="*/ 155992 h 367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0481" h="367231">
                  <a:moveTo>
                    <a:pt x="55247" y="0"/>
                  </a:moveTo>
                  <a:lnTo>
                    <a:pt x="214489" y="0"/>
                  </a:lnTo>
                  <a:lnTo>
                    <a:pt x="370482" y="155992"/>
                  </a:lnTo>
                  <a:lnTo>
                    <a:pt x="155992" y="367232"/>
                  </a:lnTo>
                  <a:lnTo>
                    <a:pt x="0" y="367232"/>
                  </a:lnTo>
                  <a:lnTo>
                    <a:pt x="207990" y="155992"/>
                  </a:lnTo>
                  <a:close/>
                </a:path>
              </a:pathLst>
            </a:custGeom>
            <a:solidFill>
              <a:srgbClr val="FFFFFF"/>
            </a:solidFill>
            <a:ln w="32385" cap="flat">
              <a:noFill/>
              <a:prstDash val="solid"/>
              <a:miter/>
            </a:ln>
          </p:spPr>
          <p:txBody>
            <a:bodyPr rtlCol="0" anchor="ctr"/>
            <a:lstStyle/>
            <a:p>
              <a:pPr marL="0" marR="0" lvl="0" indent="0" algn="l" defTabSz="932060" rtl="0" eaLnBrk="1" fontAlgn="auto" latinLnBrk="0" hangingPunct="1">
                <a:lnSpc>
                  <a:spcPct val="100000"/>
                </a:lnSpc>
                <a:spcBef>
                  <a:spcPts val="0"/>
                </a:spcBef>
                <a:spcAft>
                  <a:spcPts val="0"/>
                </a:spcAft>
                <a:buClrTx/>
                <a:buSzTx/>
                <a:buFontTx/>
                <a:buNone/>
                <a:tabLst/>
                <a:defRPr/>
              </a:pPr>
              <a:endParaRPr kumimoji="0" lang="en-US" sz="1836" b="0" i="0" u="none" strike="noStrike" kern="0" cap="none" spc="0" normalizeH="0" baseline="0" noProof="0">
                <a:ln>
                  <a:noFill/>
                </a:ln>
                <a:solidFill>
                  <a:prstClr val="white"/>
                </a:solidFill>
                <a:effectLst/>
                <a:uLnTx/>
                <a:uFillTx/>
                <a:latin typeface="Segoe UI"/>
                <a:ea typeface="+mn-ea"/>
                <a:cs typeface="+mn-cs"/>
              </a:endParaRPr>
            </a:p>
          </p:txBody>
        </p:sp>
      </p:grpSp>
      <p:sp>
        <p:nvSpPr>
          <p:cNvPr id="56" name="Content Placeholder 4">
            <a:extLst>
              <a:ext uri="{FF2B5EF4-FFF2-40B4-BE49-F238E27FC236}">
                <a16:creationId xmlns:a16="http://schemas.microsoft.com/office/drawing/2014/main" id="{73606B1D-F327-44C0-BA09-F20216B371C6}"/>
              </a:ext>
            </a:extLst>
          </p:cNvPr>
          <p:cNvSpPr txBox="1">
            <a:spLocks/>
          </p:cNvSpPr>
          <p:nvPr/>
        </p:nvSpPr>
        <p:spPr>
          <a:xfrm>
            <a:off x="1010291" y="4538336"/>
            <a:ext cx="2201916" cy="545994"/>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2205" rtl="0" eaLnBrk="1" fontAlgn="auto" latinLnBrk="0" hangingPunct="1">
              <a:lnSpc>
                <a:spcPct val="100000"/>
              </a:lnSpc>
              <a:spcBef>
                <a:spcPts val="0"/>
              </a:spcBef>
              <a:spcAft>
                <a:spcPts val="0"/>
              </a:spcAft>
              <a:buClrTx/>
              <a:buSzTx/>
              <a:buFontTx/>
              <a:buNone/>
              <a:tabLst/>
              <a:defRPr/>
            </a:pPr>
            <a:r>
              <a:rPr kumimoji="0" lang="en-US" sz="2448" b="0" i="0" u="none" strike="noStrike" kern="1200" cap="none" spc="0" normalizeH="0" baseline="0" noProof="0">
                <a:ln>
                  <a:noFill/>
                </a:ln>
                <a:solidFill>
                  <a:srgbClr val="50E6FF"/>
                </a:solidFill>
                <a:effectLst/>
                <a:uLnTx/>
                <a:uFillTx/>
                <a:latin typeface="Segoe UI Semibold"/>
                <a:ea typeface="+mn-ea"/>
                <a:cs typeface="+mn-cs"/>
              </a:rPr>
              <a:t>Azure Migrate</a:t>
            </a:r>
          </a:p>
        </p:txBody>
      </p:sp>
      <p:grpSp>
        <p:nvGrpSpPr>
          <p:cNvPr id="57" name="Group 56">
            <a:extLst>
              <a:ext uri="{FF2B5EF4-FFF2-40B4-BE49-F238E27FC236}">
                <a16:creationId xmlns:a16="http://schemas.microsoft.com/office/drawing/2014/main" id="{B3F75967-26A0-4239-B4C5-7487D85181CC}"/>
              </a:ext>
              <a:ext uri="{C183D7F6-B498-43B3-948B-1728B52AA6E4}">
                <adec:decorative xmlns:adec="http://schemas.microsoft.com/office/drawing/2017/decorative" val="1"/>
              </a:ext>
            </a:extLst>
          </p:cNvPr>
          <p:cNvGrpSpPr/>
          <p:nvPr/>
        </p:nvGrpSpPr>
        <p:grpSpPr>
          <a:xfrm>
            <a:off x="3749390" y="2638100"/>
            <a:ext cx="313456" cy="313454"/>
            <a:chOff x="3504672" y="2212396"/>
            <a:chExt cx="601768" cy="601764"/>
          </a:xfrm>
        </p:grpSpPr>
        <p:sp>
          <p:nvSpPr>
            <p:cNvPr id="58" name="Oval 57">
              <a:extLst>
                <a:ext uri="{FF2B5EF4-FFF2-40B4-BE49-F238E27FC236}">
                  <a16:creationId xmlns:a16="http://schemas.microsoft.com/office/drawing/2014/main" id="{C8E2551D-7E48-48AD-A5C3-1B294188AD39}"/>
                </a:ext>
                <a:ext uri="{C183D7F6-B498-43B3-948B-1728B52AA6E4}">
                  <adec:decorative xmlns:adec="http://schemas.microsoft.com/office/drawing/2017/decorative" val="1"/>
                </a:ext>
              </a:extLst>
            </p:cNvPr>
            <p:cNvSpPr/>
            <p:nvPr/>
          </p:nvSpPr>
          <p:spPr bwMode="auto">
            <a:xfrm>
              <a:off x="3504672" y="2212396"/>
              <a:ext cx="601768" cy="601764"/>
            </a:xfrm>
            <a:prstGeom prst="ellipse">
              <a:avLst/>
            </a:prstGeom>
            <a:solidFill>
              <a:srgbClr val="50E6FF"/>
            </a:solidFill>
            <a:ln w="19050" cap="flat" cmpd="sng" algn="ctr">
              <a:noFill/>
              <a:prstDash val="soli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err="1">
                <a:ln>
                  <a:noFill/>
                </a:ln>
                <a:solidFill>
                  <a:prstClr val="white"/>
                </a:solidFill>
                <a:effectLst/>
                <a:uLnTx/>
                <a:uFillTx/>
                <a:latin typeface="Segoe UI"/>
                <a:ea typeface="+mn-ea"/>
                <a:cs typeface="+mn-cs"/>
              </a:endParaRPr>
            </a:p>
          </p:txBody>
        </p:sp>
        <p:sp>
          <p:nvSpPr>
            <p:cNvPr id="59" name="Isosceles Triangle 58">
              <a:extLst>
                <a:ext uri="{FF2B5EF4-FFF2-40B4-BE49-F238E27FC236}">
                  <a16:creationId xmlns:a16="http://schemas.microsoft.com/office/drawing/2014/main" id="{D8899564-692F-40F1-A131-2509AA086C33}"/>
                </a:ext>
                <a:ext uri="{C183D7F6-B498-43B3-948B-1728B52AA6E4}">
                  <adec:decorative xmlns:adec="http://schemas.microsoft.com/office/drawing/2017/decorative" val="1"/>
                </a:ext>
              </a:extLst>
            </p:cNvPr>
            <p:cNvSpPr/>
            <p:nvPr/>
          </p:nvSpPr>
          <p:spPr>
            <a:xfrm rot="5400000">
              <a:off x="3678934" y="2399237"/>
              <a:ext cx="325400" cy="228082"/>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a:ea typeface="+mn-ea"/>
                <a:cs typeface="+mn-cs"/>
              </a:endParaRPr>
            </a:p>
          </p:txBody>
        </p:sp>
      </p:grpSp>
      <p:sp>
        <p:nvSpPr>
          <p:cNvPr id="61" name="Content Placeholder 12">
            <a:extLst>
              <a:ext uri="{FF2B5EF4-FFF2-40B4-BE49-F238E27FC236}">
                <a16:creationId xmlns:a16="http://schemas.microsoft.com/office/drawing/2014/main" id="{CC831F86-C534-4697-AAC1-6F6CFF2F5862}"/>
              </a:ext>
            </a:extLst>
          </p:cNvPr>
          <p:cNvSpPr txBox="1">
            <a:spLocks/>
          </p:cNvSpPr>
          <p:nvPr/>
        </p:nvSpPr>
        <p:spPr>
          <a:xfrm>
            <a:off x="4243312" y="2469880"/>
            <a:ext cx="1165154" cy="654009"/>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2060" rtl="0" eaLnBrk="1" fontAlgn="auto" latinLnBrk="0" hangingPunct="1">
              <a:lnSpc>
                <a:spcPct val="100000"/>
              </a:lnSpc>
              <a:spcBef>
                <a:spcPts val="0"/>
              </a:spcBef>
              <a:spcAft>
                <a:spcPts val="600"/>
              </a:spcAft>
              <a:buClrTx/>
              <a:buSzPct val="90000"/>
              <a:buFontTx/>
              <a:buNone/>
              <a:tabLst/>
              <a:defRPr/>
            </a:pPr>
            <a:r>
              <a:rPr kumimoji="0" lang="en-US" sz="1836"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Multiple scenarios </a:t>
            </a:r>
          </a:p>
        </p:txBody>
      </p:sp>
      <p:sp>
        <p:nvSpPr>
          <p:cNvPr id="62" name="Content Placeholder 15">
            <a:extLst>
              <a:ext uri="{FF2B5EF4-FFF2-40B4-BE49-F238E27FC236}">
                <a16:creationId xmlns:a16="http://schemas.microsoft.com/office/drawing/2014/main" id="{979EA0EB-65F4-4EA3-9408-E5DCCDA12F66}"/>
              </a:ext>
            </a:extLst>
          </p:cNvPr>
          <p:cNvSpPr txBox="1">
            <a:spLocks/>
          </p:cNvSpPr>
          <p:nvPr/>
        </p:nvSpPr>
        <p:spPr>
          <a:xfrm>
            <a:off x="5955405" y="2506495"/>
            <a:ext cx="5555650" cy="606316"/>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2205" rtl="0" eaLnBrk="1" fontAlgn="auto" latinLnBrk="0" hangingPunct="1">
              <a:lnSpc>
                <a:spcPct val="100000"/>
              </a:lnSpc>
              <a:spcBef>
                <a:spcPts val="0"/>
              </a:spcBef>
              <a:spcAft>
                <a:spcPts val="0"/>
              </a:spcAft>
              <a:buClrTx/>
              <a:buSzTx/>
              <a:buFontTx/>
              <a:buNone/>
              <a:tabLst/>
              <a:defRPr/>
            </a:pPr>
            <a:r>
              <a:rPr kumimoji="0" lang="en-US" sz="1632" b="0" i="0" u="none" strike="noStrike" kern="1200" cap="none" spc="0" normalizeH="0" baseline="0" noProof="0">
                <a:ln>
                  <a:solidFill>
                    <a:prstClr val="white"/>
                  </a:solidFill>
                </a:ln>
                <a:solidFill>
                  <a:prstClr val="white"/>
                </a:solidFill>
                <a:effectLst/>
                <a:uLnTx/>
                <a:uFillTx/>
                <a:latin typeface="Segoe UI"/>
                <a:ea typeface="+mn-ea"/>
                <a:cs typeface="Segoe UI" panose="020B0502040204020203" pitchFamily="34" charset="0"/>
              </a:rPr>
              <a:t>Migrate Windows and Linux Servers, Databases, Data, </a:t>
            </a:r>
            <a:br>
              <a:rPr kumimoji="0" lang="en-US" sz="1632" b="0" i="0" u="none" strike="noStrike" kern="1200" cap="none" spc="0" normalizeH="0" baseline="0" noProof="0">
                <a:ln>
                  <a:solidFill>
                    <a:prstClr val="white"/>
                  </a:solidFill>
                </a:ln>
                <a:solidFill>
                  <a:prstClr val="white"/>
                </a:solidFill>
                <a:effectLst/>
                <a:uLnTx/>
                <a:uFillTx/>
                <a:latin typeface="Segoe UI"/>
                <a:ea typeface="+mn-ea"/>
                <a:cs typeface="Segoe UI" panose="020B0502040204020203" pitchFamily="34" charset="0"/>
              </a:rPr>
            </a:br>
            <a:r>
              <a:rPr kumimoji="0" lang="en-US" sz="1632" b="0" i="0" u="none" strike="noStrike" kern="1200" cap="none" spc="0" normalizeH="0" baseline="0" noProof="0">
                <a:ln>
                  <a:solidFill>
                    <a:prstClr val="white"/>
                  </a:solidFill>
                </a:ln>
                <a:solidFill>
                  <a:prstClr val="white"/>
                </a:solidFill>
                <a:effectLst/>
                <a:uLnTx/>
                <a:uFillTx/>
                <a:latin typeface="Segoe UI"/>
                <a:ea typeface="+mn-ea"/>
                <a:cs typeface="Segoe UI" panose="020B0502040204020203" pitchFamily="34" charset="0"/>
              </a:rPr>
              <a:t>Web Applications and Virtual Desktops </a:t>
            </a:r>
          </a:p>
        </p:txBody>
      </p:sp>
      <p:grpSp>
        <p:nvGrpSpPr>
          <p:cNvPr id="63" name="Group 62">
            <a:extLst>
              <a:ext uri="{FF2B5EF4-FFF2-40B4-BE49-F238E27FC236}">
                <a16:creationId xmlns:a16="http://schemas.microsoft.com/office/drawing/2014/main" id="{27C669E9-0F8F-4AEB-932B-203B91A1CCD5}"/>
              </a:ext>
              <a:ext uri="{C183D7F6-B498-43B3-948B-1728B52AA6E4}">
                <adec:decorative xmlns:adec="http://schemas.microsoft.com/office/drawing/2017/decorative" val="1"/>
              </a:ext>
            </a:extLst>
          </p:cNvPr>
          <p:cNvGrpSpPr/>
          <p:nvPr/>
        </p:nvGrpSpPr>
        <p:grpSpPr>
          <a:xfrm>
            <a:off x="3749390" y="3807307"/>
            <a:ext cx="313456" cy="313454"/>
            <a:chOff x="3504672" y="2212396"/>
            <a:chExt cx="601768" cy="601764"/>
          </a:xfrm>
        </p:grpSpPr>
        <p:sp>
          <p:nvSpPr>
            <p:cNvPr id="64" name="Oval 63">
              <a:extLst>
                <a:ext uri="{FF2B5EF4-FFF2-40B4-BE49-F238E27FC236}">
                  <a16:creationId xmlns:a16="http://schemas.microsoft.com/office/drawing/2014/main" id="{4D32CD6F-E2CD-4CE2-90FC-0022B56BCD46}"/>
                </a:ext>
                <a:ext uri="{C183D7F6-B498-43B3-948B-1728B52AA6E4}">
                  <adec:decorative xmlns:adec="http://schemas.microsoft.com/office/drawing/2017/decorative" val="1"/>
                </a:ext>
              </a:extLst>
            </p:cNvPr>
            <p:cNvSpPr/>
            <p:nvPr/>
          </p:nvSpPr>
          <p:spPr bwMode="auto">
            <a:xfrm>
              <a:off x="3504672" y="2212396"/>
              <a:ext cx="601768" cy="601764"/>
            </a:xfrm>
            <a:prstGeom prst="ellipse">
              <a:avLst/>
            </a:prstGeom>
            <a:solidFill>
              <a:srgbClr val="50E6FF"/>
            </a:solidFill>
            <a:ln w="19050" cap="flat" cmpd="sng" algn="ctr">
              <a:noFill/>
              <a:prstDash val="soli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err="1">
                <a:ln>
                  <a:noFill/>
                </a:ln>
                <a:solidFill>
                  <a:prstClr val="white"/>
                </a:solidFill>
                <a:effectLst/>
                <a:uLnTx/>
                <a:uFillTx/>
                <a:latin typeface="Segoe UI"/>
                <a:ea typeface="+mn-ea"/>
                <a:cs typeface="+mn-cs"/>
              </a:endParaRPr>
            </a:p>
          </p:txBody>
        </p:sp>
        <p:sp>
          <p:nvSpPr>
            <p:cNvPr id="65" name="Isosceles Triangle 64">
              <a:extLst>
                <a:ext uri="{FF2B5EF4-FFF2-40B4-BE49-F238E27FC236}">
                  <a16:creationId xmlns:a16="http://schemas.microsoft.com/office/drawing/2014/main" id="{536B4329-01A8-4420-8DEC-74FAC8944D39}"/>
                </a:ext>
                <a:ext uri="{C183D7F6-B498-43B3-948B-1728B52AA6E4}">
                  <adec:decorative xmlns:adec="http://schemas.microsoft.com/office/drawing/2017/decorative" val="1"/>
                </a:ext>
              </a:extLst>
            </p:cNvPr>
            <p:cNvSpPr/>
            <p:nvPr/>
          </p:nvSpPr>
          <p:spPr>
            <a:xfrm rot="5400000">
              <a:off x="3678934" y="2399237"/>
              <a:ext cx="325400" cy="228082"/>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a:ea typeface="+mn-ea"/>
                <a:cs typeface="+mn-cs"/>
              </a:endParaRPr>
            </a:p>
          </p:txBody>
        </p:sp>
      </p:grpSp>
      <p:sp>
        <p:nvSpPr>
          <p:cNvPr id="66" name="Content Placeholder 16">
            <a:extLst>
              <a:ext uri="{FF2B5EF4-FFF2-40B4-BE49-F238E27FC236}">
                <a16:creationId xmlns:a16="http://schemas.microsoft.com/office/drawing/2014/main" id="{6F9E068F-077B-4B17-9CB0-67870EB3A6FE}"/>
              </a:ext>
            </a:extLst>
          </p:cNvPr>
          <p:cNvSpPr txBox="1">
            <a:spLocks/>
          </p:cNvSpPr>
          <p:nvPr/>
        </p:nvSpPr>
        <p:spPr>
          <a:xfrm>
            <a:off x="4250557" y="3643820"/>
            <a:ext cx="1418563" cy="809926"/>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2060" rtl="0" eaLnBrk="1" fontAlgn="auto" latinLnBrk="0" hangingPunct="1">
              <a:lnSpc>
                <a:spcPct val="100000"/>
              </a:lnSpc>
              <a:spcBef>
                <a:spcPts val="0"/>
              </a:spcBef>
              <a:spcAft>
                <a:spcPts val="600"/>
              </a:spcAft>
              <a:buClrTx/>
              <a:buSzPct val="90000"/>
              <a:buFontTx/>
              <a:buNone/>
              <a:tabLst/>
              <a:defRPr/>
            </a:pPr>
            <a:r>
              <a:rPr kumimoji="0" lang="en-US" sz="1836"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Diverse capabilities </a:t>
            </a:r>
          </a:p>
        </p:txBody>
      </p:sp>
      <p:sp>
        <p:nvSpPr>
          <p:cNvPr id="67" name="Content Placeholder 17">
            <a:extLst>
              <a:ext uri="{FF2B5EF4-FFF2-40B4-BE49-F238E27FC236}">
                <a16:creationId xmlns:a16="http://schemas.microsoft.com/office/drawing/2014/main" id="{FE02D9AA-D575-41E0-A089-7682D18EF20C}"/>
              </a:ext>
            </a:extLst>
          </p:cNvPr>
          <p:cNvSpPr txBox="1">
            <a:spLocks/>
          </p:cNvSpPr>
          <p:nvPr/>
        </p:nvSpPr>
        <p:spPr>
          <a:xfrm>
            <a:off x="5960639" y="3675529"/>
            <a:ext cx="5455480" cy="793966"/>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2060" rtl="0" eaLnBrk="1" fontAlgn="auto" latinLnBrk="0" hangingPunct="1">
              <a:lnSpc>
                <a:spcPct val="100000"/>
              </a:lnSpc>
              <a:spcBef>
                <a:spcPts val="0"/>
              </a:spcBef>
              <a:spcAft>
                <a:spcPts val="600"/>
              </a:spcAft>
              <a:buClrTx/>
              <a:buSzPct val="90000"/>
              <a:buFontTx/>
              <a:buNone/>
              <a:tabLst/>
              <a:defRPr/>
            </a:pPr>
            <a:r>
              <a:rPr kumimoji="0" lang="en-US" sz="1632" b="0" i="0" u="none" strike="noStrike" kern="1200" cap="none" spc="0" normalizeH="0" baseline="0" noProof="0">
                <a:ln>
                  <a:solidFill>
                    <a:prstClr val="white"/>
                  </a:solidFill>
                </a:ln>
                <a:solidFill>
                  <a:prstClr val="white"/>
                </a:solidFill>
                <a:effectLst/>
                <a:uLnTx/>
                <a:uFillTx/>
                <a:latin typeface="Segoe UI"/>
                <a:ea typeface="+mn-ea"/>
                <a:cs typeface="Segoe UI" panose="020B0502040204020203" pitchFamily="34" charset="0"/>
              </a:rPr>
              <a:t>Comprehensive discovery, assessment, and migration capabilities powered by Azure and third-party tools</a:t>
            </a:r>
          </a:p>
        </p:txBody>
      </p:sp>
      <p:grpSp>
        <p:nvGrpSpPr>
          <p:cNvPr id="68" name="Group 67">
            <a:extLst>
              <a:ext uri="{FF2B5EF4-FFF2-40B4-BE49-F238E27FC236}">
                <a16:creationId xmlns:a16="http://schemas.microsoft.com/office/drawing/2014/main" id="{7DB84E64-C8CD-4EA8-857F-2A56F36BDE26}"/>
              </a:ext>
              <a:ext uri="{C183D7F6-B498-43B3-948B-1728B52AA6E4}">
                <adec:decorative xmlns:adec="http://schemas.microsoft.com/office/drawing/2017/decorative" val="1"/>
              </a:ext>
            </a:extLst>
          </p:cNvPr>
          <p:cNvGrpSpPr/>
          <p:nvPr/>
        </p:nvGrpSpPr>
        <p:grpSpPr>
          <a:xfrm>
            <a:off x="3749390" y="4976513"/>
            <a:ext cx="313456" cy="313454"/>
            <a:chOff x="3504672" y="2212396"/>
            <a:chExt cx="601768" cy="601764"/>
          </a:xfrm>
        </p:grpSpPr>
        <p:sp>
          <p:nvSpPr>
            <p:cNvPr id="69" name="Oval 68">
              <a:extLst>
                <a:ext uri="{FF2B5EF4-FFF2-40B4-BE49-F238E27FC236}">
                  <a16:creationId xmlns:a16="http://schemas.microsoft.com/office/drawing/2014/main" id="{FC7443E1-3760-42B3-BC9B-A555D619E0EB}"/>
                </a:ext>
                <a:ext uri="{C183D7F6-B498-43B3-948B-1728B52AA6E4}">
                  <adec:decorative xmlns:adec="http://schemas.microsoft.com/office/drawing/2017/decorative" val="1"/>
                </a:ext>
              </a:extLst>
            </p:cNvPr>
            <p:cNvSpPr/>
            <p:nvPr/>
          </p:nvSpPr>
          <p:spPr bwMode="auto">
            <a:xfrm>
              <a:off x="3504672" y="2212396"/>
              <a:ext cx="601768" cy="601764"/>
            </a:xfrm>
            <a:prstGeom prst="ellipse">
              <a:avLst/>
            </a:prstGeom>
            <a:solidFill>
              <a:srgbClr val="50E6FF"/>
            </a:solidFill>
            <a:ln w="19050" cap="flat" cmpd="sng" algn="ctr">
              <a:noFill/>
              <a:prstDash val="solid"/>
            </a:ln>
            <a:effectLst/>
          </p:spPr>
          <p:txBody>
            <a:bodyPr rot="0" spcFirstLastPara="0" vertOverflow="overflow" horzOverflow="overflow" vert="horz" wrap="square" lIns="0" tIns="46616" rIns="0" bIns="46616" numCol="1" spcCol="0" rtlCol="0" fromWordArt="0" anchor="ctr" anchorCtr="0" forceAA="0" compatLnSpc="1">
              <a:prstTxWarp prst="textNoShape">
                <a:avLst/>
              </a:prstTxWarp>
              <a:noAutofit/>
            </a:bodyPr>
            <a:lstStyle/>
            <a:p>
              <a:pPr marL="0" marR="0" lvl="0" indent="0" algn="ctr" defTabSz="931935" rtl="0" eaLnBrk="1" fontAlgn="base" latinLnBrk="0" hangingPunct="1">
                <a:lnSpc>
                  <a:spcPct val="100000"/>
                </a:lnSpc>
                <a:spcBef>
                  <a:spcPct val="0"/>
                </a:spcBef>
                <a:spcAft>
                  <a:spcPct val="0"/>
                </a:spcAft>
                <a:buClrTx/>
                <a:buSzTx/>
                <a:buFontTx/>
                <a:buNone/>
                <a:tabLst/>
                <a:defRPr/>
              </a:pPr>
              <a:endParaRPr kumimoji="0" lang="en-US" sz="1632" b="0" i="0" u="none" strike="noStrike" kern="0" cap="none" spc="0" normalizeH="0" baseline="0" noProof="0" err="1">
                <a:ln>
                  <a:noFill/>
                </a:ln>
                <a:solidFill>
                  <a:prstClr val="white"/>
                </a:solidFill>
                <a:effectLst/>
                <a:uLnTx/>
                <a:uFillTx/>
                <a:latin typeface="Segoe UI"/>
                <a:ea typeface="+mn-ea"/>
                <a:cs typeface="+mn-cs"/>
              </a:endParaRPr>
            </a:p>
          </p:txBody>
        </p:sp>
        <p:sp>
          <p:nvSpPr>
            <p:cNvPr id="70" name="Isosceles Triangle 69">
              <a:extLst>
                <a:ext uri="{FF2B5EF4-FFF2-40B4-BE49-F238E27FC236}">
                  <a16:creationId xmlns:a16="http://schemas.microsoft.com/office/drawing/2014/main" id="{8A2074A8-03EE-4E3D-9CCE-16470C746FB1}"/>
                </a:ext>
                <a:ext uri="{C183D7F6-B498-43B3-948B-1728B52AA6E4}">
                  <adec:decorative xmlns:adec="http://schemas.microsoft.com/office/drawing/2017/decorative" val="1"/>
                </a:ext>
              </a:extLst>
            </p:cNvPr>
            <p:cNvSpPr/>
            <p:nvPr/>
          </p:nvSpPr>
          <p:spPr>
            <a:xfrm rot="5400000">
              <a:off x="3678934" y="2399237"/>
              <a:ext cx="325400" cy="228082"/>
            </a:xfrm>
            <a:prstGeom prst="triangle">
              <a:avLst/>
            </a:prstGeom>
            <a:solidFill>
              <a:sysClr val="windowText" lastClr="000000"/>
            </a:solidFill>
            <a:ln w="12700" cap="flat" cmpd="sng" algn="ctr">
              <a:noFill/>
              <a:prstDash val="solid"/>
              <a:miter lim="800000"/>
            </a:ln>
            <a:effectLst/>
          </p:spPr>
          <p:txBody>
            <a:bodyPr rtlCol="0" anchor="ctr"/>
            <a:lstStyle/>
            <a:p>
              <a:pPr marL="0" marR="0" lvl="0" indent="0" algn="ctr" defTabSz="932597" rtl="0" eaLnBrk="1" fontAlgn="auto" latinLnBrk="0" hangingPunct="1">
                <a:lnSpc>
                  <a:spcPct val="100000"/>
                </a:lnSpc>
                <a:spcBef>
                  <a:spcPts val="0"/>
                </a:spcBef>
                <a:spcAft>
                  <a:spcPts val="0"/>
                </a:spcAft>
                <a:buClrTx/>
                <a:buSzTx/>
                <a:buFontTx/>
                <a:buNone/>
                <a:tabLst/>
                <a:defRPr/>
              </a:pPr>
              <a:endParaRPr kumimoji="0" lang="en-IN" sz="1836" b="0" i="0" u="none" strike="noStrike" kern="0" cap="none" spc="0" normalizeH="0" baseline="0" noProof="0">
                <a:ln>
                  <a:noFill/>
                </a:ln>
                <a:solidFill>
                  <a:prstClr val="white"/>
                </a:solidFill>
                <a:effectLst/>
                <a:uLnTx/>
                <a:uFillTx/>
                <a:latin typeface="Segoe UI"/>
                <a:ea typeface="+mn-ea"/>
                <a:cs typeface="+mn-cs"/>
              </a:endParaRPr>
            </a:p>
          </p:txBody>
        </p:sp>
      </p:grpSp>
      <p:sp>
        <p:nvSpPr>
          <p:cNvPr id="71" name="Content Placeholder 18">
            <a:extLst>
              <a:ext uri="{FF2B5EF4-FFF2-40B4-BE49-F238E27FC236}">
                <a16:creationId xmlns:a16="http://schemas.microsoft.com/office/drawing/2014/main" id="{C5AFED87-A8E6-4918-ACFB-2D9F538A2062}"/>
              </a:ext>
            </a:extLst>
          </p:cNvPr>
          <p:cNvSpPr txBox="1">
            <a:spLocks/>
          </p:cNvSpPr>
          <p:nvPr/>
        </p:nvSpPr>
        <p:spPr>
          <a:xfrm>
            <a:off x="4243312" y="4799175"/>
            <a:ext cx="1688568" cy="712483"/>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2060" rtl="0" eaLnBrk="1" fontAlgn="auto" latinLnBrk="0" hangingPunct="1">
              <a:lnSpc>
                <a:spcPct val="100000"/>
              </a:lnSpc>
              <a:spcBef>
                <a:spcPts val="0"/>
              </a:spcBef>
              <a:spcAft>
                <a:spcPts val="600"/>
              </a:spcAft>
              <a:buClrTx/>
              <a:buSzPct val="90000"/>
              <a:buFontTx/>
              <a:buNone/>
              <a:tabLst/>
              <a:defRPr/>
            </a:pPr>
            <a:r>
              <a:rPr kumimoji="0" lang="en-US" sz="1836" b="0" i="0" u="none" strike="noStrike" kern="1200" cap="none" spc="0" normalizeH="0" baseline="0" noProof="0">
                <a:ln>
                  <a:noFill/>
                </a:ln>
                <a:solidFill>
                  <a:srgbClr val="50E6FF"/>
                </a:solidFill>
                <a:effectLst/>
                <a:uLnTx/>
                <a:uFillTx/>
                <a:latin typeface="Segoe UI Semibold"/>
                <a:ea typeface="+mn-ea"/>
                <a:cs typeface="Segoe UI Semibold" panose="020B0702040204020203" pitchFamily="34" charset="0"/>
              </a:rPr>
              <a:t>Centralized visibility </a:t>
            </a:r>
          </a:p>
        </p:txBody>
      </p:sp>
      <p:sp>
        <p:nvSpPr>
          <p:cNvPr id="72" name="Content Placeholder 4">
            <a:extLst>
              <a:ext uri="{FF2B5EF4-FFF2-40B4-BE49-F238E27FC236}">
                <a16:creationId xmlns:a16="http://schemas.microsoft.com/office/drawing/2014/main" id="{49E24961-0799-412C-B0B1-1042219C3518}"/>
              </a:ext>
            </a:extLst>
          </p:cNvPr>
          <p:cNvSpPr txBox="1">
            <a:spLocks/>
          </p:cNvSpPr>
          <p:nvPr/>
        </p:nvSpPr>
        <p:spPr>
          <a:xfrm>
            <a:off x="5962360" y="4837276"/>
            <a:ext cx="6280137" cy="606316"/>
          </a:xfrm>
          <a:prstGeom prst="rect">
            <a:avLst/>
          </a:prstGeom>
        </p:spPr>
        <p:txBody>
          <a:bodyPr vert="horz" lIns="0" tIns="45720" rIns="91440" bIns="45720" rtlCol="0">
            <a:noAutofit/>
          </a:bodyPr>
          <a:lstStyle>
            <a:lvl1pPr marL="232522" indent="-232522" algn="l" defTabSz="930087" rtl="0" eaLnBrk="1" latinLnBrk="0" hangingPunct="1">
              <a:lnSpc>
                <a:spcPct val="90000"/>
              </a:lnSpc>
              <a:spcBef>
                <a:spcPts val="1018"/>
              </a:spcBef>
              <a:buFont typeface="Arial" panose="020B0604020202020204" pitchFamily="34" charset="0"/>
              <a:buChar char="•"/>
              <a:defRPr sz="2856" kern="1200">
                <a:solidFill>
                  <a:schemeClr val="bg2"/>
                </a:solidFill>
                <a:latin typeface="+mn-lt"/>
                <a:ea typeface="+mn-ea"/>
                <a:cs typeface="+mn-cs"/>
              </a:defRPr>
            </a:lvl1pPr>
            <a:lvl2pPr marL="697565" indent="-232522" algn="l" defTabSz="930087" rtl="0" eaLnBrk="1" latinLnBrk="0" hangingPunct="1">
              <a:lnSpc>
                <a:spcPct val="90000"/>
              </a:lnSpc>
              <a:spcBef>
                <a:spcPts val="509"/>
              </a:spcBef>
              <a:buFont typeface="Arial" panose="020B0604020202020204" pitchFamily="34" charset="0"/>
              <a:buChar char="•"/>
              <a:defRPr sz="2448" kern="1200">
                <a:solidFill>
                  <a:schemeClr val="bg2"/>
                </a:solidFill>
                <a:latin typeface="+mn-lt"/>
                <a:ea typeface="+mn-ea"/>
                <a:cs typeface="+mn-cs"/>
              </a:defRPr>
            </a:lvl2pPr>
            <a:lvl3pPr marL="1162608" indent="-232522" algn="l" defTabSz="930087" rtl="0" eaLnBrk="1" latinLnBrk="0" hangingPunct="1">
              <a:lnSpc>
                <a:spcPct val="90000"/>
              </a:lnSpc>
              <a:spcBef>
                <a:spcPts val="509"/>
              </a:spcBef>
              <a:buFont typeface="Arial" panose="020B0604020202020204" pitchFamily="34" charset="0"/>
              <a:buChar char="•"/>
              <a:defRPr sz="2040" kern="1200">
                <a:solidFill>
                  <a:schemeClr val="bg2"/>
                </a:solidFill>
                <a:latin typeface="+mn-lt"/>
                <a:ea typeface="+mn-ea"/>
                <a:cs typeface="+mn-cs"/>
              </a:defRPr>
            </a:lvl3pPr>
            <a:lvl4pPr marL="1627651"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4pPr>
            <a:lvl5pPr marL="2092695" indent="-232522" algn="l" defTabSz="930087" rtl="0" eaLnBrk="1" latinLnBrk="0" hangingPunct="1">
              <a:lnSpc>
                <a:spcPct val="90000"/>
              </a:lnSpc>
              <a:spcBef>
                <a:spcPts val="509"/>
              </a:spcBef>
              <a:buFont typeface="Arial" panose="020B0604020202020204" pitchFamily="34" charset="0"/>
              <a:buChar char="•"/>
              <a:defRPr sz="1836" kern="1200">
                <a:solidFill>
                  <a:schemeClr val="bg2"/>
                </a:solidFill>
                <a:latin typeface="+mn-lt"/>
                <a:ea typeface="+mn-ea"/>
                <a:cs typeface="+mn-cs"/>
              </a:defRPr>
            </a:lvl5pPr>
            <a:lvl6pPr marL="255773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6pPr>
            <a:lvl7pPr marL="3022782"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7pPr>
            <a:lvl8pPr marL="3487825"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8pPr>
            <a:lvl9pPr marL="3952868" indent="-232522" algn="l" defTabSz="930087" rtl="0" eaLnBrk="1" latinLnBrk="0" hangingPunct="1">
              <a:lnSpc>
                <a:spcPct val="90000"/>
              </a:lnSpc>
              <a:spcBef>
                <a:spcPts val="509"/>
              </a:spcBef>
              <a:buFont typeface="Arial" panose="020B0604020202020204" pitchFamily="34" charset="0"/>
              <a:buChar char="•"/>
              <a:defRPr sz="1831" kern="1200">
                <a:solidFill>
                  <a:schemeClr val="tx1"/>
                </a:solidFill>
                <a:latin typeface="+mn-lt"/>
                <a:ea typeface="+mn-ea"/>
                <a:cs typeface="+mn-cs"/>
              </a:defRPr>
            </a:lvl9pPr>
          </a:lstStyle>
          <a:p>
            <a:pPr marL="0" marR="0" lvl="0" indent="0" algn="l" defTabSz="932060" rtl="0" eaLnBrk="1" fontAlgn="auto" latinLnBrk="0" hangingPunct="1">
              <a:lnSpc>
                <a:spcPct val="100000"/>
              </a:lnSpc>
              <a:spcBef>
                <a:spcPts val="0"/>
              </a:spcBef>
              <a:spcAft>
                <a:spcPts val="600"/>
              </a:spcAft>
              <a:buClrTx/>
              <a:buSzPct val="90000"/>
              <a:buFontTx/>
              <a:buNone/>
              <a:tabLst/>
              <a:defRPr/>
            </a:pPr>
            <a:r>
              <a:rPr kumimoji="0" lang="en-US" sz="1632" b="0" i="0" u="none" strike="noStrike" kern="1200" cap="none" spc="0" normalizeH="0" baseline="0" noProof="0">
                <a:ln>
                  <a:solidFill>
                    <a:prstClr val="white"/>
                  </a:solidFill>
                </a:ln>
                <a:solidFill>
                  <a:prstClr val="white"/>
                </a:solidFill>
                <a:effectLst/>
                <a:uLnTx/>
                <a:uFillTx/>
                <a:latin typeface="Segoe UI" panose="020B0502040204020203" pitchFamily="34" charset="0"/>
                <a:ea typeface="+mn-ea"/>
                <a:cs typeface="Segoe UI" panose="020B0502040204020203" pitchFamily="34" charset="0"/>
              </a:rPr>
              <a:t>Centralized migration repository delivering end-to-end </a:t>
            </a:r>
            <a:br>
              <a:rPr kumimoji="0" lang="en-US" sz="1632" b="0" i="0" u="none" strike="noStrike" kern="1200" cap="none" spc="0" normalizeH="0" baseline="0" noProof="0">
                <a:ln>
                  <a:solidFill>
                    <a:prstClr val="white"/>
                  </a:solidFill>
                </a:ln>
                <a:solidFill>
                  <a:prstClr val="white"/>
                </a:solidFill>
                <a:effectLst/>
                <a:uLnTx/>
                <a:uFillTx/>
                <a:latin typeface="Segoe UI" panose="020B0502040204020203" pitchFamily="34" charset="0"/>
                <a:ea typeface="+mn-ea"/>
                <a:cs typeface="Segoe UI" panose="020B0502040204020203" pitchFamily="34" charset="0"/>
              </a:rPr>
            </a:br>
            <a:r>
              <a:rPr kumimoji="0" lang="en-US" sz="1632" b="0" i="0" u="none" strike="noStrike" kern="1200" cap="none" spc="0" normalizeH="0" baseline="0" noProof="0">
                <a:ln>
                  <a:solidFill>
                    <a:prstClr val="white"/>
                  </a:solidFill>
                </a:ln>
                <a:solidFill>
                  <a:prstClr val="white"/>
                </a:solidFill>
                <a:effectLst/>
                <a:uLnTx/>
                <a:uFillTx/>
                <a:latin typeface="Segoe UI" panose="020B0502040204020203" pitchFamily="34" charset="0"/>
                <a:ea typeface="+mn-ea"/>
                <a:cs typeface="Segoe UI" panose="020B0502040204020203" pitchFamily="34" charset="0"/>
              </a:rPr>
              <a:t>tracking and insights</a:t>
            </a:r>
          </a:p>
        </p:txBody>
      </p:sp>
    </p:spTree>
    <p:extLst>
      <p:ext uri="{BB962C8B-B14F-4D97-AF65-F5344CB8AC3E}">
        <p14:creationId xmlns:p14="http://schemas.microsoft.com/office/powerpoint/2010/main" val="136755345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00A196-E9BC-A72B-96FD-FB5F25FE526B}"/>
              </a:ext>
              <a:ext uri="{C183D7F6-B498-43B3-948B-1728B52AA6E4}">
                <adec:decorative xmlns:adec="http://schemas.microsoft.com/office/drawing/2017/decorative" val="1"/>
              </a:ext>
            </a:extLst>
          </p:cNvPr>
          <p:cNvSpPr/>
          <p:nvPr/>
        </p:nvSpPr>
        <p:spPr bwMode="auto">
          <a:xfrm>
            <a:off x="0" y="3662458"/>
            <a:ext cx="12192000" cy="1523202"/>
          </a:xfrm>
          <a:prstGeom prst="rect">
            <a:avLst/>
          </a:prstGeom>
          <a:solidFill>
            <a:schemeClr val="bg1">
              <a:lumMod val="65000"/>
              <a:lumOff val="3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 name="Title 1">
            <a:extLst>
              <a:ext uri="{FF2B5EF4-FFF2-40B4-BE49-F238E27FC236}">
                <a16:creationId xmlns:a16="http://schemas.microsoft.com/office/drawing/2014/main" id="{4E9EA9F9-40DB-4983-BE5E-6833CC79E3BA}"/>
              </a:ext>
            </a:extLst>
          </p:cNvPr>
          <p:cNvSpPr txBox="1">
            <a:spLocks noGrp="1"/>
          </p:cNvSpPr>
          <p:nvPr>
            <p:ph type="title" idx="4294967295"/>
          </p:nvPr>
        </p:nvSpPr>
        <p:spPr>
          <a:xfrm>
            <a:off x="559471" y="328892"/>
            <a:ext cx="11018520" cy="4431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defTabSz="932742">
              <a:lnSpc>
                <a:spcPct val="90000"/>
              </a:lnSpc>
              <a:spcBef>
                <a:spcPct val="0"/>
              </a:spcBef>
              <a:buNone/>
              <a:defRPr sz="4000" b="0" cap="none" spc="-50" baseline="0">
                <a:ln w="3175">
                  <a:noFill/>
                </a:ln>
                <a:effectLst/>
                <a:latin typeface="+mj-lt"/>
                <a:cs typeface="Segoe UI" pitchFamily="34" charset="0"/>
              </a:defRPr>
            </a:lvl1pPr>
          </a:lstStyle>
          <a:p>
            <a:pPr marL="0" marR="0" lvl="0" indent="0" algn="ctr" defTabSz="932742"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50" normalizeH="0" baseline="0" noProof="0">
                <a:ln w="3175">
                  <a:noFill/>
                </a:ln>
                <a:solidFill>
                  <a:schemeClr val="accent1"/>
                </a:solidFill>
                <a:effectLst/>
                <a:uLnTx/>
                <a:uFillTx/>
                <a:latin typeface="+mj-lt"/>
                <a:ea typeface="+mj-ea"/>
                <a:cs typeface="+mj-cs"/>
              </a:rPr>
              <a:t>Azure Migration and Modernization Program (AMMP)</a:t>
            </a:r>
          </a:p>
        </p:txBody>
      </p:sp>
      <p:sp>
        <p:nvSpPr>
          <p:cNvPr id="2" name="TextBox 1">
            <a:extLst>
              <a:ext uri="{FF2B5EF4-FFF2-40B4-BE49-F238E27FC236}">
                <a16:creationId xmlns:a16="http://schemas.microsoft.com/office/drawing/2014/main" id="{FC767779-AAB1-4A8E-8F53-D20D98EF2B5F}"/>
              </a:ext>
            </a:extLst>
          </p:cNvPr>
          <p:cNvSpPr txBox="1"/>
          <p:nvPr/>
        </p:nvSpPr>
        <p:spPr>
          <a:xfrm>
            <a:off x="491779" y="870532"/>
            <a:ext cx="11086212" cy="400110"/>
          </a:xfrm>
          <a:prstGeom prst="rect">
            <a:avLst/>
          </a:prstGeom>
          <a:noFill/>
        </p:spPr>
        <p:txBody>
          <a:bodyPr wrap="square" lIns="0" rIns="0">
            <a:spAutoFit/>
          </a:bodyPr>
          <a:lstStyle/>
          <a:p>
            <a:pPr marL="0" marR="0" lvl="0" indent="0" algn="ctr" defTabSz="914225" rtl="0" eaLnBrk="1" fontAlgn="auto" latinLnBrk="0" hangingPunct="1">
              <a:lnSpc>
                <a:spcPct val="100000"/>
              </a:lnSpc>
              <a:spcBef>
                <a:spcPts val="0"/>
              </a:spcBef>
              <a:spcAft>
                <a:spcPts val="800"/>
              </a:spcAft>
              <a:buClrTx/>
              <a:buSzTx/>
              <a:buFontTx/>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a:rPr>
              <a:t>Get support with your migration and modernization needs across Data, Infrastructure and Apps</a:t>
            </a:r>
          </a:p>
        </p:txBody>
      </p:sp>
      <p:sp>
        <p:nvSpPr>
          <p:cNvPr id="14" name="Rectangle 13">
            <a:extLst>
              <a:ext uri="{FF2B5EF4-FFF2-40B4-BE49-F238E27FC236}">
                <a16:creationId xmlns:a16="http://schemas.microsoft.com/office/drawing/2014/main" id="{5D5C1AF5-B70C-40A4-97FF-17324C53D2F6}"/>
              </a:ext>
              <a:ext uri="{C183D7F6-B498-43B3-948B-1728B52AA6E4}">
                <adec:decorative xmlns:adec="http://schemas.microsoft.com/office/drawing/2017/decorative" val="1"/>
              </a:ext>
            </a:extLst>
          </p:cNvPr>
          <p:cNvSpPr>
            <a:spLocks/>
          </p:cNvSpPr>
          <p:nvPr/>
        </p:nvSpPr>
        <p:spPr bwMode="auto">
          <a:xfrm>
            <a:off x="1" y="1608679"/>
            <a:ext cx="12192000" cy="1696937"/>
          </a:xfrm>
          <a:prstGeom prst="rect">
            <a:avLst/>
          </a:prstGeom>
          <a:solidFill>
            <a:schemeClr val="bg1">
              <a:lumMod val="85000"/>
              <a:lumOff val="1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Semibold"/>
              <a:ea typeface="+mn-ea"/>
              <a:cs typeface="Segoe UI"/>
            </a:endParaRPr>
          </a:p>
        </p:txBody>
      </p:sp>
      <p:sp>
        <p:nvSpPr>
          <p:cNvPr id="54" name="Rectangle 53">
            <a:extLst>
              <a:ext uri="{FF2B5EF4-FFF2-40B4-BE49-F238E27FC236}">
                <a16:creationId xmlns:a16="http://schemas.microsoft.com/office/drawing/2014/main" id="{2E5059B3-CC5A-4A18-8DA1-F81E357CB044}"/>
              </a:ext>
            </a:extLst>
          </p:cNvPr>
          <p:cNvSpPr/>
          <p:nvPr/>
        </p:nvSpPr>
        <p:spPr bwMode="auto">
          <a:xfrm>
            <a:off x="33469" y="2345479"/>
            <a:ext cx="1781655"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Proven approach: </a:t>
            </a:r>
            <a:r>
              <a:rPr kumimoji="0" lang="en-US" sz="1200" b="1" i="0" u="none" strike="noStrike" kern="0" cap="none" spc="0" normalizeH="0" baseline="0" noProof="0">
                <a:ln>
                  <a:noFill/>
                </a:ln>
                <a:solidFill>
                  <a:srgbClr val="50E6FF"/>
                </a:solidFill>
                <a:effectLst/>
                <a:uLnTx/>
                <a:uFillTx/>
                <a:latin typeface="Segoe UI Semibold"/>
                <a:ea typeface="+mn-ea"/>
                <a:cs typeface="+mn-cs"/>
              </a:rPr>
              <a:t>Microsoft Cloud Adoption Framework </a:t>
            </a:r>
            <a:br>
              <a:rPr kumimoji="0" lang="en-US" sz="1200" b="1" i="0" u="none" strike="noStrike" kern="0" cap="none" spc="0" normalizeH="0" baseline="0" noProof="0">
                <a:ln>
                  <a:noFill/>
                </a:ln>
                <a:solidFill>
                  <a:srgbClr val="50E6FF"/>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and</a:t>
            </a:r>
            <a:r>
              <a:rPr kumimoji="0" lang="en-US" sz="1200" b="0" i="0" u="none" strike="noStrike" kern="0" cap="none" spc="0" normalizeH="0" baseline="0" noProof="0">
                <a:ln>
                  <a:noFill/>
                </a:ln>
                <a:solidFill>
                  <a:srgbClr val="243A5E"/>
                </a:solidFill>
                <a:effectLst/>
                <a:uLnTx/>
                <a:uFillTx/>
                <a:latin typeface="Segoe UI Semibold"/>
                <a:ea typeface="+mn-ea"/>
                <a:cs typeface="+mn-cs"/>
              </a:rPr>
              <a:t> </a:t>
            </a:r>
            <a:r>
              <a:rPr kumimoji="0" lang="en-US" sz="1200" b="1" i="0" u="none" strike="noStrike" kern="0" cap="none" spc="0" normalizeH="0" baseline="0" noProof="0">
                <a:ln>
                  <a:noFill/>
                </a:ln>
                <a:solidFill>
                  <a:srgbClr val="50E6FF"/>
                </a:solidFill>
                <a:effectLst/>
                <a:uLnTx/>
                <a:uFillTx/>
                <a:latin typeface="Segoe UI Semibold"/>
                <a:ea typeface="+mn-ea"/>
                <a:cs typeface="+mn-cs"/>
              </a:rPr>
              <a:t>Well Architected Framework  </a:t>
            </a:r>
          </a:p>
        </p:txBody>
      </p:sp>
      <p:sp>
        <p:nvSpPr>
          <p:cNvPr id="57" name="Rectangle 56">
            <a:extLst>
              <a:ext uri="{FF2B5EF4-FFF2-40B4-BE49-F238E27FC236}">
                <a16:creationId xmlns:a16="http://schemas.microsoft.com/office/drawing/2014/main" id="{D971C405-D779-4E24-BAF9-014CEE3FD4F8}"/>
              </a:ext>
            </a:extLst>
          </p:cNvPr>
          <p:cNvSpPr/>
          <p:nvPr/>
        </p:nvSpPr>
        <p:spPr bwMode="auto">
          <a:xfrm>
            <a:off x="1778166" y="2345479"/>
            <a:ext cx="1772423"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mn-cs"/>
              </a:rPr>
              <a:t>Cost-effective </a:t>
            </a:r>
            <a:br>
              <a:rPr kumimoji="0" lang="en-US" sz="1200" b="1" i="0" u="none" strike="noStrike" kern="0" cap="none" spc="0" normalizeH="0" baseline="0" noProof="0">
                <a:ln>
                  <a:noFill/>
                </a:ln>
                <a:solidFill>
                  <a:srgbClr val="50E6FF"/>
                </a:solidFill>
                <a:effectLst/>
                <a:uLnTx/>
                <a:uFillTx/>
                <a:latin typeface="Segoe UI Semibold"/>
                <a:ea typeface="+mn-ea"/>
                <a:cs typeface="+mn-cs"/>
              </a:rPr>
            </a:br>
            <a:r>
              <a:rPr kumimoji="0" lang="en-US" sz="1200" b="1" i="0" u="none" strike="noStrike" kern="0" cap="none" spc="0" normalizeH="0" baseline="0" noProof="0">
                <a:ln>
                  <a:noFill/>
                </a:ln>
                <a:solidFill>
                  <a:srgbClr val="50E6FF"/>
                </a:solidFill>
                <a:effectLst/>
                <a:uLnTx/>
                <a:uFillTx/>
                <a:latin typeface="Segoe UI Semibold"/>
                <a:ea typeface="+mn-ea"/>
                <a:cs typeface="+mn-cs"/>
              </a:rPr>
              <a:t>offers </a:t>
            </a:r>
            <a:r>
              <a:rPr kumimoji="0" lang="en-US" sz="1200" b="0" i="0" u="none" strike="noStrike" kern="0" cap="none" spc="0" normalizeH="0" baseline="0" noProof="0">
                <a:ln>
                  <a:noFill/>
                </a:ln>
                <a:solidFill>
                  <a:srgbClr val="FFFFFF"/>
                </a:solidFill>
                <a:effectLst/>
                <a:uLnTx/>
                <a:uFillTx/>
                <a:latin typeface="Segoe UI Semibold"/>
                <a:ea typeface="+mn-ea"/>
                <a:cs typeface="+mn-cs"/>
              </a:rPr>
              <a:t>and incentives</a:t>
            </a:r>
          </a:p>
        </p:txBody>
      </p:sp>
      <p:sp>
        <p:nvSpPr>
          <p:cNvPr id="61" name="Rectangle 60">
            <a:extLst>
              <a:ext uri="{FF2B5EF4-FFF2-40B4-BE49-F238E27FC236}">
                <a16:creationId xmlns:a16="http://schemas.microsoft.com/office/drawing/2014/main" id="{3061DCB0-6956-4C29-B34D-9289F7AD0472}"/>
              </a:ext>
            </a:extLst>
          </p:cNvPr>
          <p:cNvSpPr/>
          <p:nvPr/>
        </p:nvSpPr>
        <p:spPr bwMode="auto">
          <a:xfrm>
            <a:off x="3433287" y="2345479"/>
            <a:ext cx="1772423"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Technical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1" i="0" u="none" strike="noStrike" kern="0" cap="none" spc="0" normalizeH="0" baseline="0" noProof="0">
                <a:ln>
                  <a:noFill/>
                </a:ln>
                <a:solidFill>
                  <a:srgbClr val="50E6FF"/>
                </a:solidFill>
                <a:effectLst/>
                <a:uLnTx/>
                <a:uFillTx/>
                <a:latin typeface="Segoe UI Semibold"/>
                <a:ea typeface="+mn-ea"/>
                <a:cs typeface="+mn-cs"/>
              </a:rPr>
              <a:t>skill building </a:t>
            </a:r>
          </a:p>
        </p:txBody>
      </p:sp>
      <p:sp>
        <p:nvSpPr>
          <p:cNvPr id="62" name="Rectangle 61">
            <a:extLst>
              <a:ext uri="{FF2B5EF4-FFF2-40B4-BE49-F238E27FC236}">
                <a16:creationId xmlns:a16="http://schemas.microsoft.com/office/drawing/2014/main" id="{DC40410F-2D6A-4F09-9F9A-7CC3F8EBAA7E}"/>
              </a:ext>
            </a:extLst>
          </p:cNvPr>
          <p:cNvSpPr/>
          <p:nvPr/>
        </p:nvSpPr>
        <p:spPr bwMode="auto">
          <a:xfrm>
            <a:off x="5182520" y="2345479"/>
            <a:ext cx="1772423"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Free tools/ automation: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1" i="0" u="none" strike="noStrike" kern="0" cap="none" spc="0" normalizeH="0" baseline="0" noProof="0">
                <a:ln>
                  <a:noFill/>
                </a:ln>
                <a:solidFill>
                  <a:srgbClr val="50E6FF"/>
                </a:solidFill>
                <a:effectLst/>
                <a:uLnTx/>
                <a:uFillTx/>
                <a:latin typeface="Segoe UI Semibold"/>
                <a:ea typeface="+mn-ea"/>
                <a:cs typeface="+mn-cs"/>
              </a:rPr>
              <a:t>Azure Migrate</a:t>
            </a:r>
          </a:p>
        </p:txBody>
      </p:sp>
      <p:sp>
        <p:nvSpPr>
          <p:cNvPr id="63" name="Rectangle 62">
            <a:extLst>
              <a:ext uri="{FF2B5EF4-FFF2-40B4-BE49-F238E27FC236}">
                <a16:creationId xmlns:a16="http://schemas.microsoft.com/office/drawing/2014/main" id="{66920A26-5DF3-4D1B-9D1D-4B092A6805AD}"/>
              </a:ext>
            </a:extLst>
          </p:cNvPr>
          <p:cNvSpPr/>
          <p:nvPr/>
        </p:nvSpPr>
        <p:spPr bwMode="auto">
          <a:xfrm>
            <a:off x="6900130" y="2345479"/>
            <a:ext cx="1772423"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ts val="0"/>
              </a:spcBef>
              <a:spcAft>
                <a:spcPts val="40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mn-cs"/>
              </a:rPr>
              <a:t>In-depth assistance </a:t>
            </a:r>
            <a:r>
              <a:rPr kumimoji="0" lang="en-US" sz="1200" b="0" i="0" u="none" strike="noStrike" kern="0" cap="none" spc="0" normalizeH="0" baseline="0" noProof="0">
                <a:ln>
                  <a:noFill/>
                </a:ln>
                <a:solidFill>
                  <a:srgbClr val="FFFFFF"/>
                </a:solidFill>
                <a:effectLst/>
                <a:uLnTx/>
                <a:uFillTx/>
                <a:latin typeface="Segoe UI Semibold"/>
                <a:ea typeface="+mn-ea"/>
                <a:cs typeface="+mn-cs"/>
              </a:rPr>
              <a:t>from FastTrack for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1" i="0" u="none" strike="noStrike" kern="0" cap="none" spc="0" normalizeH="0" baseline="0" noProof="0">
                <a:ln>
                  <a:noFill/>
                </a:ln>
                <a:solidFill>
                  <a:srgbClr val="50E6FF"/>
                </a:solidFill>
                <a:effectLst/>
                <a:uLnTx/>
                <a:uFillTx/>
                <a:latin typeface="Segoe UI Semibold"/>
                <a:ea typeface="+mn-ea"/>
                <a:cs typeface="+mn-cs"/>
              </a:rPr>
              <a:t>Azure engineers</a:t>
            </a:r>
          </a:p>
        </p:txBody>
      </p:sp>
      <p:sp>
        <p:nvSpPr>
          <p:cNvPr id="67" name="Rectangle 66">
            <a:extLst>
              <a:ext uri="{FF2B5EF4-FFF2-40B4-BE49-F238E27FC236}">
                <a16:creationId xmlns:a16="http://schemas.microsoft.com/office/drawing/2014/main" id="{42363A1D-F68B-4C1A-91E4-D67D813DCE51}"/>
              </a:ext>
            </a:extLst>
          </p:cNvPr>
          <p:cNvSpPr/>
          <p:nvPr/>
        </p:nvSpPr>
        <p:spPr bwMode="auto">
          <a:xfrm>
            <a:off x="8628059" y="2345479"/>
            <a:ext cx="1772423"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1" i="0" u="none" strike="noStrike" kern="0" cap="none" spc="0" normalizeH="0" baseline="0" noProof="0">
                <a:ln>
                  <a:noFill/>
                </a:ln>
                <a:solidFill>
                  <a:srgbClr val="50E6FF"/>
                </a:solidFill>
                <a:effectLst/>
                <a:uLnTx/>
                <a:uFillTx/>
                <a:latin typeface="Segoe UI Semibold"/>
                <a:ea typeface="+mn-ea"/>
                <a:cs typeface="+mn-cs"/>
              </a:rPr>
              <a:t>Expert help </a:t>
            </a:r>
            <a:br>
              <a:rPr kumimoji="0" lang="en-US" sz="1200" b="0" i="0" u="none" strike="noStrike" kern="0" cap="none" spc="0" normalizeH="0" baseline="0" noProof="0">
                <a:ln>
                  <a:noFill/>
                </a:ln>
                <a:solidFill>
                  <a:srgbClr val="243A5E"/>
                </a:solidFill>
                <a:effectLst/>
                <a:uLnTx/>
                <a:uFillTx/>
                <a:latin typeface="Segoe UI Semibold"/>
                <a:ea typeface="+mn-ea"/>
                <a:cs typeface="+mn-cs"/>
              </a:rPr>
            </a:br>
            <a:r>
              <a:rPr kumimoji="0" lang="en-US" sz="1200" b="0" i="0" u="none" strike="noStrike" kern="0" cap="none" spc="0" normalizeH="0" baseline="0" noProof="0">
                <a:ln>
                  <a:noFill/>
                </a:ln>
                <a:solidFill>
                  <a:srgbClr val="FFFFFF"/>
                </a:solidFill>
                <a:effectLst/>
                <a:uLnTx/>
                <a:uFillTx/>
                <a:latin typeface="Segoe UI Semibold"/>
                <a:ea typeface="+mn-ea"/>
                <a:cs typeface="+mn-cs"/>
              </a:rPr>
              <a:t>from specialized services  partners</a:t>
            </a:r>
          </a:p>
        </p:txBody>
      </p:sp>
      <p:sp>
        <p:nvSpPr>
          <p:cNvPr id="68" name="Rectangle 67">
            <a:extLst>
              <a:ext uri="{FF2B5EF4-FFF2-40B4-BE49-F238E27FC236}">
                <a16:creationId xmlns:a16="http://schemas.microsoft.com/office/drawing/2014/main" id="{837E641C-499D-439A-A6C8-9D976EFF6BB5}"/>
              </a:ext>
            </a:extLst>
          </p:cNvPr>
          <p:cNvSpPr/>
          <p:nvPr/>
        </p:nvSpPr>
        <p:spPr bwMode="auto">
          <a:xfrm>
            <a:off x="10229737" y="2345479"/>
            <a:ext cx="1932850" cy="92094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27" tIns="0" rIns="91427" bIns="0" numCol="1" spcCol="0" rtlCol="0" fromWordArt="0" anchor="t" anchorCtr="0" forceAA="0" compatLnSpc="1">
            <a:prstTxWarp prst="textNoShape">
              <a:avLst/>
            </a:prstTxWarp>
            <a:noAutofit/>
          </a:bodyPr>
          <a:lstStyle/>
          <a:p>
            <a:pPr marL="0" marR="0" lvl="0" indent="0" algn="ctr" defTabSz="931935" rtl="0"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mn-ea"/>
                <a:cs typeface="+mn-cs"/>
              </a:rPr>
              <a:t>Support </a:t>
            </a:r>
            <a:br>
              <a:rPr kumimoji="0" lang="en-US" sz="1200" b="0" i="0" u="none" strike="noStrike" kern="0" cap="none" spc="0" normalizeH="0" baseline="0" noProof="0">
                <a:ln>
                  <a:noFill/>
                </a:ln>
                <a:solidFill>
                  <a:srgbClr val="FFFFFF"/>
                </a:solidFill>
                <a:effectLst/>
                <a:uLnTx/>
                <a:uFillTx/>
                <a:latin typeface="Segoe UI Semibold"/>
                <a:ea typeface="+mn-ea"/>
                <a:cs typeface="+mn-cs"/>
              </a:rPr>
            </a:br>
            <a:r>
              <a:rPr kumimoji="0" lang="en-US" sz="1200" b="1" i="0" u="none" strike="noStrike" kern="0" cap="none" spc="0" normalizeH="0" baseline="0" noProof="0">
                <a:ln>
                  <a:noFill/>
                </a:ln>
                <a:solidFill>
                  <a:srgbClr val="50E6FF"/>
                </a:solidFill>
                <a:effectLst/>
                <a:uLnTx/>
                <a:uFillTx/>
                <a:latin typeface="Segoe UI Semibold"/>
                <a:ea typeface="+mn-ea"/>
                <a:cs typeface="+mn-cs"/>
              </a:rPr>
              <a:t>environmentally  sustainable initiatives</a:t>
            </a:r>
            <a:br>
              <a:rPr kumimoji="0" lang="en-US" sz="1200" b="0" i="0" u="none" strike="noStrike" kern="0" cap="none" spc="0" normalizeH="0" baseline="0" noProof="0">
                <a:ln>
                  <a:noFill/>
                </a:ln>
                <a:solidFill>
                  <a:srgbClr val="243A5E"/>
                </a:solidFill>
                <a:effectLst/>
                <a:uLnTx/>
                <a:uFillTx/>
                <a:latin typeface="Segoe UI Semibold"/>
                <a:ea typeface="+mn-ea"/>
                <a:cs typeface="+mn-cs"/>
              </a:rPr>
            </a:br>
            <a:endParaRPr kumimoji="0" lang="en-US" sz="1200" b="0" i="0" u="none" strike="noStrike" kern="0" cap="none" spc="0" normalizeH="0" baseline="0" noProof="0">
              <a:ln>
                <a:noFill/>
              </a:ln>
              <a:solidFill>
                <a:srgbClr val="FFFFFF"/>
              </a:solidFill>
              <a:effectLst/>
              <a:uLnTx/>
              <a:uFillTx/>
              <a:latin typeface="Segoe UI Semibold"/>
              <a:ea typeface="+mn-ea"/>
              <a:cs typeface="+mn-cs"/>
            </a:endParaRPr>
          </a:p>
        </p:txBody>
      </p:sp>
      <p:pic>
        <p:nvPicPr>
          <p:cNvPr id="40" name="Picture 39">
            <a:extLst>
              <a:ext uri="{FF2B5EF4-FFF2-40B4-BE49-F238E27FC236}">
                <a16:creationId xmlns:a16="http://schemas.microsoft.com/office/drawing/2014/main" id="{D04B7B92-EE75-4F51-A40C-F76E52A7905E}"/>
              </a:ext>
              <a:ext uri="{C183D7F6-B498-43B3-948B-1728B52AA6E4}">
                <adec:decorative xmlns:adec="http://schemas.microsoft.com/office/drawing/2017/decorative" val="1"/>
              </a:ext>
            </a:extLst>
          </p:cNvPr>
          <p:cNvPicPr>
            <a:picLocks/>
          </p:cNvPicPr>
          <p:nvPr/>
        </p:nvPicPr>
        <p:blipFill>
          <a:blip r:embed="rId4" cstate="screen">
            <a:extLst>
              <a:ext uri="{28A0092B-C50C-407E-A947-70E740481C1C}">
                <a14:useLocalDpi xmlns:a14="http://schemas.microsoft.com/office/drawing/2010/main"/>
              </a:ext>
            </a:extLst>
          </a:blip>
          <a:stretch>
            <a:fillRect/>
          </a:stretch>
        </p:blipFill>
        <p:spPr>
          <a:xfrm>
            <a:off x="821451" y="1887317"/>
            <a:ext cx="196459" cy="338618"/>
          </a:xfrm>
          <a:prstGeom prst="rect">
            <a:avLst/>
          </a:prstGeom>
        </p:spPr>
      </p:pic>
      <p:pic>
        <p:nvPicPr>
          <p:cNvPr id="41" name="Picture 40">
            <a:extLst>
              <a:ext uri="{FF2B5EF4-FFF2-40B4-BE49-F238E27FC236}">
                <a16:creationId xmlns:a16="http://schemas.microsoft.com/office/drawing/2014/main" id="{DE1B4053-06EC-4873-B158-8F06883D7DF4}"/>
              </a:ext>
              <a:ext uri="{C183D7F6-B498-43B3-948B-1728B52AA6E4}">
                <adec:decorative xmlns:adec="http://schemas.microsoft.com/office/drawing/2017/decorative" val="1"/>
              </a:ext>
            </a:extLst>
          </p:cNvPr>
          <p:cNvPicPr>
            <a:picLocks/>
          </p:cNvPicPr>
          <p:nvPr/>
        </p:nvPicPr>
        <p:blipFill>
          <a:blip r:embed="rId5" cstate="screen">
            <a:extLst>
              <a:ext uri="{28A0092B-C50C-407E-A947-70E740481C1C}">
                <a14:useLocalDpi xmlns:a14="http://schemas.microsoft.com/office/drawing/2010/main"/>
              </a:ext>
            </a:extLst>
          </a:blip>
          <a:stretch>
            <a:fillRect/>
          </a:stretch>
        </p:blipFill>
        <p:spPr>
          <a:xfrm>
            <a:off x="2502027" y="1891789"/>
            <a:ext cx="333090" cy="329674"/>
          </a:xfrm>
          <a:prstGeom prst="rect">
            <a:avLst/>
          </a:prstGeom>
        </p:spPr>
      </p:pic>
      <p:pic>
        <p:nvPicPr>
          <p:cNvPr id="42" name="Picture 41">
            <a:extLst>
              <a:ext uri="{FF2B5EF4-FFF2-40B4-BE49-F238E27FC236}">
                <a16:creationId xmlns:a16="http://schemas.microsoft.com/office/drawing/2014/main" id="{2FD992DD-6BF1-4F31-B39E-6D40E405F4BE}"/>
              </a:ext>
              <a:ext uri="{C183D7F6-B498-43B3-948B-1728B52AA6E4}">
                <adec:decorative xmlns:adec="http://schemas.microsoft.com/office/drawing/2017/decorative" val="1"/>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98178" y="1869084"/>
            <a:ext cx="453130" cy="375085"/>
          </a:xfrm>
          <a:prstGeom prst="rect">
            <a:avLst/>
          </a:prstGeom>
        </p:spPr>
      </p:pic>
      <p:pic>
        <p:nvPicPr>
          <p:cNvPr id="46" name="Picture 45">
            <a:extLst>
              <a:ext uri="{FF2B5EF4-FFF2-40B4-BE49-F238E27FC236}">
                <a16:creationId xmlns:a16="http://schemas.microsoft.com/office/drawing/2014/main" id="{F8FA2D64-5781-4B18-BF95-5EB641DBFA38}"/>
              </a:ext>
              <a:ext uri="{C183D7F6-B498-43B3-948B-1728B52AA6E4}">
                <adec:decorative xmlns:adec="http://schemas.microsoft.com/office/drawing/2017/decorative" val="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924897" y="1906359"/>
            <a:ext cx="300535" cy="300535"/>
          </a:xfrm>
          <a:prstGeom prst="rect">
            <a:avLst/>
          </a:prstGeom>
        </p:spPr>
      </p:pic>
      <p:pic>
        <p:nvPicPr>
          <p:cNvPr id="48" name="Picture 47">
            <a:extLst>
              <a:ext uri="{FF2B5EF4-FFF2-40B4-BE49-F238E27FC236}">
                <a16:creationId xmlns:a16="http://schemas.microsoft.com/office/drawing/2014/main" id="{AAE25890-A6B6-4BFB-A927-1CC524C3DDA3}"/>
              </a:ext>
              <a:ext uri="{C183D7F6-B498-43B3-948B-1728B52AA6E4}">
                <adec:decorative xmlns:adec="http://schemas.microsoft.com/office/drawing/2017/decorative" val="1"/>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7599021" y="1957707"/>
            <a:ext cx="382076" cy="192203"/>
          </a:xfrm>
          <a:prstGeom prst="rect">
            <a:avLst/>
          </a:prstGeom>
        </p:spPr>
      </p:pic>
      <p:pic>
        <p:nvPicPr>
          <p:cNvPr id="52" name="Picture 51">
            <a:extLst>
              <a:ext uri="{FF2B5EF4-FFF2-40B4-BE49-F238E27FC236}">
                <a16:creationId xmlns:a16="http://schemas.microsoft.com/office/drawing/2014/main" id="{1559F06E-4C4F-47B0-931B-22EC52700FFF}"/>
              </a:ext>
              <a:ext uri="{C183D7F6-B498-43B3-948B-1728B52AA6E4}">
                <adec:decorative xmlns:adec="http://schemas.microsoft.com/office/drawing/2017/decorative" val="1"/>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9354686" y="1897624"/>
            <a:ext cx="319171" cy="318005"/>
          </a:xfrm>
          <a:prstGeom prst="rect">
            <a:avLst/>
          </a:prstGeom>
        </p:spPr>
      </p:pic>
      <p:grpSp>
        <p:nvGrpSpPr>
          <p:cNvPr id="69" name="globe">
            <a:extLst>
              <a:ext uri="{FF2B5EF4-FFF2-40B4-BE49-F238E27FC236}">
                <a16:creationId xmlns:a16="http://schemas.microsoft.com/office/drawing/2014/main" id="{35FDB962-D24A-4AF8-B7AC-5B5651CF63BC}"/>
              </a:ext>
              <a:ext uri="{C183D7F6-B498-43B3-948B-1728B52AA6E4}">
                <adec:decorative xmlns:adec="http://schemas.microsoft.com/office/drawing/2017/decorative" val="1"/>
              </a:ext>
            </a:extLst>
          </p:cNvPr>
          <p:cNvGrpSpPr/>
          <p:nvPr/>
        </p:nvGrpSpPr>
        <p:grpSpPr>
          <a:xfrm>
            <a:off x="11037832" y="1889944"/>
            <a:ext cx="316667" cy="316664"/>
            <a:chOff x="8617745" y="2840833"/>
            <a:chExt cx="896938" cy="896934"/>
          </a:xfrm>
        </p:grpSpPr>
        <p:sp>
          <p:nvSpPr>
            <p:cNvPr id="71" name="Oval 70">
              <a:extLst>
                <a:ext uri="{FF2B5EF4-FFF2-40B4-BE49-F238E27FC236}">
                  <a16:creationId xmlns:a16="http://schemas.microsoft.com/office/drawing/2014/main" id="{C72BF20D-A4B5-44BC-BC64-F481E17CB629}"/>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72" name="Group 4">
              <a:extLst>
                <a:ext uri="{FF2B5EF4-FFF2-40B4-BE49-F238E27FC236}">
                  <a16:creationId xmlns:a16="http://schemas.microsoft.com/office/drawing/2014/main" id="{D935381B-BA26-44BA-B0F9-BF0AF37CA902}"/>
                </a:ext>
              </a:extLst>
            </p:cNvPr>
            <p:cNvGrpSpPr>
              <a:grpSpLocks noChangeAspect="1"/>
            </p:cNvGrpSpPr>
            <p:nvPr/>
          </p:nvGrpSpPr>
          <p:grpSpPr bwMode="auto">
            <a:xfrm>
              <a:off x="8617745" y="2840833"/>
              <a:ext cx="896938" cy="896934"/>
              <a:chOff x="2177" y="498"/>
              <a:chExt cx="3324" cy="3324"/>
            </a:xfrm>
            <a:solidFill>
              <a:srgbClr val="243A5E"/>
            </a:solidFill>
          </p:grpSpPr>
          <p:sp>
            <p:nvSpPr>
              <p:cNvPr id="73" name="Freeform 5">
                <a:extLst>
                  <a:ext uri="{FF2B5EF4-FFF2-40B4-BE49-F238E27FC236}">
                    <a16:creationId xmlns:a16="http://schemas.microsoft.com/office/drawing/2014/main" id="{5AD6FD94-1853-4933-A464-D30C5D10BDF6}"/>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6">
                <a:extLst>
                  <a:ext uri="{FF2B5EF4-FFF2-40B4-BE49-F238E27FC236}">
                    <a16:creationId xmlns:a16="http://schemas.microsoft.com/office/drawing/2014/main" id="{99B68CB8-F469-4A64-BA56-7375C9C2994C}"/>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7">
                <a:extLst>
                  <a:ext uri="{FF2B5EF4-FFF2-40B4-BE49-F238E27FC236}">
                    <a16:creationId xmlns:a16="http://schemas.microsoft.com/office/drawing/2014/main" id="{9A99C3B0-7B1A-428B-AC6E-9C6C6B855077}"/>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78" name="Content Placeholder 11">
            <a:extLst>
              <a:ext uri="{FF2B5EF4-FFF2-40B4-BE49-F238E27FC236}">
                <a16:creationId xmlns:a16="http://schemas.microsoft.com/office/drawing/2014/main" id="{BA88408B-BDF6-772F-5150-71784B838D1B}"/>
              </a:ext>
            </a:extLst>
          </p:cNvPr>
          <p:cNvSpPr txBox="1">
            <a:spLocks/>
          </p:cNvSpPr>
          <p:nvPr/>
        </p:nvSpPr>
        <p:spPr>
          <a:xfrm>
            <a:off x="1824824" y="3837572"/>
            <a:ext cx="8542353" cy="1172975"/>
          </a:xfrm>
          <a:prstGeom prst="rect">
            <a:avLst/>
          </a:prstGeom>
        </p:spPr>
        <p:txBody>
          <a:bodyPr vert="horz" lIns="0" tIns="45720" rIns="91440" bIns="45720" rtlCol="0" anchor="ctr">
            <a:noAutofit/>
          </a:bodyPr>
          <a:lstStyle>
            <a:lvl1pPr marL="227985" indent="-227985" algn="l" defTabSz="911939" rtl="0" eaLnBrk="1" latinLnBrk="0" hangingPunct="1">
              <a:lnSpc>
                <a:spcPct val="90000"/>
              </a:lnSpc>
              <a:spcBef>
                <a:spcPts val="998"/>
              </a:spcBef>
              <a:buFont typeface="Arial" panose="020B0604020202020204" pitchFamily="34" charset="0"/>
              <a:buChar char="•"/>
              <a:defRPr sz="2800" kern="1200">
                <a:solidFill>
                  <a:schemeClr val="tx1"/>
                </a:solidFill>
                <a:latin typeface="+mn-lt"/>
                <a:ea typeface="+mn-ea"/>
                <a:cs typeface="+mn-cs"/>
              </a:defRPr>
            </a:lvl1pPr>
            <a:lvl2pPr marL="683954" indent="-227985" algn="l" defTabSz="911939" rtl="0" eaLnBrk="1" latinLnBrk="0" hangingPunct="1">
              <a:lnSpc>
                <a:spcPct val="90000"/>
              </a:lnSpc>
              <a:spcBef>
                <a:spcPts val="499"/>
              </a:spcBef>
              <a:buFont typeface="Arial" panose="020B0604020202020204" pitchFamily="34" charset="0"/>
              <a:buChar char="•"/>
              <a:defRPr sz="2400" kern="1200">
                <a:solidFill>
                  <a:schemeClr val="tx1"/>
                </a:solidFill>
                <a:latin typeface="+mn-lt"/>
                <a:ea typeface="+mn-ea"/>
                <a:cs typeface="+mn-cs"/>
              </a:defRPr>
            </a:lvl2pPr>
            <a:lvl3pPr marL="1139924" indent="-227985" algn="l" defTabSz="911939" rtl="0" eaLnBrk="1" latinLnBrk="0" hangingPunct="1">
              <a:lnSpc>
                <a:spcPct val="90000"/>
              </a:lnSpc>
              <a:spcBef>
                <a:spcPts val="499"/>
              </a:spcBef>
              <a:buFont typeface="Arial" panose="020B0604020202020204" pitchFamily="34" charset="0"/>
              <a:buChar char="•"/>
              <a:defRPr sz="2000" kern="1200">
                <a:solidFill>
                  <a:schemeClr val="tx1"/>
                </a:solidFill>
                <a:latin typeface="+mn-lt"/>
                <a:ea typeface="+mn-ea"/>
                <a:cs typeface="+mn-cs"/>
              </a:defRPr>
            </a:lvl3pPr>
            <a:lvl4pPr marL="159589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4pPr>
            <a:lvl5pPr marL="2051863" indent="-227985" algn="l" defTabSz="911939"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5pPr>
            <a:lvl6pPr marL="250783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6pPr>
            <a:lvl7pPr marL="296380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7pPr>
            <a:lvl8pPr marL="3419772"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8pPr>
            <a:lvl9pPr marL="3875741" indent="-227985" algn="l" defTabSz="911939" rtl="0" eaLnBrk="1" latinLnBrk="0" hangingPunct="1">
              <a:lnSpc>
                <a:spcPct val="90000"/>
              </a:lnSpc>
              <a:spcBef>
                <a:spcPts val="499"/>
              </a:spcBef>
              <a:buFont typeface="Arial" panose="020B0604020202020204" pitchFamily="34" charset="0"/>
              <a:buChar char="•"/>
              <a:defRPr sz="1795" kern="1200">
                <a:solidFill>
                  <a:schemeClr val="tx1"/>
                </a:solidFill>
                <a:latin typeface="+mn-lt"/>
                <a:ea typeface="+mn-ea"/>
                <a:cs typeface="+mn-cs"/>
              </a:defRPr>
            </a:lvl9pPr>
          </a:lstStyle>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2000" b="0" i="0" u="none" strike="noStrike" kern="0" cap="none" spc="0" normalizeH="0" baseline="0" noProof="0">
                <a:ln>
                  <a:noFill/>
                </a:ln>
                <a:solidFill>
                  <a:srgbClr val="50E6FF"/>
                </a:solidFill>
                <a:effectLst/>
                <a:uLnTx/>
                <a:uFillTx/>
                <a:latin typeface="Segoe UI Semibold"/>
                <a:ea typeface="+mn-ea"/>
                <a:cs typeface="Segoe UI"/>
              </a:rPr>
              <a:t>Migrate and modernize your data workloads</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a:rPr>
              <a:t>Migrate SQL Server and OSS databases to Azure</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a:rPr>
              <a:t>Modernize apps + supporting database backends </a:t>
            </a: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(incl. SQL Server, MySQL, Postgres, NoSQL)</a:t>
            </a:r>
          </a:p>
          <a:p>
            <a:pPr marL="0" marR="0" lvl="0" indent="0" algn="ctr" defTabSz="932472" rtl="0" eaLnBrk="1" fontAlgn="base" latinLnBrk="0" hangingPunct="1">
              <a:lnSpc>
                <a:spcPct val="100000"/>
              </a:lnSpc>
              <a:spcBef>
                <a:spcPct val="0"/>
              </a:spcBef>
              <a:spcAft>
                <a:spcPts val="600"/>
              </a:spcAft>
              <a:buClrTx/>
              <a:buSzTx/>
              <a:buFont typeface="Arial" panose="020B0604020202020204" pitchFamily="34" charset="0"/>
              <a:buNone/>
              <a:tabLst/>
              <a:defRPr/>
            </a:pPr>
            <a:r>
              <a:rPr kumimoji="0" lang="en-US" sz="1400" b="0" i="0" u="none" strike="noStrike" kern="0" cap="none" spc="0" normalizeH="0" baseline="0" noProof="0">
                <a:ln>
                  <a:noFill/>
                </a:ln>
                <a:solidFill>
                  <a:srgbClr val="FFFFFF"/>
                </a:solidFill>
                <a:effectLst/>
                <a:uLnTx/>
                <a:uFillTx/>
                <a:latin typeface="Segoe UI Semibold"/>
                <a:ea typeface="+mn-ea"/>
                <a:cs typeface="Segoe UI"/>
              </a:rPr>
              <a:t>Microsoft investment </a:t>
            </a: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in your project </a:t>
            </a: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sym typeface="Wingdings" panose="05000000000000000000" pitchFamily="2" charset="2"/>
              </a:rPr>
              <a:t></a:t>
            </a:r>
            <a:r>
              <a:rPr kumimoji="0" lang="en-US" sz="1400" b="0" i="0" u="none" strike="noStrike" kern="0" cap="none" spc="0" normalizeH="0" baseline="0" noProof="0">
                <a:ln>
                  <a:noFill/>
                </a:ln>
                <a:solidFill>
                  <a:srgbClr val="FFFFFF"/>
                </a:solidFill>
                <a:effectLst/>
                <a:uLnTx/>
                <a:uFillTx/>
                <a:latin typeface="Segoe UI Semibold"/>
                <a:ea typeface="+mn-ea"/>
                <a:cs typeface="Segoe UI" panose="020B0502040204020203" pitchFamily="34" charset="0"/>
              </a:rPr>
              <a:t> partner funding + Azure credits + technical skilling</a:t>
            </a:r>
          </a:p>
        </p:txBody>
      </p:sp>
      <p:sp>
        <p:nvSpPr>
          <p:cNvPr id="17" name="Rectangle 16">
            <a:extLst>
              <a:ext uri="{FF2B5EF4-FFF2-40B4-BE49-F238E27FC236}">
                <a16:creationId xmlns:a16="http://schemas.microsoft.com/office/drawing/2014/main" id="{66B5E6F1-1415-4D3A-9C91-A8AF2664E331}"/>
              </a:ext>
            </a:extLst>
          </p:cNvPr>
          <p:cNvSpPr/>
          <p:nvPr/>
        </p:nvSpPr>
        <p:spPr>
          <a:xfrm>
            <a:off x="2792548" y="5572584"/>
            <a:ext cx="6606904" cy="677108"/>
          </a:xfrm>
          <a:prstGeom prst="rect">
            <a:avLst/>
          </a:prstGeom>
        </p:spPr>
        <p:txBody>
          <a:bodyPr wrap="square" anchor="ctr">
            <a:spAutoFit/>
          </a:bodyPr>
          <a:lstStyle/>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Learn More | </a:t>
            </a:r>
            <a:r>
              <a:rPr kumimoji="0" lang="en-US" sz="1600" b="0" i="0" u="sng" strike="noStrike" kern="1200" cap="none" spc="0" normalizeH="0" baseline="0" noProof="0">
                <a:ln>
                  <a:noFill/>
                </a:ln>
                <a:solidFill>
                  <a:srgbClr val="50E6FF"/>
                </a:solidFill>
                <a:effectLst/>
                <a:uLnTx/>
                <a:uFillTx/>
                <a:latin typeface="Segoe UI Semibold"/>
                <a:ea typeface="+mn-ea"/>
                <a:cs typeface="+mn-cs"/>
                <a:hlinkClick r:id="rId10"/>
              </a:rPr>
              <a:t>Azure.com/AMMP</a:t>
            </a:r>
            <a:endParaRPr kumimoji="0" lang="en-US" sz="1600" b="0" i="0" u="sng" strike="noStrike" kern="1200" cap="none" spc="0" normalizeH="0" baseline="0" noProof="0">
              <a:ln>
                <a:noFill/>
              </a:ln>
              <a:solidFill>
                <a:srgbClr val="50E6FF"/>
              </a:solidFill>
              <a:effectLst/>
              <a:uLnTx/>
              <a:uFillTx/>
              <a:latin typeface="Segoe UI Semibold"/>
              <a:ea typeface="+mn-ea"/>
              <a:cs typeface="+mn-cs"/>
            </a:endParaRPr>
          </a:p>
          <a:p>
            <a:pPr marL="0" marR="0" lvl="0" indent="0" algn="ctr" defTabSz="932239" rtl="0" eaLnBrk="1" fontAlgn="auto" latinLnBrk="0" hangingPunct="1">
              <a:lnSpc>
                <a:spcPct val="100000"/>
              </a:lnSpc>
              <a:spcBef>
                <a:spcPts val="0"/>
              </a:spcBef>
              <a:spcAft>
                <a:spcPts val="0"/>
              </a:spcAft>
              <a:buClrTx/>
              <a:buSzTx/>
              <a:buFontTx/>
              <a:buNone/>
              <a:tabLst/>
              <a:defRPr/>
            </a:pPr>
            <a:endParaRPr kumimoji="0" lang="en-US" sz="600" b="0" i="0" u="sng" strike="noStrike" kern="1200" cap="none" spc="0" normalizeH="0" baseline="0" noProof="0">
              <a:ln>
                <a:noFill/>
              </a:ln>
              <a:solidFill>
                <a:srgbClr val="50E6FF"/>
              </a:solidFill>
              <a:effectLst/>
              <a:uLnTx/>
              <a:uFillTx/>
              <a:latin typeface="Segoe UI Semibold"/>
              <a:ea typeface="+mn-ea"/>
              <a:cs typeface="+mn-cs"/>
            </a:endParaRPr>
          </a:p>
          <a:p>
            <a:pPr marL="0" marR="0" lvl="0" indent="0" algn="ctr" defTabSz="932239"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Work with your partner or Microsoft account team to get started</a:t>
            </a:r>
          </a:p>
        </p:txBody>
      </p:sp>
    </p:spTree>
    <p:extLst>
      <p:ext uri="{BB962C8B-B14F-4D97-AF65-F5344CB8AC3E}">
        <p14:creationId xmlns:p14="http://schemas.microsoft.com/office/powerpoint/2010/main" val="2780697284"/>
      </p:ext>
    </p:extLst>
  </p:cSld>
  <p:clrMapOvr>
    <a:overrideClrMapping bg1="dk1" tx1="lt1" bg2="dk2" tx2="lt2" accent1="accent1" accent2="accent2" accent3="accent3" accent4="accent4" accent5="accent5" accent6="accent6" hlink="hlink" folHlink="folHlink"/>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9D5196-C3F2-4DF1-B37A-3B192F786B2E}"/>
              </a:ext>
            </a:extLst>
          </p:cNvPr>
          <p:cNvSpPr>
            <a:spLocks noGrp="1"/>
          </p:cNvSpPr>
          <p:nvPr>
            <p:ph type="title"/>
          </p:nvPr>
        </p:nvSpPr>
        <p:spPr/>
        <p:txBody>
          <a:bodyPr/>
          <a:lstStyle/>
          <a:p>
            <a:r>
              <a:rPr lang="en-US"/>
              <a:t>Migration tools for your cloud journey</a:t>
            </a:r>
          </a:p>
        </p:txBody>
      </p:sp>
      <p:sp>
        <p:nvSpPr>
          <p:cNvPr id="4" name="TextBox 3">
            <a:extLst>
              <a:ext uri="{FF2B5EF4-FFF2-40B4-BE49-F238E27FC236}">
                <a16:creationId xmlns:a16="http://schemas.microsoft.com/office/drawing/2014/main" id="{E9BC63B9-4D1C-4039-A14E-BAE4773F610A}"/>
              </a:ext>
            </a:extLst>
          </p:cNvPr>
          <p:cNvSpPr txBox="1"/>
          <p:nvPr/>
        </p:nvSpPr>
        <p:spPr>
          <a:xfrm>
            <a:off x="603524" y="1499796"/>
            <a:ext cx="1342888" cy="507831"/>
          </a:xfrm>
          <a:prstGeom prst="rect">
            <a:avLst/>
          </a:prstGeom>
        </p:spPr>
        <p:txBody>
          <a:bodyPr wrap="square" lIns="0" tIns="0" rIns="0" bIns="0" rtlCol="0">
            <a:spAutoFit/>
          </a:bodyPr>
          <a:lstStyle>
            <a:defPPr>
              <a:defRPr lang="en-US"/>
            </a:defPPr>
            <a:lvl1pPr marR="0" lvl="0" indent="0" defTabSz="914377" fontAlgn="auto">
              <a:lnSpc>
                <a:spcPct val="100000"/>
              </a:lnSpc>
              <a:spcBef>
                <a:spcPts val="0"/>
              </a:spcBef>
              <a:spcAft>
                <a:spcPts val="588"/>
              </a:spcAft>
              <a:buClrTx/>
              <a:buSzTx/>
              <a:buFontTx/>
              <a:buNone/>
              <a:tabLst/>
              <a:defRPr kumimoji="0" sz="1400" b="0" i="0" u="none" strike="noStrike" cap="none" spc="0" normalizeH="0" baseline="0">
                <a:ln>
                  <a:noFill/>
                </a:ln>
                <a:solidFill>
                  <a:srgbClr val="0078D4"/>
                </a:solidFill>
                <a:effectLst/>
                <a:uLnTx/>
                <a:uFillTx/>
                <a:latin typeface="Segoe UI Semibold"/>
              </a:defRPr>
            </a:lvl1pPr>
          </a:lstStyle>
          <a:p>
            <a:pPr marL="0" marR="0" lvl="0" indent="0" algn="l"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On-premises</a:t>
            </a:r>
          </a:p>
          <a:p>
            <a:pPr marL="0" marR="0" lvl="0" indent="0" algn="l"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Other clouds</a:t>
            </a:r>
          </a:p>
        </p:txBody>
      </p:sp>
      <p:pic>
        <p:nvPicPr>
          <p:cNvPr id="34" name="Picture 2" descr="mongo db logo">
            <a:extLst>
              <a:ext uri="{FF2B5EF4-FFF2-40B4-BE49-F238E27FC236}">
                <a16:creationId xmlns:a16="http://schemas.microsoft.com/office/drawing/2014/main" id="{A88018C6-F6DE-4DD6-ACCC-A1B5D971FFBF}"/>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auto">
          <a:xfrm>
            <a:off x="615361" y="4600651"/>
            <a:ext cx="794019" cy="215576"/>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6" descr="Image result for mysql logo transparent">
            <a:extLst>
              <a:ext uri="{FF2B5EF4-FFF2-40B4-BE49-F238E27FC236}">
                <a16:creationId xmlns:a16="http://schemas.microsoft.com/office/drawing/2014/main" id="{87D928EC-7967-45CB-8C02-59336DDFBA91}"/>
              </a:ext>
            </a:extLst>
          </p:cNvPr>
          <p:cNvPicPr>
            <a:picLocks noChangeAspect="1" noChangeArrowheads="1"/>
          </p:cNvPicPr>
          <p:nvPr/>
        </p:nvPicPr>
        <p:blipFill>
          <a:blip r:embed="rId5" cstate="screen">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40757" y="3055216"/>
            <a:ext cx="731808" cy="37917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4" descr="Image result for Oracle">
            <a:extLst>
              <a:ext uri="{FF2B5EF4-FFF2-40B4-BE49-F238E27FC236}">
                <a16:creationId xmlns:a16="http://schemas.microsoft.com/office/drawing/2014/main" id="{11D76ED2-0E04-4E6D-BEC3-20AA4767B7AC}"/>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615361" y="2714681"/>
            <a:ext cx="782601" cy="11117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sql server logo">
            <a:extLst>
              <a:ext uri="{FF2B5EF4-FFF2-40B4-BE49-F238E27FC236}">
                <a16:creationId xmlns:a16="http://schemas.microsoft.com/office/drawing/2014/main" id="{5D14A2CE-7B47-418F-B602-06A114B2511D}"/>
              </a:ext>
            </a:extLst>
          </p:cNvPr>
          <p:cNvPicPr>
            <a:picLocks noChangeAspect="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tretch>
            <a:fillRect/>
          </a:stretch>
        </p:blipFill>
        <p:spPr>
          <a:xfrm>
            <a:off x="603524" y="2261952"/>
            <a:ext cx="806275" cy="223367"/>
          </a:xfrm>
          <a:prstGeom prst="rect">
            <a:avLst/>
          </a:prstGeom>
        </p:spPr>
      </p:pic>
      <p:pic>
        <p:nvPicPr>
          <p:cNvPr id="39" name="Picture 2" descr="aws logo">
            <a:extLst>
              <a:ext uri="{FF2B5EF4-FFF2-40B4-BE49-F238E27FC236}">
                <a16:creationId xmlns:a16="http://schemas.microsoft.com/office/drawing/2014/main" id="{29344315-F1CE-4E21-882D-D66B2C37F460}"/>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p:blipFill>
        <p:spPr bwMode="auto">
          <a:xfrm>
            <a:off x="768559" y="5595076"/>
            <a:ext cx="476204" cy="31111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google cloud logo">
            <a:extLst>
              <a:ext uri="{FF2B5EF4-FFF2-40B4-BE49-F238E27FC236}">
                <a16:creationId xmlns:a16="http://schemas.microsoft.com/office/drawing/2014/main" id="{DFD51603-5179-4383-8BF1-171C91209EA9}"/>
              </a:ext>
            </a:extLst>
          </p:cNvPr>
          <p:cNvPicPr>
            <a:picLocks noChangeAspect="1" noChangeArrowheads="1"/>
          </p:cNvPicPr>
          <p:nvPr/>
        </p:nvPicPr>
        <p:blipFill>
          <a:blip r:embed="rId12" cstate="screen">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a:ext>
            </a:extLst>
          </a:blip>
          <a:srcRect/>
          <a:stretch/>
        </p:blipFill>
        <p:spPr bwMode="auto">
          <a:xfrm>
            <a:off x="588263" y="6060387"/>
            <a:ext cx="1047552" cy="163680"/>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descr="postgresql logo">
            <a:extLst>
              <a:ext uri="{FF2B5EF4-FFF2-40B4-BE49-F238E27FC236}">
                <a16:creationId xmlns:a16="http://schemas.microsoft.com/office/drawing/2014/main" id="{DE73446F-E08C-4BD2-A9FB-17739400EBDD}"/>
              </a:ext>
            </a:extLst>
          </p:cNvPr>
          <p:cNvGrpSpPr/>
          <p:nvPr/>
        </p:nvGrpSpPr>
        <p:grpSpPr>
          <a:xfrm>
            <a:off x="631544" y="3705378"/>
            <a:ext cx="750235" cy="668202"/>
            <a:chOff x="631544" y="3705378"/>
            <a:chExt cx="750235" cy="668202"/>
          </a:xfrm>
        </p:grpSpPr>
        <p:pic>
          <p:nvPicPr>
            <p:cNvPr id="35" name="Picture 34">
              <a:extLst>
                <a:ext uri="{FF2B5EF4-FFF2-40B4-BE49-F238E27FC236}">
                  <a16:creationId xmlns:a16="http://schemas.microsoft.com/office/drawing/2014/main" id="{87AF862D-0974-408E-964F-2AF2F2027125}"/>
                </a:ext>
              </a:extLst>
            </p:cNvPr>
            <p:cNvPicPr>
              <a:picLocks noChangeAspect="1"/>
            </p:cNvPicPr>
            <p:nvPr/>
          </p:nvPicPr>
          <p:blipFill rotWithShape="1">
            <a:blip r:embed="rId14" cstate="screen">
              <a:extLst>
                <a:ext uri="{BEBA8EAE-BF5A-486C-A8C5-ECC9F3942E4B}">
                  <a14:imgProps xmlns:a14="http://schemas.microsoft.com/office/drawing/2010/main">
                    <a14:imgLayer r:embed="rId15">
                      <a14:imgEffect>
                        <a14:brightnessContrast bright="100000"/>
                      </a14:imgEffect>
                    </a14:imgLayer>
                  </a14:imgProps>
                </a:ext>
                <a:ext uri="{28A0092B-C50C-407E-A947-70E740481C1C}">
                  <a14:useLocalDpi xmlns:a14="http://schemas.microsoft.com/office/drawing/2010/main"/>
                </a:ext>
              </a:extLst>
            </a:blip>
            <a:srcRect/>
            <a:stretch/>
          </p:blipFill>
          <p:spPr>
            <a:xfrm>
              <a:off x="631544" y="4202906"/>
              <a:ext cx="750235" cy="170674"/>
            </a:xfrm>
            <a:prstGeom prst="rect">
              <a:avLst/>
            </a:prstGeom>
          </p:spPr>
        </p:pic>
        <p:grpSp>
          <p:nvGrpSpPr>
            <p:cNvPr id="44" name="Group 43">
              <a:extLst>
                <a:ext uri="{FF2B5EF4-FFF2-40B4-BE49-F238E27FC236}">
                  <a16:creationId xmlns:a16="http://schemas.microsoft.com/office/drawing/2014/main" id="{7AE0DFA2-E425-434B-BCFC-FC8A30F67DD1}"/>
                </a:ext>
              </a:extLst>
            </p:cNvPr>
            <p:cNvGrpSpPr/>
            <p:nvPr/>
          </p:nvGrpSpPr>
          <p:grpSpPr>
            <a:xfrm>
              <a:off x="768559" y="3705378"/>
              <a:ext cx="453884" cy="470209"/>
              <a:chOff x="10970759" y="2371811"/>
              <a:chExt cx="661987" cy="685800"/>
            </a:xfrm>
            <a:solidFill>
              <a:schemeClr val="tx1"/>
            </a:solidFill>
          </p:grpSpPr>
          <p:sp>
            <p:nvSpPr>
              <p:cNvPr id="45" name="Freeform 235">
                <a:extLst>
                  <a:ext uri="{FF2B5EF4-FFF2-40B4-BE49-F238E27FC236}">
                    <a16:creationId xmlns:a16="http://schemas.microsoft.com/office/drawing/2014/main" id="{30BA8947-8FBF-4E11-9098-B16687474A6E}"/>
                  </a:ext>
                </a:extLst>
              </p:cNvPr>
              <p:cNvSpPr>
                <a:spLocks noEditPoints="1"/>
              </p:cNvSpPr>
              <p:nvPr/>
            </p:nvSpPr>
            <p:spPr bwMode="auto">
              <a:xfrm>
                <a:off x="10970759" y="2371811"/>
                <a:ext cx="661987" cy="685800"/>
              </a:xfrm>
              <a:custGeom>
                <a:avLst/>
                <a:gdLst>
                  <a:gd name="T0" fmla="*/ 1458 w 1668"/>
                  <a:gd name="T1" fmla="*/ 1046 h 1728"/>
                  <a:gd name="T2" fmla="*/ 1588 w 1668"/>
                  <a:gd name="T3" fmla="*/ 665 h 1728"/>
                  <a:gd name="T4" fmla="*/ 1656 w 1668"/>
                  <a:gd name="T5" fmla="*/ 261 h 1728"/>
                  <a:gd name="T6" fmla="*/ 1378 w 1668"/>
                  <a:gd name="T7" fmla="*/ 19 h 1728"/>
                  <a:gd name="T8" fmla="*/ 974 w 1668"/>
                  <a:gd name="T9" fmla="*/ 30 h 1728"/>
                  <a:gd name="T10" fmla="*/ 537 w 1668"/>
                  <a:gd name="T11" fmla="*/ 45 h 1728"/>
                  <a:gd name="T12" fmla="*/ 168 w 1668"/>
                  <a:gd name="T13" fmla="*/ 66 h 1728"/>
                  <a:gd name="T14" fmla="*/ 1 w 1668"/>
                  <a:gd name="T15" fmla="*/ 390 h 1728"/>
                  <a:gd name="T16" fmla="*/ 158 w 1668"/>
                  <a:gd name="T17" fmla="*/ 1052 h 1728"/>
                  <a:gd name="T18" fmla="*/ 360 w 1668"/>
                  <a:gd name="T19" fmla="*/ 1256 h 1728"/>
                  <a:gd name="T20" fmla="*/ 639 w 1668"/>
                  <a:gd name="T21" fmla="*/ 1060 h 1728"/>
                  <a:gd name="T22" fmla="*/ 566 w 1668"/>
                  <a:gd name="T23" fmla="*/ 1146 h 1728"/>
                  <a:gd name="T24" fmla="*/ 494 w 1668"/>
                  <a:gd name="T25" fmla="*/ 1234 h 1728"/>
                  <a:gd name="T26" fmla="*/ 732 w 1668"/>
                  <a:gd name="T27" fmla="*/ 1265 h 1728"/>
                  <a:gd name="T28" fmla="*/ 838 w 1668"/>
                  <a:gd name="T29" fmla="*/ 1608 h 1728"/>
                  <a:gd name="T30" fmla="*/ 1052 w 1668"/>
                  <a:gd name="T31" fmla="*/ 1724 h 1728"/>
                  <a:gd name="T32" fmla="*/ 1269 w 1668"/>
                  <a:gd name="T33" fmla="*/ 1535 h 1728"/>
                  <a:gd name="T34" fmla="*/ 1497 w 1668"/>
                  <a:gd name="T35" fmla="*/ 1196 h 1728"/>
                  <a:gd name="T36" fmla="*/ 1667 w 1668"/>
                  <a:gd name="T37" fmla="*/ 1057 h 1728"/>
                  <a:gd name="T38" fmla="*/ 1358 w 1668"/>
                  <a:gd name="T39" fmla="*/ 804 h 1728"/>
                  <a:gd name="T40" fmla="*/ 1258 w 1668"/>
                  <a:gd name="T41" fmla="*/ 778 h 1728"/>
                  <a:gd name="T42" fmla="*/ 1204 w 1668"/>
                  <a:gd name="T43" fmla="*/ 512 h 1728"/>
                  <a:gd name="T44" fmla="*/ 1239 w 1668"/>
                  <a:gd name="T45" fmla="*/ 51 h 1728"/>
                  <a:gd name="T46" fmla="*/ 1586 w 1668"/>
                  <a:gd name="T47" fmla="*/ 215 h 1728"/>
                  <a:gd name="T48" fmla="*/ 1549 w 1668"/>
                  <a:gd name="T49" fmla="*/ 622 h 1728"/>
                  <a:gd name="T50" fmla="*/ 1378 w 1668"/>
                  <a:gd name="T51" fmla="*/ 957 h 1728"/>
                  <a:gd name="T52" fmla="*/ 1395 w 1668"/>
                  <a:gd name="T53" fmla="*/ 638 h 1728"/>
                  <a:gd name="T54" fmla="*/ 1363 w 1668"/>
                  <a:gd name="T55" fmla="*/ 320 h 1728"/>
                  <a:gd name="T56" fmla="*/ 1090 w 1668"/>
                  <a:gd name="T57" fmla="*/ 64 h 1728"/>
                  <a:gd name="T58" fmla="*/ 350 w 1668"/>
                  <a:gd name="T59" fmla="*/ 1206 h 1728"/>
                  <a:gd name="T60" fmla="*/ 175 w 1668"/>
                  <a:gd name="T61" fmla="*/ 958 h 1728"/>
                  <a:gd name="T62" fmla="*/ 55 w 1668"/>
                  <a:gd name="T63" fmla="*/ 343 h 1728"/>
                  <a:gd name="T64" fmla="*/ 219 w 1668"/>
                  <a:gd name="T65" fmla="*/ 98 h 1728"/>
                  <a:gd name="T66" fmla="*/ 610 w 1668"/>
                  <a:gd name="T67" fmla="*/ 118 h 1728"/>
                  <a:gd name="T68" fmla="*/ 467 w 1668"/>
                  <a:gd name="T69" fmla="*/ 463 h 1728"/>
                  <a:gd name="T70" fmla="*/ 458 w 1668"/>
                  <a:gd name="T71" fmla="*/ 833 h 1728"/>
                  <a:gd name="T72" fmla="*/ 492 w 1668"/>
                  <a:gd name="T73" fmla="*/ 1073 h 1728"/>
                  <a:gd name="T74" fmla="*/ 509 w 1668"/>
                  <a:gd name="T75" fmla="*/ 828 h 1728"/>
                  <a:gd name="T76" fmla="*/ 544 w 1668"/>
                  <a:gd name="T77" fmla="*/ 523 h 1728"/>
                  <a:gd name="T78" fmla="*/ 757 w 1668"/>
                  <a:gd name="T79" fmla="*/ 528 h 1728"/>
                  <a:gd name="T80" fmla="*/ 742 w 1668"/>
                  <a:gd name="T81" fmla="*/ 895 h 1728"/>
                  <a:gd name="T82" fmla="*/ 567 w 1668"/>
                  <a:gd name="T83" fmla="*/ 958 h 1728"/>
                  <a:gd name="T84" fmla="*/ 681 w 1668"/>
                  <a:gd name="T85" fmla="*/ 1159 h 1728"/>
                  <a:gd name="T86" fmla="*/ 779 w 1668"/>
                  <a:gd name="T87" fmla="*/ 1082 h 1728"/>
                  <a:gd name="T88" fmla="*/ 735 w 1668"/>
                  <a:gd name="T89" fmla="*/ 1209 h 1728"/>
                  <a:gd name="T90" fmla="*/ 1002 w 1668"/>
                  <a:gd name="T91" fmla="*/ 1677 h 1728"/>
                  <a:gd name="T92" fmla="*/ 868 w 1668"/>
                  <a:gd name="T93" fmla="*/ 1514 h 1728"/>
                  <a:gd name="T94" fmla="*/ 826 w 1668"/>
                  <a:gd name="T95" fmla="*/ 1052 h 1728"/>
                  <a:gd name="T96" fmla="*/ 780 w 1668"/>
                  <a:gd name="T97" fmla="*/ 934 h 1728"/>
                  <a:gd name="T98" fmla="*/ 816 w 1668"/>
                  <a:gd name="T99" fmla="*/ 543 h 1728"/>
                  <a:gd name="T100" fmla="*/ 655 w 1668"/>
                  <a:gd name="T101" fmla="*/ 434 h 1728"/>
                  <a:gd name="T102" fmla="*/ 555 w 1668"/>
                  <a:gd name="T103" fmla="*/ 302 h 1728"/>
                  <a:gd name="T104" fmla="*/ 760 w 1668"/>
                  <a:gd name="T105" fmla="*/ 86 h 1728"/>
                  <a:gd name="T106" fmla="*/ 1131 w 1668"/>
                  <a:gd name="T107" fmla="*/ 144 h 1728"/>
                  <a:gd name="T108" fmla="*/ 1356 w 1668"/>
                  <a:gd name="T109" fmla="*/ 427 h 1728"/>
                  <a:gd name="T110" fmla="*/ 1162 w 1668"/>
                  <a:gd name="T111" fmla="*/ 483 h 1728"/>
                  <a:gd name="T112" fmla="*/ 1207 w 1668"/>
                  <a:gd name="T113" fmla="*/ 791 h 1728"/>
                  <a:gd name="T114" fmla="*/ 1320 w 1668"/>
                  <a:gd name="T115" fmla="*/ 1035 h 1728"/>
                  <a:gd name="T116" fmla="*/ 1229 w 1668"/>
                  <a:gd name="T117" fmla="*/ 1467 h 1728"/>
                  <a:gd name="T118" fmla="*/ 1078 w 1668"/>
                  <a:gd name="T119" fmla="*/ 1667 h 1728"/>
                  <a:gd name="T120" fmla="*/ 1345 w 1668"/>
                  <a:gd name="T121" fmla="*/ 1155 h 1728"/>
                  <a:gd name="T122" fmla="*/ 1363 w 1668"/>
                  <a:gd name="T123" fmla="*/ 1074 h 1728"/>
                  <a:gd name="T124" fmla="*/ 1601 w 1668"/>
                  <a:gd name="T125" fmla="*/ 1084 h 17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68" h="1728">
                    <a:moveTo>
                      <a:pt x="1667" y="1057"/>
                    </a:moveTo>
                    <a:lnTo>
                      <a:pt x="1667" y="1057"/>
                    </a:lnTo>
                    <a:lnTo>
                      <a:pt x="1663" y="1049"/>
                    </a:lnTo>
                    <a:lnTo>
                      <a:pt x="1658" y="1042"/>
                    </a:lnTo>
                    <a:lnTo>
                      <a:pt x="1651" y="1037"/>
                    </a:lnTo>
                    <a:lnTo>
                      <a:pt x="1641" y="1034"/>
                    </a:lnTo>
                    <a:lnTo>
                      <a:pt x="1631" y="1032"/>
                    </a:lnTo>
                    <a:lnTo>
                      <a:pt x="1620" y="1031"/>
                    </a:lnTo>
                    <a:lnTo>
                      <a:pt x="1607" y="1032"/>
                    </a:lnTo>
                    <a:lnTo>
                      <a:pt x="1591" y="1034"/>
                    </a:lnTo>
                    <a:lnTo>
                      <a:pt x="1591" y="1034"/>
                    </a:lnTo>
                    <a:lnTo>
                      <a:pt x="1569" y="1039"/>
                    </a:lnTo>
                    <a:lnTo>
                      <a:pt x="1548" y="1042"/>
                    </a:lnTo>
                    <a:lnTo>
                      <a:pt x="1530" y="1044"/>
                    </a:lnTo>
                    <a:lnTo>
                      <a:pt x="1512" y="1046"/>
                    </a:lnTo>
                    <a:lnTo>
                      <a:pt x="1483" y="1047"/>
                    </a:lnTo>
                    <a:lnTo>
                      <a:pt x="1458" y="1046"/>
                    </a:lnTo>
                    <a:lnTo>
                      <a:pt x="1438" y="1044"/>
                    </a:lnTo>
                    <a:lnTo>
                      <a:pt x="1424" y="1040"/>
                    </a:lnTo>
                    <a:lnTo>
                      <a:pt x="1414" y="1036"/>
                    </a:lnTo>
                    <a:lnTo>
                      <a:pt x="1407" y="1032"/>
                    </a:lnTo>
                    <a:lnTo>
                      <a:pt x="1407" y="1032"/>
                    </a:lnTo>
                    <a:lnTo>
                      <a:pt x="1425" y="1003"/>
                    </a:lnTo>
                    <a:lnTo>
                      <a:pt x="1443" y="975"/>
                    </a:lnTo>
                    <a:lnTo>
                      <a:pt x="1460" y="946"/>
                    </a:lnTo>
                    <a:lnTo>
                      <a:pt x="1476" y="915"/>
                    </a:lnTo>
                    <a:lnTo>
                      <a:pt x="1493" y="885"/>
                    </a:lnTo>
                    <a:lnTo>
                      <a:pt x="1508" y="855"/>
                    </a:lnTo>
                    <a:lnTo>
                      <a:pt x="1523" y="824"/>
                    </a:lnTo>
                    <a:lnTo>
                      <a:pt x="1537" y="792"/>
                    </a:lnTo>
                    <a:lnTo>
                      <a:pt x="1551" y="761"/>
                    </a:lnTo>
                    <a:lnTo>
                      <a:pt x="1565" y="729"/>
                    </a:lnTo>
                    <a:lnTo>
                      <a:pt x="1577" y="697"/>
                    </a:lnTo>
                    <a:lnTo>
                      <a:pt x="1588" y="665"/>
                    </a:lnTo>
                    <a:lnTo>
                      <a:pt x="1599" y="634"/>
                    </a:lnTo>
                    <a:lnTo>
                      <a:pt x="1610" y="602"/>
                    </a:lnTo>
                    <a:lnTo>
                      <a:pt x="1619" y="570"/>
                    </a:lnTo>
                    <a:lnTo>
                      <a:pt x="1627" y="538"/>
                    </a:lnTo>
                    <a:lnTo>
                      <a:pt x="1627" y="538"/>
                    </a:lnTo>
                    <a:lnTo>
                      <a:pt x="1634" y="510"/>
                    </a:lnTo>
                    <a:lnTo>
                      <a:pt x="1640" y="481"/>
                    </a:lnTo>
                    <a:lnTo>
                      <a:pt x="1646" y="452"/>
                    </a:lnTo>
                    <a:lnTo>
                      <a:pt x="1651" y="426"/>
                    </a:lnTo>
                    <a:lnTo>
                      <a:pt x="1655" y="399"/>
                    </a:lnTo>
                    <a:lnTo>
                      <a:pt x="1657" y="375"/>
                    </a:lnTo>
                    <a:lnTo>
                      <a:pt x="1659" y="350"/>
                    </a:lnTo>
                    <a:lnTo>
                      <a:pt x="1660" y="327"/>
                    </a:lnTo>
                    <a:lnTo>
                      <a:pt x="1660" y="327"/>
                    </a:lnTo>
                    <a:lnTo>
                      <a:pt x="1660" y="303"/>
                    </a:lnTo>
                    <a:lnTo>
                      <a:pt x="1658" y="282"/>
                    </a:lnTo>
                    <a:lnTo>
                      <a:pt x="1656" y="261"/>
                    </a:lnTo>
                    <a:lnTo>
                      <a:pt x="1652" y="242"/>
                    </a:lnTo>
                    <a:lnTo>
                      <a:pt x="1648" y="225"/>
                    </a:lnTo>
                    <a:lnTo>
                      <a:pt x="1641" y="210"/>
                    </a:lnTo>
                    <a:lnTo>
                      <a:pt x="1634" y="196"/>
                    </a:lnTo>
                    <a:lnTo>
                      <a:pt x="1626" y="184"/>
                    </a:lnTo>
                    <a:lnTo>
                      <a:pt x="1626" y="184"/>
                    </a:lnTo>
                    <a:lnTo>
                      <a:pt x="1609" y="163"/>
                    </a:lnTo>
                    <a:lnTo>
                      <a:pt x="1589" y="142"/>
                    </a:lnTo>
                    <a:lnTo>
                      <a:pt x="1570" y="123"/>
                    </a:lnTo>
                    <a:lnTo>
                      <a:pt x="1549" y="105"/>
                    </a:lnTo>
                    <a:lnTo>
                      <a:pt x="1527" y="89"/>
                    </a:lnTo>
                    <a:lnTo>
                      <a:pt x="1504" y="74"/>
                    </a:lnTo>
                    <a:lnTo>
                      <a:pt x="1481" y="60"/>
                    </a:lnTo>
                    <a:lnTo>
                      <a:pt x="1456" y="48"/>
                    </a:lnTo>
                    <a:lnTo>
                      <a:pt x="1431" y="37"/>
                    </a:lnTo>
                    <a:lnTo>
                      <a:pt x="1405" y="28"/>
                    </a:lnTo>
                    <a:lnTo>
                      <a:pt x="1378" y="19"/>
                    </a:lnTo>
                    <a:lnTo>
                      <a:pt x="1350" y="12"/>
                    </a:lnTo>
                    <a:lnTo>
                      <a:pt x="1322" y="7"/>
                    </a:lnTo>
                    <a:lnTo>
                      <a:pt x="1293" y="3"/>
                    </a:lnTo>
                    <a:lnTo>
                      <a:pt x="1262" y="1"/>
                    </a:lnTo>
                    <a:lnTo>
                      <a:pt x="1233" y="0"/>
                    </a:lnTo>
                    <a:lnTo>
                      <a:pt x="1233" y="0"/>
                    </a:lnTo>
                    <a:lnTo>
                      <a:pt x="1211" y="0"/>
                    </a:lnTo>
                    <a:lnTo>
                      <a:pt x="1191" y="1"/>
                    </a:lnTo>
                    <a:lnTo>
                      <a:pt x="1152" y="4"/>
                    </a:lnTo>
                    <a:lnTo>
                      <a:pt x="1115" y="8"/>
                    </a:lnTo>
                    <a:lnTo>
                      <a:pt x="1083" y="14"/>
                    </a:lnTo>
                    <a:lnTo>
                      <a:pt x="1054" y="20"/>
                    </a:lnTo>
                    <a:lnTo>
                      <a:pt x="1032" y="27"/>
                    </a:lnTo>
                    <a:lnTo>
                      <a:pt x="1014" y="32"/>
                    </a:lnTo>
                    <a:lnTo>
                      <a:pt x="1004" y="36"/>
                    </a:lnTo>
                    <a:lnTo>
                      <a:pt x="1004" y="36"/>
                    </a:lnTo>
                    <a:lnTo>
                      <a:pt x="974" y="30"/>
                    </a:lnTo>
                    <a:lnTo>
                      <a:pt x="943" y="25"/>
                    </a:lnTo>
                    <a:lnTo>
                      <a:pt x="910" y="20"/>
                    </a:lnTo>
                    <a:lnTo>
                      <a:pt x="876" y="19"/>
                    </a:lnTo>
                    <a:lnTo>
                      <a:pt x="876" y="19"/>
                    </a:lnTo>
                    <a:lnTo>
                      <a:pt x="844" y="19"/>
                    </a:lnTo>
                    <a:lnTo>
                      <a:pt x="815" y="23"/>
                    </a:lnTo>
                    <a:lnTo>
                      <a:pt x="785" y="27"/>
                    </a:lnTo>
                    <a:lnTo>
                      <a:pt x="757" y="34"/>
                    </a:lnTo>
                    <a:lnTo>
                      <a:pt x="729" y="42"/>
                    </a:lnTo>
                    <a:lnTo>
                      <a:pt x="704" y="52"/>
                    </a:lnTo>
                    <a:lnTo>
                      <a:pt x="679" y="66"/>
                    </a:lnTo>
                    <a:lnTo>
                      <a:pt x="656" y="80"/>
                    </a:lnTo>
                    <a:lnTo>
                      <a:pt x="656" y="80"/>
                    </a:lnTo>
                    <a:lnTo>
                      <a:pt x="629" y="71"/>
                    </a:lnTo>
                    <a:lnTo>
                      <a:pt x="588" y="57"/>
                    </a:lnTo>
                    <a:lnTo>
                      <a:pt x="564" y="51"/>
                    </a:lnTo>
                    <a:lnTo>
                      <a:pt x="537" y="45"/>
                    </a:lnTo>
                    <a:lnTo>
                      <a:pt x="508" y="39"/>
                    </a:lnTo>
                    <a:lnTo>
                      <a:pt x="477" y="33"/>
                    </a:lnTo>
                    <a:lnTo>
                      <a:pt x="477" y="33"/>
                    </a:lnTo>
                    <a:lnTo>
                      <a:pt x="451" y="30"/>
                    </a:lnTo>
                    <a:lnTo>
                      <a:pt x="425" y="27"/>
                    </a:lnTo>
                    <a:lnTo>
                      <a:pt x="400" y="25"/>
                    </a:lnTo>
                    <a:lnTo>
                      <a:pt x="375" y="24"/>
                    </a:lnTo>
                    <a:lnTo>
                      <a:pt x="350" y="24"/>
                    </a:lnTo>
                    <a:lnTo>
                      <a:pt x="328" y="25"/>
                    </a:lnTo>
                    <a:lnTo>
                      <a:pt x="305" y="26"/>
                    </a:lnTo>
                    <a:lnTo>
                      <a:pt x="283" y="29"/>
                    </a:lnTo>
                    <a:lnTo>
                      <a:pt x="262" y="33"/>
                    </a:lnTo>
                    <a:lnTo>
                      <a:pt x="242" y="37"/>
                    </a:lnTo>
                    <a:lnTo>
                      <a:pt x="222" y="43"/>
                    </a:lnTo>
                    <a:lnTo>
                      <a:pt x="204" y="49"/>
                    </a:lnTo>
                    <a:lnTo>
                      <a:pt x="185" y="57"/>
                    </a:lnTo>
                    <a:lnTo>
                      <a:pt x="168" y="66"/>
                    </a:lnTo>
                    <a:lnTo>
                      <a:pt x="152" y="75"/>
                    </a:lnTo>
                    <a:lnTo>
                      <a:pt x="136" y="86"/>
                    </a:lnTo>
                    <a:lnTo>
                      <a:pt x="136" y="86"/>
                    </a:lnTo>
                    <a:lnTo>
                      <a:pt x="118" y="99"/>
                    </a:lnTo>
                    <a:lnTo>
                      <a:pt x="101" y="114"/>
                    </a:lnTo>
                    <a:lnTo>
                      <a:pt x="86" y="130"/>
                    </a:lnTo>
                    <a:lnTo>
                      <a:pt x="73" y="147"/>
                    </a:lnTo>
                    <a:lnTo>
                      <a:pt x="59" y="167"/>
                    </a:lnTo>
                    <a:lnTo>
                      <a:pt x="48" y="186"/>
                    </a:lnTo>
                    <a:lnTo>
                      <a:pt x="38" y="208"/>
                    </a:lnTo>
                    <a:lnTo>
                      <a:pt x="29" y="230"/>
                    </a:lnTo>
                    <a:lnTo>
                      <a:pt x="20" y="254"/>
                    </a:lnTo>
                    <a:lnTo>
                      <a:pt x="14" y="278"/>
                    </a:lnTo>
                    <a:lnTo>
                      <a:pt x="9" y="305"/>
                    </a:lnTo>
                    <a:lnTo>
                      <a:pt x="5" y="332"/>
                    </a:lnTo>
                    <a:lnTo>
                      <a:pt x="2" y="360"/>
                    </a:lnTo>
                    <a:lnTo>
                      <a:pt x="1" y="390"/>
                    </a:lnTo>
                    <a:lnTo>
                      <a:pt x="0" y="422"/>
                    </a:lnTo>
                    <a:lnTo>
                      <a:pt x="1" y="453"/>
                    </a:lnTo>
                    <a:lnTo>
                      <a:pt x="1" y="453"/>
                    </a:lnTo>
                    <a:lnTo>
                      <a:pt x="4" y="481"/>
                    </a:lnTo>
                    <a:lnTo>
                      <a:pt x="9" y="519"/>
                    </a:lnTo>
                    <a:lnTo>
                      <a:pt x="17" y="565"/>
                    </a:lnTo>
                    <a:lnTo>
                      <a:pt x="28" y="617"/>
                    </a:lnTo>
                    <a:lnTo>
                      <a:pt x="40" y="676"/>
                    </a:lnTo>
                    <a:lnTo>
                      <a:pt x="55" y="738"/>
                    </a:lnTo>
                    <a:lnTo>
                      <a:pt x="72" y="802"/>
                    </a:lnTo>
                    <a:lnTo>
                      <a:pt x="91" y="867"/>
                    </a:lnTo>
                    <a:lnTo>
                      <a:pt x="91" y="867"/>
                    </a:lnTo>
                    <a:lnTo>
                      <a:pt x="105" y="909"/>
                    </a:lnTo>
                    <a:lnTo>
                      <a:pt x="118" y="948"/>
                    </a:lnTo>
                    <a:lnTo>
                      <a:pt x="131" y="985"/>
                    </a:lnTo>
                    <a:lnTo>
                      <a:pt x="144" y="1020"/>
                    </a:lnTo>
                    <a:lnTo>
                      <a:pt x="158" y="1052"/>
                    </a:lnTo>
                    <a:lnTo>
                      <a:pt x="172" y="1082"/>
                    </a:lnTo>
                    <a:lnTo>
                      <a:pt x="185" y="1110"/>
                    </a:lnTo>
                    <a:lnTo>
                      <a:pt x="200" y="1135"/>
                    </a:lnTo>
                    <a:lnTo>
                      <a:pt x="214" y="1158"/>
                    </a:lnTo>
                    <a:lnTo>
                      <a:pt x="228" y="1178"/>
                    </a:lnTo>
                    <a:lnTo>
                      <a:pt x="243" y="1197"/>
                    </a:lnTo>
                    <a:lnTo>
                      <a:pt x="257" y="1212"/>
                    </a:lnTo>
                    <a:lnTo>
                      <a:pt x="272" y="1225"/>
                    </a:lnTo>
                    <a:lnTo>
                      <a:pt x="287" y="1237"/>
                    </a:lnTo>
                    <a:lnTo>
                      <a:pt x="301" y="1245"/>
                    </a:lnTo>
                    <a:lnTo>
                      <a:pt x="317" y="1251"/>
                    </a:lnTo>
                    <a:lnTo>
                      <a:pt x="317" y="1251"/>
                    </a:lnTo>
                    <a:lnTo>
                      <a:pt x="331" y="1255"/>
                    </a:lnTo>
                    <a:lnTo>
                      <a:pt x="339" y="1256"/>
                    </a:lnTo>
                    <a:lnTo>
                      <a:pt x="348" y="1256"/>
                    </a:lnTo>
                    <a:lnTo>
                      <a:pt x="348" y="1256"/>
                    </a:lnTo>
                    <a:lnTo>
                      <a:pt x="360" y="1256"/>
                    </a:lnTo>
                    <a:lnTo>
                      <a:pt x="371" y="1254"/>
                    </a:lnTo>
                    <a:lnTo>
                      <a:pt x="383" y="1250"/>
                    </a:lnTo>
                    <a:lnTo>
                      <a:pt x="397" y="1245"/>
                    </a:lnTo>
                    <a:lnTo>
                      <a:pt x="410" y="1237"/>
                    </a:lnTo>
                    <a:lnTo>
                      <a:pt x="423" y="1226"/>
                    </a:lnTo>
                    <a:lnTo>
                      <a:pt x="436" y="1214"/>
                    </a:lnTo>
                    <a:lnTo>
                      <a:pt x="450" y="1199"/>
                    </a:lnTo>
                    <a:lnTo>
                      <a:pt x="450" y="1199"/>
                    </a:lnTo>
                    <a:lnTo>
                      <a:pt x="495" y="1146"/>
                    </a:lnTo>
                    <a:lnTo>
                      <a:pt x="536" y="1100"/>
                    </a:lnTo>
                    <a:lnTo>
                      <a:pt x="569" y="1064"/>
                    </a:lnTo>
                    <a:lnTo>
                      <a:pt x="591" y="1040"/>
                    </a:lnTo>
                    <a:lnTo>
                      <a:pt x="591" y="1040"/>
                    </a:lnTo>
                    <a:lnTo>
                      <a:pt x="602" y="1046"/>
                    </a:lnTo>
                    <a:lnTo>
                      <a:pt x="615" y="1051"/>
                    </a:lnTo>
                    <a:lnTo>
                      <a:pt x="627" y="1055"/>
                    </a:lnTo>
                    <a:lnTo>
                      <a:pt x="639" y="1060"/>
                    </a:lnTo>
                    <a:lnTo>
                      <a:pt x="653" y="1063"/>
                    </a:lnTo>
                    <a:lnTo>
                      <a:pt x="666" y="1065"/>
                    </a:lnTo>
                    <a:lnTo>
                      <a:pt x="678" y="1067"/>
                    </a:lnTo>
                    <a:lnTo>
                      <a:pt x="692" y="1068"/>
                    </a:lnTo>
                    <a:lnTo>
                      <a:pt x="692" y="1068"/>
                    </a:lnTo>
                    <a:lnTo>
                      <a:pt x="692" y="1070"/>
                    </a:lnTo>
                    <a:lnTo>
                      <a:pt x="692" y="1070"/>
                    </a:lnTo>
                    <a:lnTo>
                      <a:pt x="674" y="1092"/>
                    </a:lnTo>
                    <a:lnTo>
                      <a:pt x="674" y="1092"/>
                    </a:lnTo>
                    <a:lnTo>
                      <a:pt x="666" y="1103"/>
                    </a:lnTo>
                    <a:lnTo>
                      <a:pt x="658" y="1111"/>
                    </a:lnTo>
                    <a:lnTo>
                      <a:pt x="650" y="1118"/>
                    </a:lnTo>
                    <a:lnTo>
                      <a:pt x="640" y="1124"/>
                    </a:lnTo>
                    <a:lnTo>
                      <a:pt x="628" y="1130"/>
                    </a:lnTo>
                    <a:lnTo>
                      <a:pt x="613" y="1134"/>
                    </a:lnTo>
                    <a:lnTo>
                      <a:pt x="592" y="1140"/>
                    </a:lnTo>
                    <a:lnTo>
                      <a:pt x="566" y="1146"/>
                    </a:lnTo>
                    <a:lnTo>
                      <a:pt x="566" y="1146"/>
                    </a:lnTo>
                    <a:lnTo>
                      <a:pt x="544" y="1151"/>
                    </a:lnTo>
                    <a:lnTo>
                      <a:pt x="531" y="1155"/>
                    </a:lnTo>
                    <a:lnTo>
                      <a:pt x="516" y="1161"/>
                    </a:lnTo>
                    <a:lnTo>
                      <a:pt x="510" y="1164"/>
                    </a:lnTo>
                    <a:lnTo>
                      <a:pt x="504" y="1168"/>
                    </a:lnTo>
                    <a:lnTo>
                      <a:pt x="499" y="1173"/>
                    </a:lnTo>
                    <a:lnTo>
                      <a:pt x="494" y="1178"/>
                    </a:lnTo>
                    <a:lnTo>
                      <a:pt x="490" y="1183"/>
                    </a:lnTo>
                    <a:lnTo>
                      <a:pt x="487" y="1190"/>
                    </a:lnTo>
                    <a:lnTo>
                      <a:pt x="485" y="1197"/>
                    </a:lnTo>
                    <a:lnTo>
                      <a:pt x="484" y="1204"/>
                    </a:lnTo>
                    <a:lnTo>
                      <a:pt x="484" y="1204"/>
                    </a:lnTo>
                    <a:lnTo>
                      <a:pt x="484" y="1212"/>
                    </a:lnTo>
                    <a:lnTo>
                      <a:pt x="487" y="1220"/>
                    </a:lnTo>
                    <a:lnTo>
                      <a:pt x="490" y="1226"/>
                    </a:lnTo>
                    <a:lnTo>
                      <a:pt x="494" y="1234"/>
                    </a:lnTo>
                    <a:lnTo>
                      <a:pt x="500" y="1239"/>
                    </a:lnTo>
                    <a:lnTo>
                      <a:pt x="506" y="1245"/>
                    </a:lnTo>
                    <a:lnTo>
                      <a:pt x="512" y="1249"/>
                    </a:lnTo>
                    <a:lnTo>
                      <a:pt x="519" y="1254"/>
                    </a:lnTo>
                    <a:lnTo>
                      <a:pt x="533" y="1260"/>
                    </a:lnTo>
                    <a:lnTo>
                      <a:pt x="546" y="1265"/>
                    </a:lnTo>
                    <a:lnTo>
                      <a:pt x="561" y="1270"/>
                    </a:lnTo>
                    <a:lnTo>
                      <a:pt x="561" y="1270"/>
                    </a:lnTo>
                    <a:lnTo>
                      <a:pt x="583" y="1276"/>
                    </a:lnTo>
                    <a:lnTo>
                      <a:pt x="603" y="1279"/>
                    </a:lnTo>
                    <a:lnTo>
                      <a:pt x="624" y="1281"/>
                    </a:lnTo>
                    <a:lnTo>
                      <a:pt x="643" y="1281"/>
                    </a:lnTo>
                    <a:lnTo>
                      <a:pt x="643" y="1281"/>
                    </a:lnTo>
                    <a:lnTo>
                      <a:pt x="666" y="1280"/>
                    </a:lnTo>
                    <a:lnTo>
                      <a:pt x="689" y="1278"/>
                    </a:lnTo>
                    <a:lnTo>
                      <a:pt x="711" y="1272"/>
                    </a:lnTo>
                    <a:lnTo>
                      <a:pt x="732" y="1265"/>
                    </a:lnTo>
                    <a:lnTo>
                      <a:pt x="752" y="1257"/>
                    </a:lnTo>
                    <a:lnTo>
                      <a:pt x="770" y="1247"/>
                    </a:lnTo>
                    <a:lnTo>
                      <a:pt x="789" y="1235"/>
                    </a:lnTo>
                    <a:lnTo>
                      <a:pt x="806" y="1220"/>
                    </a:lnTo>
                    <a:lnTo>
                      <a:pt x="806" y="1220"/>
                    </a:lnTo>
                    <a:lnTo>
                      <a:pt x="806" y="1281"/>
                    </a:lnTo>
                    <a:lnTo>
                      <a:pt x="806" y="1340"/>
                    </a:lnTo>
                    <a:lnTo>
                      <a:pt x="808" y="1395"/>
                    </a:lnTo>
                    <a:lnTo>
                      <a:pt x="810" y="1448"/>
                    </a:lnTo>
                    <a:lnTo>
                      <a:pt x="815" y="1495"/>
                    </a:lnTo>
                    <a:lnTo>
                      <a:pt x="819" y="1535"/>
                    </a:lnTo>
                    <a:lnTo>
                      <a:pt x="822" y="1552"/>
                    </a:lnTo>
                    <a:lnTo>
                      <a:pt x="825" y="1567"/>
                    </a:lnTo>
                    <a:lnTo>
                      <a:pt x="828" y="1580"/>
                    </a:lnTo>
                    <a:lnTo>
                      <a:pt x="831" y="1591"/>
                    </a:lnTo>
                    <a:lnTo>
                      <a:pt x="831" y="1591"/>
                    </a:lnTo>
                    <a:lnTo>
                      <a:pt x="838" y="1608"/>
                    </a:lnTo>
                    <a:lnTo>
                      <a:pt x="848" y="1629"/>
                    </a:lnTo>
                    <a:lnTo>
                      <a:pt x="854" y="1640"/>
                    </a:lnTo>
                    <a:lnTo>
                      <a:pt x="862" y="1651"/>
                    </a:lnTo>
                    <a:lnTo>
                      <a:pt x="870" y="1662"/>
                    </a:lnTo>
                    <a:lnTo>
                      <a:pt x="880" y="1674"/>
                    </a:lnTo>
                    <a:lnTo>
                      <a:pt x="890" y="1685"/>
                    </a:lnTo>
                    <a:lnTo>
                      <a:pt x="903" y="1694"/>
                    </a:lnTo>
                    <a:lnTo>
                      <a:pt x="916" y="1703"/>
                    </a:lnTo>
                    <a:lnTo>
                      <a:pt x="931" y="1712"/>
                    </a:lnTo>
                    <a:lnTo>
                      <a:pt x="948" y="1719"/>
                    </a:lnTo>
                    <a:lnTo>
                      <a:pt x="966" y="1723"/>
                    </a:lnTo>
                    <a:lnTo>
                      <a:pt x="987" y="1726"/>
                    </a:lnTo>
                    <a:lnTo>
                      <a:pt x="1009" y="1728"/>
                    </a:lnTo>
                    <a:lnTo>
                      <a:pt x="1009" y="1728"/>
                    </a:lnTo>
                    <a:lnTo>
                      <a:pt x="1023" y="1727"/>
                    </a:lnTo>
                    <a:lnTo>
                      <a:pt x="1037" y="1726"/>
                    </a:lnTo>
                    <a:lnTo>
                      <a:pt x="1052" y="1724"/>
                    </a:lnTo>
                    <a:lnTo>
                      <a:pt x="1069" y="1721"/>
                    </a:lnTo>
                    <a:lnTo>
                      <a:pt x="1069" y="1721"/>
                    </a:lnTo>
                    <a:lnTo>
                      <a:pt x="1092" y="1716"/>
                    </a:lnTo>
                    <a:lnTo>
                      <a:pt x="1114" y="1709"/>
                    </a:lnTo>
                    <a:lnTo>
                      <a:pt x="1133" y="1702"/>
                    </a:lnTo>
                    <a:lnTo>
                      <a:pt x="1152" y="1694"/>
                    </a:lnTo>
                    <a:lnTo>
                      <a:pt x="1169" y="1685"/>
                    </a:lnTo>
                    <a:lnTo>
                      <a:pt x="1184" y="1676"/>
                    </a:lnTo>
                    <a:lnTo>
                      <a:pt x="1199" y="1665"/>
                    </a:lnTo>
                    <a:lnTo>
                      <a:pt x="1212" y="1652"/>
                    </a:lnTo>
                    <a:lnTo>
                      <a:pt x="1223" y="1640"/>
                    </a:lnTo>
                    <a:lnTo>
                      <a:pt x="1234" y="1626"/>
                    </a:lnTo>
                    <a:lnTo>
                      <a:pt x="1243" y="1610"/>
                    </a:lnTo>
                    <a:lnTo>
                      <a:pt x="1251" y="1593"/>
                    </a:lnTo>
                    <a:lnTo>
                      <a:pt x="1258" y="1574"/>
                    </a:lnTo>
                    <a:lnTo>
                      <a:pt x="1264" y="1555"/>
                    </a:lnTo>
                    <a:lnTo>
                      <a:pt x="1269" y="1535"/>
                    </a:lnTo>
                    <a:lnTo>
                      <a:pt x="1275" y="1512"/>
                    </a:lnTo>
                    <a:lnTo>
                      <a:pt x="1275" y="1512"/>
                    </a:lnTo>
                    <a:lnTo>
                      <a:pt x="1285" y="1446"/>
                    </a:lnTo>
                    <a:lnTo>
                      <a:pt x="1295" y="1363"/>
                    </a:lnTo>
                    <a:lnTo>
                      <a:pt x="1306" y="1276"/>
                    </a:lnTo>
                    <a:lnTo>
                      <a:pt x="1316" y="1200"/>
                    </a:lnTo>
                    <a:lnTo>
                      <a:pt x="1316" y="1200"/>
                    </a:lnTo>
                    <a:lnTo>
                      <a:pt x="1331" y="1204"/>
                    </a:lnTo>
                    <a:lnTo>
                      <a:pt x="1348" y="1207"/>
                    </a:lnTo>
                    <a:lnTo>
                      <a:pt x="1368" y="1208"/>
                    </a:lnTo>
                    <a:lnTo>
                      <a:pt x="1387" y="1209"/>
                    </a:lnTo>
                    <a:lnTo>
                      <a:pt x="1387" y="1209"/>
                    </a:lnTo>
                    <a:lnTo>
                      <a:pt x="1409" y="1208"/>
                    </a:lnTo>
                    <a:lnTo>
                      <a:pt x="1431" y="1207"/>
                    </a:lnTo>
                    <a:lnTo>
                      <a:pt x="1454" y="1204"/>
                    </a:lnTo>
                    <a:lnTo>
                      <a:pt x="1475" y="1200"/>
                    </a:lnTo>
                    <a:lnTo>
                      <a:pt x="1497" y="1196"/>
                    </a:lnTo>
                    <a:lnTo>
                      <a:pt x="1516" y="1191"/>
                    </a:lnTo>
                    <a:lnTo>
                      <a:pt x="1535" y="1184"/>
                    </a:lnTo>
                    <a:lnTo>
                      <a:pt x="1551" y="1177"/>
                    </a:lnTo>
                    <a:lnTo>
                      <a:pt x="1551" y="1177"/>
                    </a:lnTo>
                    <a:lnTo>
                      <a:pt x="1571" y="1168"/>
                    </a:lnTo>
                    <a:lnTo>
                      <a:pt x="1591" y="1156"/>
                    </a:lnTo>
                    <a:lnTo>
                      <a:pt x="1613" y="1142"/>
                    </a:lnTo>
                    <a:lnTo>
                      <a:pt x="1623" y="1134"/>
                    </a:lnTo>
                    <a:lnTo>
                      <a:pt x="1632" y="1126"/>
                    </a:lnTo>
                    <a:lnTo>
                      <a:pt x="1641" y="1118"/>
                    </a:lnTo>
                    <a:lnTo>
                      <a:pt x="1649" y="1110"/>
                    </a:lnTo>
                    <a:lnTo>
                      <a:pt x="1656" y="1101"/>
                    </a:lnTo>
                    <a:lnTo>
                      <a:pt x="1662" y="1092"/>
                    </a:lnTo>
                    <a:lnTo>
                      <a:pt x="1666" y="1083"/>
                    </a:lnTo>
                    <a:lnTo>
                      <a:pt x="1668" y="1075"/>
                    </a:lnTo>
                    <a:lnTo>
                      <a:pt x="1668" y="1066"/>
                    </a:lnTo>
                    <a:lnTo>
                      <a:pt x="1667" y="1057"/>
                    </a:lnTo>
                    <a:lnTo>
                      <a:pt x="1667" y="1057"/>
                    </a:lnTo>
                    <a:close/>
                    <a:moveTo>
                      <a:pt x="1361" y="479"/>
                    </a:moveTo>
                    <a:lnTo>
                      <a:pt x="1361" y="479"/>
                    </a:lnTo>
                    <a:lnTo>
                      <a:pt x="1360" y="498"/>
                    </a:lnTo>
                    <a:lnTo>
                      <a:pt x="1359" y="516"/>
                    </a:lnTo>
                    <a:lnTo>
                      <a:pt x="1353" y="551"/>
                    </a:lnTo>
                    <a:lnTo>
                      <a:pt x="1353" y="551"/>
                    </a:lnTo>
                    <a:lnTo>
                      <a:pt x="1347" y="591"/>
                    </a:lnTo>
                    <a:lnTo>
                      <a:pt x="1345" y="612"/>
                    </a:lnTo>
                    <a:lnTo>
                      <a:pt x="1344" y="636"/>
                    </a:lnTo>
                    <a:lnTo>
                      <a:pt x="1344" y="636"/>
                    </a:lnTo>
                    <a:lnTo>
                      <a:pt x="1344" y="659"/>
                    </a:lnTo>
                    <a:lnTo>
                      <a:pt x="1345" y="684"/>
                    </a:lnTo>
                    <a:lnTo>
                      <a:pt x="1350" y="732"/>
                    </a:lnTo>
                    <a:lnTo>
                      <a:pt x="1350" y="732"/>
                    </a:lnTo>
                    <a:lnTo>
                      <a:pt x="1356" y="780"/>
                    </a:lnTo>
                    <a:lnTo>
                      <a:pt x="1358" y="804"/>
                    </a:lnTo>
                    <a:lnTo>
                      <a:pt x="1358" y="828"/>
                    </a:lnTo>
                    <a:lnTo>
                      <a:pt x="1356" y="853"/>
                    </a:lnTo>
                    <a:lnTo>
                      <a:pt x="1354" y="865"/>
                    </a:lnTo>
                    <a:lnTo>
                      <a:pt x="1352" y="877"/>
                    </a:lnTo>
                    <a:lnTo>
                      <a:pt x="1349" y="890"/>
                    </a:lnTo>
                    <a:lnTo>
                      <a:pt x="1345" y="902"/>
                    </a:lnTo>
                    <a:lnTo>
                      <a:pt x="1341" y="914"/>
                    </a:lnTo>
                    <a:lnTo>
                      <a:pt x="1336" y="926"/>
                    </a:lnTo>
                    <a:lnTo>
                      <a:pt x="1336" y="926"/>
                    </a:lnTo>
                    <a:lnTo>
                      <a:pt x="1329" y="913"/>
                    </a:lnTo>
                    <a:lnTo>
                      <a:pt x="1323" y="898"/>
                    </a:lnTo>
                    <a:lnTo>
                      <a:pt x="1323" y="898"/>
                    </a:lnTo>
                    <a:lnTo>
                      <a:pt x="1313" y="880"/>
                    </a:lnTo>
                    <a:lnTo>
                      <a:pt x="1299" y="854"/>
                    </a:lnTo>
                    <a:lnTo>
                      <a:pt x="1299" y="854"/>
                    </a:lnTo>
                    <a:lnTo>
                      <a:pt x="1280" y="820"/>
                    </a:lnTo>
                    <a:lnTo>
                      <a:pt x="1258" y="778"/>
                    </a:lnTo>
                    <a:lnTo>
                      <a:pt x="1247" y="754"/>
                    </a:lnTo>
                    <a:lnTo>
                      <a:pt x="1236" y="731"/>
                    </a:lnTo>
                    <a:lnTo>
                      <a:pt x="1224" y="706"/>
                    </a:lnTo>
                    <a:lnTo>
                      <a:pt x="1215" y="682"/>
                    </a:lnTo>
                    <a:lnTo>
                      <a:pt x="1206" y="657"/>
                    </a:lnTo>
                    <a:lnTo>
                      <a:pt x="1199" y="633"/>
                    </a:lnTo>
                    <a:lnTo>
                      <a:pt x="1194" y="609"/>
                    </a:lnTo>
                    <a:lnTo>
                      <a:pt x="1190" y="587"/>
                    </a:lnTo>
                    <a:lnTo>
                      <a:pt x="1190" y="575"/>
                    </a:lnTo>
                    <a:lnTo>
                      <a:pt x="1190" y="565"/>
                    </a:lnTo>
                    <a:lnTo>
                      <a:pt x="1190" y="555"/>
                    </a:lnTo>
                    <a:lnTo>
                      <a:pt x="1191" y="546"/>
                    </a:lnTo>
                    <a:lnTo>
                      <a:pt x="1193" y="536"/>
                    </a:lnTo>
                    <a:lnTo>
                      <a:pt x="1196" y="528"/>
                    </a:lnTo>
                    <a:lnTo>
                      <a:pt x="1200" y="520"/>
                    </a:lnTo>
                    <a:lnTo>
                      <a:pt x="1204" y="512"/>
                    </a:lnTo>
                    <a:lnTo>
                      <a:pt x="1204" y="512"/>
                    </a:lnTo>
                    <a:lnTo>
                      <a:pt x="1211" y="504"/>
                    </a:lnTo>
                    <a:lnTo>
                      <a:pt x="1221" y="495"/>
                    </a:lnTo>
                    <a:lnTo>
                      <a:pt x="1226" y="492"/>
                    </a:lnTo>
                    <a:lnTo>
                      <a:pt x="1234" y="488"/>
                    </a:lnTo>
                    <a:lnTo>
                      <a:pt x="1242" y="485"/>
                    </a:lnTo>
                    <a:lnTo>
                      <a:pt x="1250" y="482"/>
                    </a:lnTo>
                    <a:lnTo>
                      <a:pt x="1260" y="480"/>
                    </a:lnTo>
                    <a:lnTo>
                      <a:pt x="1270" y="478"/>
                    </a:lnTo>
                    <a:lnTo>
                      <a:pt x="1283" y="477"/>
                    </a:lnTo>
                    <a:lnTo>
                      <a:pt x="1296" y="476"/>
                    </a:lnTo>
                    <a:lnTo>
                      <a:pt x="1310" y="475"/>
                    </a:lnTo>
                    <a:lnTo>
                      <a:pt x="1326" y="476"/>
                    </a:lnTo>
                    <a:lnTo>
                      <a:pt x="1342" y="477"/>
                    </a:lnTo>
                    <a:lnTo>
                      <a:pt x="1361" y="479"/>
                    </a:lnTo>
                    <a:lnTo>
                      <a:pt x="1361" y="479"/>
                    </a:lnTo>
                    <a:close/>
                    <a:moveTo>
                      <a:pt x="1239" y="51"/>
                    </a:moveTo>
                    <a:lnTo>
                      <a:pt x="1239" y="51"/>
                    </a:lnTo>
                    <a:lnTo>
                      <a:pt x="1265" y="52"/>
                    </a:lnTo>
                    <a:lnTo>
                      <a:pt x="1292" y="54"/>
                    </a:lnTo>
                    <a:lnTo>
                      <a:pt x="1319" y="58"/>
                    </a:lnTo>
                    <a:lnTo>
                      <a:pt x="1343" y="63"/>
                    </a:lnTo>
                    <a:lnTo>
                      <a:pt x="1368" y="70"/>
                    </a:lnTo>
                    <a:lnTo>
                      <a:pt x="1391" y="77"/>
                    </a:lnTo>
                    <a:lnTo>
                      <a:pt x="1415" y="85"/>
                    </a:lnTo>
                    <a:lnTo>
                      <a:pt x="1436" y="95"/>
                    </a:lnTo>
                    <a:lnTo>
                      <a:pt x="1458" y="105"/>
                    </a:lnTo>
                    <a:lnTo>
                      <a:pt x="1478" y="118"/>
                    </a:lnTo>
                    <a:lnTo>
                      <a:pt x="1499" y="131"/>
                    </a:lnTo>
                    <a:lnTo>
                      <a:pt x="1517" y="145"/>
                    </a:lnTo>
                    <a:lnTo>
                      <a:pt x="1536" y="161"/>
                    </a:lnTo>
                    <a:lnTo>
                      <a:pt x="1553" y="178"/>
                    </a:lnTo>
                    <a:lnTo>
                      <a:pt x="1571" y="197"/>
                    </a:lnTo>
                    <a:lnTo>
                      <a:pt x="1586" y="215"/>
                    </a:lnTo>
                    <a:lnTo>
                      <a:pt x="1586" y="215"/>
                    </a:lnTo>
                    <a:lnTo>
                      <a:pt x="1592" y="224"/>
                    </a:lnTo>
                    <a:lnTo>
                      <a:pt x="1596" y="233"/>
                    </a:lnTo>
                    <a:lnTo>
                      <a:pt x="1600" y="246"/>
                    </a:lnTo>
                    <a:lnTo>
                      <a:pt x="1603" y="259"/>
                    </a:lnTo>
                    <a:lnTo>
                      <a:pt x="1607" y="273"/>
                    </a:lnTo>
                    <a:lnTo>
                      <a:pt x="1608" y="289"/>
                    </a:lnTo>
                    <a:lnTo>
                      <a:pt x="1609" y="306"/>
                    </a:lnTo>
                    <a:lnTo>
                      <a:pt x="1609" y="325"/>
                    </a:lnTo>
                    <a:lnTo>
                      <a:pt x="1609" y="345"/>
                    </a:lnTo>
                    <a:lnTo>
                      <a:pt x="1607" y="365"/>
                    </a:lnTo>
                    <a:lnTo>
                      <a:pt x="1604" y="387"/>
                    </a:lnTo>
                    <a:lnTo>
                      <a:pt x="1601" y="411"/>
                    </a:lnTo>
                    <a:lnTo>
                      <a:pt x="1597" y="434"/>
                    </a:lnTo>
                    <a:lnTo>
                      <a:pt x="1593" y="459"/>
                    </a:lnTo>
                    <a:lnTo>
                      <a:pt x="1582" y="511"/>
                    </a:lnTo>
                    <a:lnTo>
                      <a:pt x="1567" y="565"/>
                    </a:lnTo>
                    <a:lnTo>
                      <a:pt x="1549" y="622"/>
                    </a:lnTo>
                    <a:lnTo>
                      <a:pt x="1529" y="681"/>
                    </a:lnTo>
                    <a:lnTo>
                      <a:pt x="1516" y="710"/>
                    </a:lnTo>
                    <a:lnTo>
                      <a:pt x="1504" y="741"/>
                    </a:lnTo>
                    <a:lnTo>
                      <a:pt x="1491" y="771"/>
                    </a:lnTo>
                    <a:lnTo>
                      <a:pt x="1477" y="802"/>
                    </a:lnTo>
                    <a:lnTo>
                      <a:pt x="1462" y="832"/>
                    </a:lnTo>
                    <a:lnTo>
                      <a:pt x="1447" y="863"/>
                    </a:lnTo>
                    <a:lnTo>
                      <a:pt x="1430" y="894"/>
                    </a:lnTo>
                    <a:lnTo>
                      <a:pt x="1414" y="923"/>
                    </a:lnTo>
                    <a:lnTo>
                      <a:pt x="1395" y="954"/>
                    </a:lnTo>
                    <a:lnTo>
                      <a:pt x="1377" y="984"/>
                    </a:lnTo>
                    <a:lnTo>
                      <a:pt x="1377" y="984"/>
                    </a:lnTo>
                    <a:lnTo>
                      <a:pt x="1371" y="977"/>
                    </a:lnTo>
                    <a:lnTo>
                      <a:pt x="1371" y="977"/>
                    </a:lnTo>
                    <a:lnTo>
                      <a:pt x="1369" y="973"/>
                    </a:lnTo>
                    <a:lnTo>
                      <a:pt x="1369" y="973"/>
                    </a:lnTo>
                    <a:lnTo>
                      <a:pt x="1378" y="957"/>
                    </a:lnTo>
                    <a:lnTo>
                      <a:pt x="1385" y="941"/>
                    </a:lnTo>
                    <a:lnTo>
                      <a:pt x="1391" y="924"/>
                    </a:lnTo>
                    <a:lnTo>
                      <a:pt x="1398" y="908"/>
                    </a:lnTo>
                    <a:lnTo>
                      <a:pt x="1402" y="893"/>
                    </a:lnTo>
                    <a:lnTo>
                      <a:pt x="1405" y="876"/>
                    </a:lnTo>
                    <a:lnTo>
                      <a:pt x="1407" y="861"/>
                    </a:lnTo>
                    <a:lnTo>
                      <a:pt x="1408" y="846"/>
                    </a:lnTo>
                    <a:lnTo>
                      <a:pt x="1409" y="829"/>
                    </a:lnTo>
                    <a:lnTo>
                      <a:pt x="1409" y="814"/>
                    </a:lnTo>
                    <a:lnTo>
                      <a:pt x="1408" y="784"/>
                    </a:lnTo>
                    <a:lnTo>
                      <a:pt x="1405" y="754"/>
                    </a:lnTo>
                    <a:lnTo>
                      <a:pt x="1402" y="726"/>
                    </a:lnTo>
                    <a:lnTo>
                      <a:pt x="1402" y="726"/>
                    </a:lnTo>
                    <a:lnTo>
                      <a:pt x="1396" y="680"/>
                    </a:lnTo>
                    <a:lnTo>
                      <a:pt x="1395" y="658"/>
                    </a:lnTo>
                    <a:lnTo>
                      <a:pt x="1395" y="638"/>
                    </a:lnTo>
                    <a:lnTo>
                      <a:pt x="1395" y="638"/>
                    </a:lnTo>
                    <a:lnTo>
                      <a:pt x="1396" y="616"/>
                    </a:lnTo>
                    <a:lnTo>
                      <a:pt x="1399" y="596"/>
                    </a:lnTo>
                    <a:lnTo>
                      <a:pt x="1404" y="559"/>
                    </a:lnTo>
                    <a:lnTo>
                      <a:pt x="1404" y="559"/>
                    </a:lnTo>
                    <a:lnTo>
                      <a:pt x="1407" y="536"/>
                    </a:lnTo>
                    <a:lnTo>
                      <a:pt x="1410" y="513"/>
                    </a:lnTo>
                    <a:lnTo>
                      <a:pt x="1412" y="488"/>
                    </a:lnTo>
                    <a:lnTo>
                      <a:pt x="1412" y="462"/>
                    </a:lnTo>
                    <a:lnTo>
                      <a:pt x="1412" y="462"/>
                    </a:lnTo>
                    <a:lnTo>
                      <a:pt x="1413" y="456"/>
                    </a:lnTo>
                    <a:lnTo>
                      <a:pt x="1413" y="448"/>
                    </a:lnTo>
                    <a:lnTo>
                      <a:pt x="1413" y="448"/>
                    </a:lnTo>
                    <a:lnTo>
                      <a:pt x="1410" y="432"/>
                    </a:lnTo>
                    <a:lnTo>
                      <a:pt x="1403" y="409"/>
                    </a:lnTo>
                    <a:lnTo>
                      <a:pt x="1393" y="384"/>
                    </a:lnTo>
                    <a:lnTo>
                      <a:pt x="1379" y="353"/>
                    </a:lnTo>
                    <a:lnTo>
                      <a:pt x="1363" y="320"/>
                    </a:lnTo>
                    <a:lnTo>
                      <a:pt x="1352" y="303"/>
                    </a:lnTo>
                    <a:lnTo>
                      <a:pt x="1341" y="286"/>
                    </a:lnTo>
                    <a:lnTo>
                      <a:pt x="1329" y="267"/>
                    </a:lnTo>
                    <a:lnTo>
                      <a:pt x="1317" y="250"/>
                    </a:lnTo>
                    <a:lnTo>
                      <a:pt x="1302" y="231"/>
                    </a:lnTo>
                    <a:lnTo>
                      <a:pt x="1288" y="214"/>
                    </a:lnTo>
                    <a:lnTo>
                      <a:pt x="1288" y="214"/>
                    </a:lnTo>
                    <a:lnTo>
                      <a:pt x="1270" y="195"/>
                    </a:lnTo>
                    <a:lnTo>
                      <a:pt x="1251" y="174"/>
                    </a:lnTo>
                    <a:lnTo>
                      <a:pt x="1229" y="155"/>
                    </a:lnTo>
                    <a:lnTo>
                      <a:pt x="1205" y="135"/>
                    </a:lnTo>
                    <a:lnTo>
                      <a:pt x="1179" y="116"/>
                    </a:lnTo>
                    <a:lnTo>
                      <a:pt x="1152" y="97"/>
                    </a:lnTo>
                    <a:lnTo>
                      <a:pt x="1122" y="81"/>
                    </a:lnTo>
                    <a:lnTo>
                      <a:pt x="1107" y="73"/>
                    </a:lnTo>
                    <a:lnTo>
                      <a:pt x="1090" y="64"/>
                    </a:lnTo>
                    <a:lnTo>
                      <a:pt x="1090" y="64"/>
                    </a:lnTo>
                    <a:lnTo>
                      <a:pt x="1121" y="59"/>
                    </a:lnTo>
                    <a:lnTo>
                      <a:pt x="1157" y="54"/>
                    </a:lnTo>
                    <a:lnTo>
                      <a:pt x="1176" y="53"/>
                    </a:lnTo>
                    <a:lnTo>
                      <a:pt x="1196" y="51"/>
                    </a:lnTo>
                    <a:lnTo>
                      <a:pt x="1217" y="51"/>
                    </a:lnTo>
                    <a:lnTo>
                      <a:pt x="1239" y="51"/>
                    </a:lnTo>
                    <a:lnTo>
                      <a:pt x="1239" y="51"/>
                    </a:lnTo>
                    <a:close/>
                    <a:moveTo>
                      <a:pt x="411" y="1166"/>
                    </a:moveTo>
                    <a:lnTo>
                      <a:pt x="411" y="1166"/>
                    </a:lnTo>
                    <a:lnTo>
                      <a:pt x="404" y="1175"/>
                    </a:lnTo>
                    <a:lnTo>
                      <a:pt x="397" y="1182"/>
                    </a:lnTo>
                    <a:lnTo>
                      <a:pt x="389" y="1189"/>
                    </a:lnTo>
                    <a:lnTo>
                      <a:pt x="383" y="1194"/>
                    </a:lnTo>
                    <a:lnTo>
                      <a:pt x="376" y="1197"/>
                    </a:lnTo>
                    <a:lnTo>
                      <a:pt x="371" y="1200"/>
                    </a:lnTo>
                    <a:lnTo>
                      <a:pt x="360" y="1204"/>
                    </a:lnTo>
                    <a:lnTo>
                      <a:pt x="350" y="1206"/>
                    </a:lnTo>
                    <a:lnTo>
                      <a:pt x="343" y="1205"/>
                    </a:lnTo>
                    <a:lnTo>
                      <a:pt x="337" y="1204"/>
                    </a:lnTo>
                    <a:lnTo>
                      <a:pt x="333" y="1203"/>
                    </a:lnTo>
                    <a:lnTo>
                      <a:pt x="333" y="1203"/>
                    </a:lnTo>
                    <a:lnTo>
                      <a:pt x="321" y="1198"/>
                    </a:lnTo>
                    <a:lnTo>
                      <a:pt x="309" y="1191"/>
                    </a:lnTo>
                    <a:lnTo>
                      <a:pt x="297" y="1180"/>
                    </a:lnTo>
                    <a:lnTo>
                      <a:pt x="286" y="1168"/>
                    </a:lnTo>
                    <a:lnTo>
                      <a:pt x="274" y="1154"/>
                    </a:lnTo>
                    <a:lnTo>
                      <a:pt x="261" y="1136"/>
                    </a:lnTo>
                    <a:lnTo>
                      <a:pt x="249" y="1117"/>
                    </a:lnTo>
                    <a:lnTo>
                      <a:pt x="237" y="1096"/>
                    </a:lnTo>
                    <a:lnTo>
                      <a:pt x="224" y="1073"/>
                    </a:lnTo>
                    <a:lnTo>
                      <a:pt x="212" y="1047"/>
                    </a:lnTo>
                    <a:lnTo>
                      <a:pt x="200" y="1020"/>
                    </a:lnTo>
                    <a:lnTo>
                      <a:pt x="187" y="990"/>
                    </a:lnTo>
                    <a:lnTo>
                      <a:pt x="175" y="958"/>
                    </a:lnTo>
                    <a:lnTo>
                      <a:pt x="164" y="924"/>
                    </a:lnTo>
                    <a:lnTo>
                      <a:pt x="152" y="890"/>
                    </a:lnTo>
                    <a:lnTo>
                      <a:pt x="140" y="853"/>
                    </a:lnTo>
                    <a:lnTo>
                      <a:pt x="140" y="853"/>
                    </a:lnTo>
                    <a:lnTo>
                      <a:pt x="121" y="786"/>
                    </a:lnTo>
                    <a:lnTo>
                      <a:pt x="103" y="723"/>
                    </a:lnTo>
                    <a:lnTo>
                      <a:pt x="89" y="661"/>
                    </a:lnTo>
                    <a:lnTo>
                      <a:pt x="77" y="604"/>
                    </a:lnTo>
                    <a:lnTo>
                      <a:pt x="68" y="554"/>
                    </a:lnTo>
                    <a:lnTo>
                      <a:pt x="59" y="510"/>
                    </a:lnTo>
                    <a:lnTo>
                      <a:pt x="54" y="475"/>
                    </a:lnTo>
                    <a:lnTo>
                      <a:pt x="52" y="451"/>
                    </a:lnTo>
                    <a:lnTo>
                      <a:pt x="52" y="451"/>
                    </a:lnTo>
                    <a:lnTo>
                      <a:pt x="51" y="423"/>
                    </a:lnTo>
                    <a:lnTo>
                      <a:pt x="51" y="395"/>
                    </a:lnTo>
                    <a:lnTo>
                      <a:pt x="53" y="369"/>
                    </a:lnTo>
                    <a:lnTo>
                      <a:pt x="55" y="343"/>
                    </a:lnTo>
                    <a:lnTo>
                      <a:pt x="58" y="318"/>
                    </a:lnTo>
                    <a:lnTo>
                      <a:pt x="62" y="296"/>
                    </a:lnTo>
                    <a:lnTo>
                      <a:pt x="69" y="273"/>
                    </a:lnTo>
                    <a:lnTo>
                      <a:pt x="75" y="253"/>
                    </a:lnTo>
                    <a:lnTo>
                      <a:pt x="83" y="232"/>
                    </a:lnTo>
                    <a:lnTo>
                      <a:pt x="91" y="214"/>
                    </a:lnTo>
                    <a:lnTo>
                      <a:pt x="101" y="197"/>
                    </a:lnTo>
                    <a:lnTo>
                      <a:pt x="112" y="180"/>
                    </a:lnTo>
                    <a:lnTo>
                      <a:pt x="124" y="166"/>
                    </a:lnTo>
                    <a:lnTo>
                      <a:pt x="136" y="152"/>
                    </a:lnTo>
                    <a:lnTo>
                      <a:pt x="151" y="139"/>
                    </a:lnTo>
                    <a:lnTo>
                      <a:pt x="165" y="127"/>
                    </a:lnTo>
                    <a:lnTo>
                      <a:pt x="165" y="127"/>
                    </a:lnTo>
                    <a:lnTo>
                      <a:pt x="178" y="119"/>
                    </a:lnTo>
                    <a:lnTo>
                      <a:pt x="192" y="112"/>
                    </a:lnTo>
                    <a:lnTo>
                      <a:pt x="205" y="104"/>
                    </a:lnTo>
                    <a:lnTo>
                      <a:pt x="219" y="98"/>
                    </a:lnTo>
                    <a:lnTo>
                      <a:pt x="234" y="93"/>
                    </a:lnTo>
                    <a:lnTo>
                      <a:pt x="249" y="88"/>
                    </a:lnTo>
                    <a:lnTo>
                      <a:pt x="263" y="85"/>
                    </a:lnTo>
                    <a:lnTo>
                      <a:pt x="279" y="82"/>
                    </a:lnTo>
                    <a:lnTo>
                      <a:pt x="294" y="79"/>
                    </a:lnTo>
                    <a:lnTo>
                      <a:pt x="310" y="77"/>
                    </a:lnTo>
                    <a:lnTo>
                      <a:pt x="341" y="75"/>
                    </a:lnTo>
                    <a:lnTo>
                      <a:pt x="373" y="75"/>
                    </a:lnTo>
                    <a:lnTo>
                      <a:pt x="405" y="76"/>
                    </a:lnTo>
                    <a:lnTo>
                      <a:pt x="435" y="79"/>
                    </a:lnTo>
                    <a:lnTo>
                      <a:pt x="465" y="83"/>
                    </a:lnTo>
                    <a:lnTo>
                      <a:pt x="495" y="88"/>
                    </a:lnTo>
                    <a:lnTo>
                      <a:pt x="522" y="94"/>
                    </a:lnTo>
                    <a:lnTo>
                      <a:pt x="547" y="100"/>
                    </a:lnTo>
                    <a:lnTo>
                      <a:pt x="571" y="106"/>
                    </a:lnTo>
                    <a:lnTo>
                      <a:pt x="610" y="118"/>
                    </a:lnTo>
                    <a:lnTo>
                      <a:pt x="610" y="118"/>
                    </a:lnTo>
                    <a:lnTo>
                      <a:pt x="606" y="122"/>
                    </a:lnTo>
                    <a:lnTo>
                      <a:pt x="606" y="122"/>
                    </a:lnTo>
                    <a:lnTo>
                      <a:pt x="592" y="136"/>
                    </a:lnTo>
                    <a:lnTo>
                      <a:pt x="580" y="150"/>
                    </a:lnTo>
                    <a:lnTo>
                      <a:pt x="569" y="166"/>
                    </a:lnTo>
                    <a:lnTo>
                      <a:pt x="558" y="181"/>
                    </a:lnTo>
                    <a:lnTo>
                      <a:pt x="548" y="197"/>
                    </a:lnTo>
                    <a:lnTo>
                      <a:pt x="539" y="213"/>
                    </a:lnTo>
                    <a:lnTo>
                      <a:pt x="530" y="229"/>
                    </a:lnTo>
                    <a:lnTo>
                      <a:pt x="523" y="246"/>
                    </a:lnTo>
                    <a:lnTo>
                      <a:pt x="508" y="279"/>
                    </a:lnTo>
                    <a:lnTo>
                      <a:pt x="497" y="313"/>
                    </a:lnTo>
                    <a:lnTo>
                      <a:pt x="488" y="346"/>
                    </a:lnTo>
                    <a:lnTo>
                      <a:pt x="481" y="378"/>
                    </a:lnTo>
                    <a:lnTo>
                      <a:pt x="474" y="408"/>
                    </a:lnTo>
                    <a:lnTo>
                      <a:pt x="470" y="436"/>
                    </a:lnTo>
                    <a:lnTo>
                      <a:pt x="467" y="463"/>
                    </a:lnTo>
                    <a:lnTo>
                      <a:pt x="465" y="485"/>
                    </a:lnTo>
                    <a:lnTo>
                      <a:pt x="464" y="519"/>
                    </a:lnTo>
                    <a:lnTo>
                      <a:pt x="464" y="535"/>
                    </a:lnTo>
                    <a:lnTo>
                      <a:pt x="464" y="535"/>
                    </a:lnTo>
                    <a:lnTo>
                      <a:pt x="465" y="561"/>
                    </a:lnTo>
                    <a:lnTo>
                      <a:pt x="465" y="561"/>
                    </a:lnTo>
                    <a:lnTo>
                      <a:pt x="467" y="600"/>
                    </a:lnTo>
                    <a:lnTo>
                      <a:pt x="468" y="649"/>
                    </a:lnTo>
                    <a:lnTo>
                      <a:pt x="467" y="677"/>
                    </a:lnTo>
                    <a:lnTo>
                      <a:pt x="466" y="707"/>
                    </a:lnTo>
                    <a:lnTo>
                      <a:pt x="464" y="738"/>
                    </a:lnTo>
                    <a:lnTo>
                      <a:pt x="460" y="772"/>
                    </a:lnTo>
                    <a:lnTo>
                      <a:pt x="460" y="772"/>
                    </a:lnTo>
                    <a:lnTo>
                      <a:pt x="458" y="787"/>
                    </a:lnTo>
                    <a:lnTo>
                      <a:pt x="457" y="803"/>
                    </a:lnTo>
                    <a:lnTo>
                      <a:pt x="457" y="818"/>
                    </a:lnTo>
                    <a:lnTo>
                      <a:pt x="458" y="833"/>
                    </a:lnTo>
                    <a:lnTo>
                      <a:pt x="460" y="848"/>
                    </a:lnTo>
                    <a:lnTo>
                      <a:pt x="462" y="863"/>
                    </a:lnTo>
                    <a:lnTo>
                      <a:pt x="465" y="877"/>
                    </a:lnTo>
                    <a:lnTo>
                      <a:pt x="469" y="892"/>
                    </a:lnTo>
                    <a:lnTo>
                      <a:pt x="474" y="906"/>
                    </a:lnTo>
                    <a:lnTo>
                      <a:pt x="479" y="919"/>
                    </a:lnTo>
                    <a:lnTo>
                      <a:pt x="487" y="933"/>
                    </a:lnTo>
                    <a:lnTo>
                      <a:pt x="494" y="946"/>
                    </a:lnTo>
                    <a:lnTo>
                      <a:pt x="502" y="958"/>
                    </a:lnTo>
                    <a:lnTo>
                      <a:pt x="510" y="970"/>
                    </a:lnTo>
                    <a:lnTo>
                      <a:pt x="519" y="983"/>
                    </a:lnTo>
                    <a:lnTo>
                      <a:pt x="530" y="994"/>
                    </a:lnTo>
                    <a:lnTo>
                      <a:pt x="530" y="994"/>
                    </a:lnTo>
                    <a:lnTo>
                      <a:pt x="539" y="1002"/>
                    </a:lnTo>
                    <a:lnTo>
                      <a:pt x="548" y="1011"/>
                    </a:lnTo>
                    <a:lnTo>
                      <a:pt x="548" y="1011"/>
                    </a:lnTo>
                    <a:lnTo>
                      <a:pt x="492" y="1073"/>
                    </a:lnTo>
                    <a:lnTo>
                      <a:pt x="453" y="1117"/>
                    </a:lnTo>
                    <a:lnTo>
                      <a:pt x="411" y="1166"/>
                    </a:lnTo>
                    <a:lnTo>
                      <a:pt x="411" y="1166"/>
                    </a:lnTo>
                    <a:close/>
                    <a:moveTo>
                      <a:pt x="567" y="958"/>
                    </a:moveTo>
                    <a:lnTo>
                      <a:pt x="567" y="958"/>
                    </a:lnTo>
                    <a:lnTo>
                      <a:pt x="558" y="949"/>
                    </a:lnTo>
                    <a:lnTo>
                      <a:pt x="551" y="940"/>
                    </a:lnTo>
                    <a:lnTo>
                      <a:pt x="544" y="931"/>
                    </a:lnTo>
                    <a:lnTo>
                      <a:pt x="538" y="920"/>
                    </a:lnTo>
                    <a:lnTo>
                      <a:pt x="532" y="909"/>
                    </a:lnTo>
                    <a:lnTo>
                      <a:pt x="527" y="899"/>
                    </a:lnTo>
                    <a:lnTo>
                      <a:pt x="522" y="888"/>
                    </a:lnTo>
                    <a:lnTo>
                      <a:pt x="518" y="876"/>
                    </a:lnTo>
                    <a:lnTo>
                      <a:pt x="514" y="864"/>
                    </a:lnTo>
                    <a:lnTo>
                      <a:pt x="512" y="853"/>
                    </a:lnTo>
                    <a:lnTo>
                      <a:pt x="510" y="840"/>
                    </a:lnTo>
                    <a:lnTo>
                      <a:pt x="509" y="828"/>
                    </a:lnTo>
                    <a:lnTo>
                      <a:pt x="508" y="816"/>
                    </a:lnTo>
                    <a:lnTo>
                      <a:pt x="508" y="804"/>
                    </a:lnTo>
                    <a:lnTo>
                      <a:pt x="509" y="791"/>
                    </a:lnTo>
                    <a:lnTo>
                      <a:pt x="510" y="778"/>
                    </a:lnTo>
                    <a:lnTo>
                      <a:pt x="510" y="778"/>
                    </a:lnTo>
                    <a:lnTo>
                      <a:pt x="514" y="744"/>
                    </a:lnTo>
                    <a:lnTo>
                      <a:pt x="517" y="710"/>
                    </a:lnTo>
                    <a:lnTo>
                      <a:pt x="518" y="679"/>
                    </a:lnTo>
                    <a:lnTo>
                      <a:pt x="519" y="650"/>
                    </a:lnTo>
                    <a:lnTo>
                      <a:pt x="518" y="622"/>
                    </a:lnTo>
                    <a:lnTo>
                      <a:pt x="518" y="598"/>
                    </a:lnTo>
                    <a:lnTo>
                      <a:pt x="516" y="558"/>
                    </a:lnTo>
                    <a:lnTo>
                      <a:pt x="516" y="558"/>
                    </a:lnTo>
                    <a:lnTo>
                      <a:pt x="515" y="543"/>
                    </a:lnTo>
                    <a:lnTo>
                      <a:pt x="515" y="543"/>
                    </a:lnTo>
                    <a:lnTo>
                      <a:pt x="527" y="534"/>
                    </a:lnTo>
                    <a:lnTo>
                      <a:pt x="544" y="523"/>
                    </a:lnTo>
                    <a:lnTo>
                      <a:pt x="567" y="513"/>
                    </a:lnTo>
                    <a:lnTo>
                      <a:pt x="592" y="502"/>
                    </a:lnTo>
                    <a:lnTo>
                      <a:pt x="606" y="496"/>
                    </a:lnTo>
                    <a:lnTo>
                      <a:pt x="620" y="492"/>
                    </a:lnTo>
                    <a:lnTo>
                      <a:pt x="634" y="489"/>
                    </a:lnTo>
                    <a:lnTo>
                      <a:pt x="650" y="486"/>
                    </a:lnTo>
                    <a:lnTo>
                      <a:pt x="664" y="484"/>
                    </a:lnTo>
                    <a:lnTo>
                      <a:pt x="678" y="484"/>
                    </a:lnTo>
                    <a:lnTo>
                      <a:pt x="693" y="484"/>
                    </a:lnTo>
                    <a:lnTo>
                      <a:pt x="706" y="487"/>
                    </a:lnTo>
                    <a:lnTo>
                      <a:pt x="706" y="487"/>
                    </a:lnTo>
                    <a:lnTo>
                      <a:pt x="717" y="490"/>
                    </a:lnTo>
                    <a:lnTo>
                      <a:pt x="727" y="495"/>
                    </a:lnTo>
                    <a:lnTo>
                      <a:pt x="737" y="502"/>
                    </a:lnTo>
                    <a:lnTo>
                      <a:pt x="745" y="509"/>
                    </a:lnTo>
                    <a:lnTo>
                      <a:pt x="751" y="518"/>
                    </a:lnTo>
                    <a:lnTo>
                      <a:pt x="757" y="528"/>
                    </a:lnTo>
                    <a:lnTo>
                      <a:pt x="762" y="541"/>
                    </a:lnTo>
                    <a:lnTo>
                      <a:pt x="765" y="554"/>
                    </a:lnTo>
                    <a:lnTo>
                      <a:pt x="765" y="554"/>
                    </a:lnTo>
                    <a:lnTo>
                      <a:pt x="773" y="589"/>
                    </a:lnTo>
                    <a:lnTo>
                      <a:pt x="778" y="621"/>
                    </a:lnTo>
                    <a:lnTo>
                      <a:pt x="782" y="652"/>
                    </a:lnTo>
                    <a:lnTo>
                      <a:pt x="784" y="680"/>
                    </a:lnTo>
                    <a:lnTo>
                      <a:pt x="785" y="706"/>
                    </a:lnTo>
                    <a:lnTo>
                      <a:pt x="784" y="730"/>
                    </a:lnTo>
                    <a:lnTo>
                      <a:pt x="783" y="752"/>
                    </a:lnTo>
                    <a:lnTo>
                      <a:pt x="781" y="773"/>
                    </a:lnTo>
                    <a:lnTo>
                      <a:pt x="778" y="791"/>
                    </a:lnTo>
                    <a:lnTo>
                      <a:pt x="774" y="810"/>
                    </a:lnTo>
                    <a:lnTo>
                      <a:pt x="768" y="826"/>
                    </a:lnTo>
                    <a:lnTo>
                      <a:pt x="763" y="841"/>
                    </a:lnTo>
                    <a:lnTo>
                      <a:pt x="753" y="869"/>
                    </a:lnTo>
                    <a:lnTo>
                      <a:pt x="742" y="895"/>
                    </a:lnTo>
                    <a:lnTo>
                      <a:pt x="742" y="895"/>
                    </a:lnTo>
                    <a:lnTo>
                      <a:pt x="733" y="914"/>
                    </a:lnTo>
                    <a:lnTo>
                      <a:pt x="725" y="934"/>
                    </a:lnTo>
                    <a:lnTo>
                      <a:pt x="721" y="944"/>
                    </a:lnTo>
                    <a:lnTo>
                      <a:pt x="721" y="944"/>
                    </a:lnTo>
                    <a:lnTo>
                      <a:pt x="708" y="982"/>
                    </a:lnTo>
                    <a:lnTo>
                      <a:pt x="702" y="999"/>
                    </a:lnTo>
                    <a:lnTo>
                      <a:pt x="697" y="1017"/>
                    </a:lnTo>
                    <a:lnTo>
                      <a:pt x="697" y="1017"/>
                    </a:lnTo>
                    <a:lnTo>
                      <a:pt x="679" y="1016"/>
                    </a:lnTo>
                    <a:lnTo>
                      <a:pt x="662" y="1012"/>
                    </a:lnTo>
                    <a:lnTo>
                      <a:pt x="644" y="1007"/>
                    </a:lnTo>
                    <a:lnTo>
                      <a:pt x="627" y="1001"/>
                    </a:lnTo>
                    <a:lnTo>
                      <a:pt x="611" y="993"/>
                    </a:lnTo>
                    <a:lnTo>
                      <a:pt x="595" y="983"/>
                    </a:lnTo>
                    <a:lnTo>
                      <a:pt x="581" y="971"/>
                    </a:lnTo>
                    <a:lnTo>
                      <a:pt x="567" y="958"/>
                    </a:lnTo>
                    <a:lnTo>
                      <a:pt x="567" y="958"/>
                    </a:lnTo>
                    <a:close/>
                    <a:moveTo>
                      <a:pt x="574" y="1221"/>
                    </a:moveTo>
                    <a:lnTo>
                      <a:pt x="574" y="1221"/>
                    </a:lnTo>
                    <a:lnTo>
                      <a:pt x="564" y="1218"/>
                    </a:lnTo>
                    <a:lnTo>
                      <a:pt x="554" y="1214"/>
                    </a:lnTo>
                    <a:lnTo>
                      <a:pt x="546" y="1210"/>
                    </a:lnTo>
                    <a:lnTo>
                      <a:pt x="540" y="1206"/>
                    </a:lnTo>
                    <a:lnTo>
                      <a:pt x="540" y="1206"/>
                    </a:lnTo>
                    <a:lnTo>
                      <a:pt x="553" y="1202"/>
                    </a:lnTo>
                    <a:lnTo>
                      <a:pt x="564" y="1199"/>
                    </a:lnTo>
                    <a:lnTo>
                      <a:pt x="577" y="1196"/>
                    </a:lnTo>
                    <a:lnTo>
                      <a:pt x="577" y="1196"/>
                    </a:lnTo>
                    <a:lnTo>
                      <a:pt x="608" y="1189"/>
                    </a:lnTo>
                    <a:lnTo>
                      <a:pt x="632" y="1181"/>
                    </a:lnTo>
                    <a:lnTo>
                      <a:pt x="653" y="1175"/>
                    </a:lnTo>
                    <a:lnTo>
                      <a:pt x="668" y="1167"/>
                    </a:lnTo>
                    <a:lnTo>
                      <a:pt x="681" y="1159"/>
                    </a:lnTo>
                    <a:lnTo>
                      <a:pt x="693" y="1149"/>
                    </a:lnTo>
                    <a:lnTo>
                      <a:pt x="703" y="1137"/>
                    </a:lnTo>
                    <a:lnTo>
                      <a:pt x="714" y="1124"/>
                    </a:lnTo>
                    <a:lnTo>
                      <a:pt x="714" y="1124"/>
                    </a:lnTo>
                    <a:lnTo>
                      <a:pt x="726" y="1109"/>
                    </a:lnTo>
                    <a:lnTo>
                      <a:pt x="741" y="1091"/>
                    </a:lnTo>
                    <a:lnTo>
                      <a:pt x="741" y="1091"/>
                    </a:lnTo>
                    <a:lnTo>
                      <a:pt x="741" y="1091"/>
                    </a:lnTo>
                    <a:lnTo>
                      <a:pt x="741" y="1091"/>
                    </a:lnTo>
                    <a:lnTo>
                      <a:pt x="747" y="1086"/>
                    </a:lnTo>
                    <a:lnTo>
                      <a:pt x="752" y="1081"/>
                    </a:lnTo>
                    <a:lnTo>
                      <a:pt x="756" y="1079"/>
                    </a:lnTo>
                    <a:lnTo>
                      <a:pt x="761" y="1078"/>
                    </a:lnTo>
                    <a:lnTo>
                      <a:pt x="765" y="1078"/>
                    </a:lnTo>
                    <a:lnTo>
                      <a:pt x="769" y="1078"/>
                    </a:lnTo>
                    <a:lnTo>
                      <a:pt x="779" y="1082"/>
                    </a:lnTo>
                    <a:lnTo>
                      <a:pt x="779" y="1082"/>
                    </a:lnTo>
                    <a:lnTo>
                      <a:pt x="783" y="1084"/>
                    </a:lnTo>
                    <a:lnTo>
                      <a:pt x="787" y="1087"/>
                    </a:lnTo>
                    <a:lnTo>
                      <a:pt x="795" y="1095"/>
                    </a:lnTo>
                    <a:lnTo>
                      <a:pt x="801" y="1105"/>
                    </a:lnTo>
                    <a:lnTo>
                      <a:pt x="805" y="1116"/>
                    </a:lnTo>
                    <a:lnTo>
                      <a:pt x="805" y="1116"/>
                    </a:lnTo>
                    <a:lnTo>
                      <a:pt x="807" y="1123"/>
                    </a:lnTo>
                    <a:lnTo>
                      <a:pt x="807" y="1131"/>
                    </a:lnTo>
                    <a:lnTo>
                      <a:pt x="806" y="1139"/>
                    </a:lnTo>
                    <a:lnTo>
                      <a:pt x="804" y="1143"/>
                    </a:lnTo>
                    <a:lnTo>
                      <a:pt x="802" y="1149"/>
                    </a:lnTo>
                    <a:lnTo>
                      <a:pt x="802" y="1149"/>
                    </a:lnTo>
                    <a:lnTo>
                      <a:pt x="790" y="1164"/>
                    </a:lnTo>
                    <a:lnTo>
                      <a:pt x="777" y="1178"/>
                    </a:lnTo>
                    <a:lnTo>
                      <a:pt x="763" y="1191"/>
                    </a:lnTo>
                    <a:lnTo>
                      <a:pt x="749" y="1201"/>
                    </a:lnTo>
                    <a:lnTo>
                      <a:pt x="735" y="1209"/>
                    </a:lnTo>
                    <a:lnTo>
                      <a:pt x="719" y="1216"/>
                    </a:lnTo>
                    <a:lnTo>
                      <a:pt x="705" y="1221"/>
                    </a:lnTo>
                    <a:lnTo>
                      <a:pt x="690" y="1225"/>
                    </a:lnTo>
                    <a:lnTo>
                      <a:pt x="674" y="1227"/>
                    </a:lnTo>
                    <a:lnTo>
                      <a:pt x="659" y="1229"/>
                    </a:lnTo>
                    <a:lnTo>
                      <a:pt x="644" y="1230"/>
                    </a:lnTo>
                    <a:lnTo>
                      <a:pt x="629" y="1229"/>
                    </a:lnTo>
                    <a:lnTo>
                      <a:pt x="615" y="1228"/>
                    </a:lnTo>
                    <a:lnTo>
                      <a:pt x="600" y="1226"/>
                    </a:lnTo>
                    <a:lnTo>
                      <a:pt x="587" y="1224"/>
                    </a:lnTo>
                    <a:lnTo>
                      <a:pt x="574" y="1221"/>
                    </a:lnTo>
                    <a:lnTo>
                      <a:pt x="574" y="1221"/>
                    </a:lnTo>
                    <a:close/>
                    <a:moveTo>
                      <a:pt x="1058" y="1671"/>
                    </a:moveTo>
                    <a:lnTo>
                      <a:pt x="1058" y="1671"/>
                    </a:lnTo>
                    <a:lnTo>
                      <a:pt x="1038" y="1675"/>
                    </a:lnTo>
                    <a:lnTo>
                      <a:pt x="1018" y="1676"/>
                    </a:lnTo>
                    <a:lnTo>
                      <a:pt x="1002" y="1677"/>
                    </a:lnTo>
                    <a:lnTo>
                      <a:pt x="986" y="1675"/>
                    </a:lnTo>
                    <a:lnTo>
                      <a:pt x="971" y="1672"/>
                    </a:lnTo>
                    <a:lnTo>
                      <a:pt x="958" y="1668"/>
                    </a:lnTo>
                    <a:lnTo>
                      <a:pt x="947" y="1661"/>
                    </a:lnTo>
                    <a:lnTo>
                      <a:pt x="935" y="1655"/>
                    </a:lnTo>
                    <a:lnTo>
                      <a:pt x="926" y="1647"/>
                    </a:lnTo>
                    <a:lnTo>
                      <a:pt x="917" y="1638"/>
                    </a:lnTo>
                    <a:lnTo>
                      <a:pt x="909" y="1629"/>
                    </a:lnTo>
                    <a:lnTo>
                      <a:pt x="902" y="1618"/>
                    </a:lnTo>
                    <a:lnTo>
                      <a:pt x="895" y="1607"/>
                    </a:lnTo>
                    <a:lnTo>
                      <a:pt x="889" y="1596"/>
                    </a:lnTo>
                    <a:lnTo>
                      <a:pt x="878" y="1571"/>
                    </a:lnTo>
                    <a:lnTo>
                      <a:pt x="878" y="1571"/>
                    </a:lnTo>
                    <a:lnTo>
                      <a:pt x="875" y="1562"/>
                    </a:lnTo>
                    <a:lnTo>
                      <a:pt x="873" y="1549"/>
                    </a:lnTo>
                    <a:lnTo>
                      <a:pt x="870" y="1532"/>
                    </a:lnTo>
                    <a:lnTo>
                      <a:pt x="868" y="1514"/>
                    </a:lnTo>
                    <a:lnTo>
                      <a:pt x="864" y="1467"/>
                    </a:lnTo>
                    <a:lnTo>
                      <a:pt x="860" y="1412"/>
                    </a:lnTo>
                    <a:lnTo>
                      <a:pt x="858" y="1348"/>
                    </a:lnTo>
                    <a:lnTo>
                      <a:pt x="858" y="1279"/>
                    </a:lnTo>
                    <a:lnTo>
                      <a:pt x="858" y="1204"/>
                    </a:lnTo>
                    <a:lnTo>
                      <a:pt x="859" y="1125"/>
                    </a:lnTo>
                    <a:lnTo>
                      <a:pt x="859" y="1125"/>
                    </a:lnTo>
                    <a:lnTo>
                      <a:pt x="859" y="1121"/>
                    </a:lnTo>
                    <a:lnTo>
                      <a:pt x="858" y="1117"/>
                    </a:lnTo>
                    <a:lnTo>
                      <a:pt x="858" y="1117"/>
                    </a:lnTo>
                    <a:lnTo>
                      <a:pt x="854" y="1103"/>
                    </a:lnTo>
                    <a:lnTo>
                      <a:pt x="854" y="1103"/>
                    </a:lnTo>
                    <a:lnTo>
                      <a:pt x="850" y="1091"/>
                    </a:lnTo>
                    <a:lnTo>
                      <a:pt x="846" y="1080"/>
                    </a:lnTo>
                    <a:lnTo>
                      <a:pt x="840" y="1070"/>
                    </a:lnTo>
                    <a:lnTo>
                      <a:pt x="833" y="1061"/>
                    </a:lnTo>
                    <a:lnTo>
                      <a:pt x="826" y="1052"/>
                    </a:lnTo>
                    <a:lnTo>
                      <a:pt x="817" y="1045"/>
                    </a:lnTo>
                    <a:lnTo>
                      <a:pt x="808" y="1039"/>
                    </a:lnTo>
                    <a:lnTo>
                      <a:pt x="798" y="1035"/>
                    </a:lnTo>
                    <a:lnTo>
                      <a:pt x="798" y="1035"/>
                    </a:lnTo>
                    <a:lnTo>
                      <a:pt x="789" y="1031"/>
                    </a:lnTo>
                    <a:lnTo>
                      <a:pt x="778" y="1028"/>
                    </a:lnTo>
                    <a:lnTo>
                      <a:pt x="770" y="1027"/>
                    </a:lnTo>
                    <a:lnTo>
                      <a:pt x="763" y="1027"/>
                    </a:lnTo>
                    <a:lnTo>
                      <a:pt x="755" y="1027"/>
                    </a:lnTo>
                    <a:lnTo>
                      <a:pt x="747" y="1029"/>
                    </a:lnTo>
                    <a:lnTo>
                      <a:pt x="747" y="1029"/>
                    </a:lnTo>
                    <a:lnTo>
                      <a:pt x="751" y="1013"/>
                    </a:lnTo>
                    <a:lnTo>
                      <a:pt x="756" y="997"/>
                    </a:lnTo>
                    <a:lnTo>
                      <a:pt x="769" y="962"/>
                    </a:lnTo>
                    <a:lnTo>
                      <a:pt x="773" y="952"/>
                    </a:lnTo>
                    <a:lnTo>
                      <a:pt x="773" y="952"/>
                    </a:lnTo>
                    <a:lnTo>
                      <a:pt x="780" y="934"/>
                    </a:lnTo>
                    <a:lnTo>
                      <a:pt x="788" y="915"/>
                    </a:lnTo>
                    <a:lnTo>
                      <a:pt x="788" y="915"/>
                    </a:lnTo>
                    <a:lnTo>
                      <a:pt x="800" y="889"/>
                    </a:lnTo>
                    <a:lnTo>
                      <a:pt x="811" y="858"/>
                    </a:lnTo>
                    <a:lnTo>
                      <a:pt x="818" y="841"/>
                    </a:lnTo>
                    <a:lnTo>
                      <a:pt x="823" y="823"/>
                    </a:lnTo>
                    <a:lnTo>
                      <a:pt x="827" y="804"/>
                    </a:lnTo>
                    <a:lnTo>
                      <a:pt x="831" y="783"/>
                    </a:lnTo>
                    <a:lnTo>
                      <a:pt x="833" y="761"/>
                    </a:lnTo>
                    <a:lnTo>
                      <a:pt x="835" y="736"/>
                    </a:lnTo>
                    <a:lnTo>
                      <a:pt x="835" y="709"/>
                    </a:lnTo>
                    <a:lnTo>
                      <a:pt x="835" y="681"/>
                    </a:lnTo>
                    <a:lnTo>
                      <a:pt x="833" y="650"/>
                    </a:lnTo>
                    <a:lnTo>
                      <a:pt x="829" y="616"/>
                    </a:lnTo>
                    <a:lnTo>
                      <a:pt x="823" y="581"/>
                    </a:lnTo>
                    <a:lnTo>
                      <a:pt x="816" y="543"/>
                    </a:lnTo>
                    <a:lnTo>
                      <a:pt x="816" y="543"/>
                    </a:lnTo>
                    <a:lnTo>
                      <a:pt x="811" y="528"/>
                    </a:lnTo>
                    <a:lnTo>
                      <a:pt x="807" y="515"/>
                    </a:lnTo>
                    <a:lnTo>
                      <a:pt x="801" y="503"/>
                    </a:lnTo>
                    <a:lnTo>
                      <a:pt x="795" y="491"/>
                    </a:lnTo>
                    <a:lnTo>
                      <a:pt x="788" y="481"/>
                    </a:lnTo>
                    <a:lnTo>
                      <a:pt x="780" y="472"/>
                    </a:lnTo>
                    <a:lnTo>
                      <a:pt x="770" y="463"/>
                    </a:lnTo>
                    <a:lnTo>
                      <a:pt x="761" y="456"/>
                    </a:lnTo>
                    <a:lnTo>
                      <a:pt x="750" y="449"/>
                    </a:lnTo>
                    <a:lnTo>
                      <a:pt x="739" y="444"/>
                    </a:lnTo>
                    <a:lnTo>
                      <a:pt x="726" y="439"/>
                    </a:lnTo>
                    <a:lnTo>
                      <a:pt x="714" y="436"/>
                    </a:lnTo>
                    <a:lnTo>
                      <a:pt x="700" y="434"/>
                    </a:lnTo>
                    <a:lnTo>
                      <a:pt x="685" y="433"/>
                    </a:lnTo>
                    <a:lnTo>
                      <a:pt x="670" y="433"/>
                    </a:lnTo>
                    <a:lnTo>
                      <a:pt x="655" y="434"/>
                    </a:lnTo>
                    <a:lnTo>
                      <a:pt x="655" y="434"/>
                    </a:lnTo>
                    <a:lnTo>
                      <a:pt x="635" y="437"/>
                    </a:lnTo>
                    <a:lnTo>
                      <a:pt x="617" y="441"/>
                    </a:lnTo>
                    <a:lnTo>
                      <a:pt x="599" y="445"/>
                    </a:lnTo>
                    <a:lnTo>
                      <a:pt x="582" y="450"/>
                    </a:lnTo>
                    <a:lnTo>
                      <a:pt x="568" y="457"/>
                    </a:lnTo>
                    <a:lnTo>
                      <a:pt x="553" y="463"/>
                    </a:lnTo>
                    <a:lnTo>
                      <a:pt x="532" y="473"/>
                    </a:lnTo>
                    <a:lnTo>
                      <a:pt x="532" y="473"/>
                    </a:lnTo>
                    <a:lnTo>
                      <a:pt x="517" y="480"/>
                    </a:lnTo>
                    <a:lnTo>
                      <a:pt x="517" y="480"/>
                    </a:lnTo>
                    <a:lnTo>
                      <a:pt x="520" y="447"/>
                    </a:lnTo>
                    <a:lnTo>
                      <a:pt x="527" y="409"/>
                    </a:lnTo>
                    <a:lnTo>
                      <a:pt x="531" y="389"/>
                    </a:lnTo>
                    <a:lnTo>
                      <a:pt x="535" y="368"/>
                    </a:lnTo>
                    <a:lnTo>
                      <a:pt x="541" y="346"/>
                    </a:lnTo>
                    <a:lnTo>
                      <a:pt x="547" y="325"/>
                    </a:lnTo>
                    <a:lnTo>
                      <a:pt x="555" y="302"/>
                    </a:lnTo>
                    <a:lnTo>
                      <a:pt x="564" y="279"/>
                    </a:lnTo>
                    <a:lnTo>
                      <a:pt x="574" y="258"/>
                    </a:lnTo>
                    <a:lnTo>
                      <a:pt x="584" y="236"/>
                    </a:lnTo>
                    <a:lnTo>
                      <a:pt x="596" y="215"/>
                    </a:lnTo>
                    <a:lnTo>
                      <a:pt x="611" y="195"/>
                    </a:lnTo>
                    <a:lnTo>
                      <a:pt x="626" y="176"/>
                    </a:lnTo>
                    <a:lnTo>
                      <a:pt x="642" y="158"/>
                    </a:lnTo>
                    <a:lnTo>
                      <a:pt x="642" y="158"/>
                    </a:lnTo>
                    <a:lnTo>
                      <a:pt x="654" y="146"/>
                    </a:lnTo>
                    <a:lnTo>
                      <a:pt x="665" y="136"/>
                    </a:lnTo>
                    <a:lnTo>
                      <a:pt x="677" y="127"/>
                    </a:lnTo>
                    <a:lnTo>
                      <a:pt x="691" y="119"/>
                    </a:lnTo>
                    <a:lnTo>
                      <a:pt x="703" y="111"/>
                    </a:lnTo>
                    <a:lnTo>
                      <a:pt x="716" y="103"/>
                    </a:lnTo>
                    <a:lnTo>
                      <a:pt x="731" y="97"/>
                    </a:lnTo>
                    <a:lnTo>
                      <a:pt x="745" y="91"/>
                    </a:lnTo>
                    <a:lnTo>
                      <a:pt x="760" y="86"/>
                    </a:lnTo>
                    <a:lnTo>
                      <a:pt x="775" y="82"/>
                    </a:lnTo>
                    <a:lnTo>
                      <a:pt x="791" y="78"/>
                    </a:lnTo>
                    <a:lnTo>
                      <a:pt x="806" y="75"/>
                    </a:lnTo>
                    <a:lnTo>
                      <a:pt x="823" y="73"/>
                    </a:lnTo>
                    <a:lnTo>
                      <a:pt x="840" y="72"/>
                    </a:lnTo>
                    <a:lnTo>
                      <a:pt x="858" y="71"/>
                    </a:lnTo>
                    <a:lnTo>
                      <a:pt x="875" y="71"/>
                    </a:lnTo>
                    <a:lnTo>
                      <a:pt x="875" y="71"/>
                    </a:lnTo>
                    <a:lnTo>
                      <a:pt x="910" y="72"/>
                    </a:lnTo>
                    <a:lnTo>
                      <a:pt x="943" y="76"/>
                    </a:lnTo>
                    <a:lnTo>
                      <a:pt x="974" y="81"/>
                    </a:lnTo>
                    <a:lnTo>
                      <a:pt x="1004" y="88"/>
                    </a:lnTo>
                    <a:lnTo>
                      <a:pt x="1032" y="97"/>
                    </a:lnTo>
                    <a:lnTo>
                      <a:pt x="1059" y="107"/>
                    </a:lnTo>
                    <a:lnTo>
                      <a:pt x="1084" y="119"/>
                    </a:lnTo>
                    <a:lnTo>
                      <a:pt x="1109" y="131"/>
                    </a:lnTo>
                    <a:lnTo>
                      <a:pt x="1131" y="144"/>
                    </a:lnTo>
                    <a:lnTo>
                      <a:pt x="1153" y="159"/>
                    </a:lnTo>
                    <a:lnTo>
                      <a:pt x="1172" y="174"/>
                    </a:lnTo>
                    <a:lnTo>
                      <a:pt x="1191" y="188"/>
                    </a:lnTo>
                    <a:lnTo>
                      <a:pt x="1208" y="204"/>
                    </a:lnTo>
                    <a:lnTo>
                      <a:pt x="1224" y="220"/>
                    </a:lnTo>
                    <a:lnTo>
                      <a:pt x="1239" y="235"/>
                    </a:lnTo>
                    <a:lnTo>
                      <a:pt x="1252" y="250"/>
                    </a:lnTo>
                    <a:lnTo>
                      <a:pt x="1252" y="250"/>
                    </a:lnTo>
                    <a:lnTo>
                      <a:pt x="1273" y="276"/>
                    </a:lnTo>
                    <a:lnTo>
                      <a:pt x="1291" y="302"/>
                    </a:lnTo>
                    <a:lnTo>
                      <a:pt x="1307" y="327"/>
                    </a:lnTo>
                    <a:lnTo>
                      <a:pt x="1321" y="350"/>
                    </a:lnTo>
                    <a:lnTo>
                      <a:pt x="1332" y="373"/>
                    </a:lnTo>
                    <a:lnTo>
                      <a:pt x="1342" y="393"/>
                    </a:lnTo>
                    <a:lnTo>
                      <a:pt x="1349" y="412"/>
                    </a:lnTo>
                    <a:lnTo>
                      <a:pt x="1356" y="427"/>
                    </a:lnTo>
                    <a:lnTo>
                      <a:pt x="1356" y="427"/>
                    </a:lnTo>
                    <a:lnTo>
                      <a:pt x="1337" y="426"/>
                    </a:lnTo>
                    <a:lnTo>
                      <a:pt x="1321" y="425"/>
                    </a:lnTo>
                    <a:lnTo>
                      <a:pt x="1304" y="425"/>
                    </a:lnTo>
                    <a:lnTo>
                      <a:pt x="1289" y="425"/>
                    </a:lnTo>
                    <a:lnTo>
                      <a:pt x="1275" y="426"/>
                    </a:lnTo>
                    <a:lnTo>
                      <a:pt x="1260" y="428"/>
                    </a:lnTo>
                    <a:lnTo>
                      <a:pt x="1248" y="431"/>
                    </a:lnTo>
                    <a:lnTo>
                      <a:pt x="1235" y="434"/>
                    </a:lnTo>
                    <a:lnTo>
                      <a:pt x="1223" y="437"/>
                    </a:lnTo>
                    <a:lnTo>
                      <a:pt x="1212" y="442"/>
                    </a:lnTo>
                    <a:lnTo>
                      <a:pt x="1202" y="447"/>
                    </a:lnTo>
                    <a:lnTo>
                      <a:pt x="1193" y="453"/>
                    </a:lnTo>
                    <a:lnTo>
                      <a:pt x="1183" y="460"/>
                    </a:lnTo>
                    <a:lnTo>
                      <a:pt x="1176" y="467"/>
                    </a:lnTo>
                    <a:lnTo>
                      <a:pt x="1168" y="475"/>
                    </a:lnTo>
                    <a:lnTo>
                      <a:pt x="1162" y="483"/>
                    </a:lnTo>
                    <a:lnTo>
                      <a:pt x="1162" y="483"/>
                    </a:lnTo>
                    <a:lnTo>
                      <a:pt x="1156" y="492"/>
                    </a:lnTo>
                    <a:lnTo>
                      <a:pt x="1151" y="504"/>
                    </a:lnTo>
                    <a:lnTo>
                      <a:pt x="1146" y="514"/>
                    </a:lnTo>
                    <a:lnTo>
                      <a:pt x="1143" y="525"/>
                    </a:lnTo>
                    <a:lnTo>
                      <a:pt x="1141" y="537"/>
                    </a:lnTo>
                    <a:lnTo>
                      <a:pt x="1139" y="550"/>
                    </a:lnTo>
                    <a:lnTo>
                      <a:pt x="1138" y="562"/>
                    </a:lnTo>
                    <a:lnTo>
                      <a:pt x="1138" y="574"/>
                    </a:lnTo>
                    <a:lnTo>
                      <a:pt x="1139" y="588"/>
                    </a:lnTo>
                    <a:lnTo>
                      <a:pt x="1141" y="601"/>
                    </a:lnTo>
                    <a:lnTo>
                      <a:pt x="1145" y="628"/>
                    </a:lnTo>
                    <a:lnTo>
                      <a:pt x="1153" y="655"/>
                    </a:lnTo>
                    <a:lnTo>
                      <a:pt x="1162" y="684"/>
                    </a:lnTo>
                    <a:lnTo>
                      <a:pt x="1171" y="711"/>
                    </a:lnTo>
                    <a:lnTo>
                      <a:pt x="1182" y="738"/>
                    </a:lnTo>
                    <a:lnTo>
                      <a:pt x="1195" y="766"/>
                    </a:lnTo>
                    <a:lnTo>
                      <a:pt x="1207" y="791"/>
                    </a:lnTo>
                    <a:lnTo>
                      <a:pt x="1233" y="838"/>
                    </a:lnTo>
                    <a:lnTo>
                      <a:pt x="1254" y="878"/>
                    </a:lnTo>
                    <a:lnTo>
                      <a:pt x="1254" y="878"/>
                    </a:lnTo>
                    <a:lnTo>
                      <a:pt x="1267" y="902"/>
                    </a:lnTo>
                    <a:lnTo>
                      <a:pt x="1276" y="917"/>
                    </a:lnTo>
                    <a:lnTo>
                      <a:pt x="1276" y="917"/>
                    </a:lnTo>
                    <a:lnTo>
                      <a:pt x="1282" y="933"/>
                    </a:lnTo>
                    <a:lnTo>
                      <a:pt x="1289" y="947"/>
                    </a:lnTo>
                    <a:lnTo>
                      <a:pt x="1296" y="959"/>
                    </a:lnTo>
                    <a:lnTo>
                      <a:pt x="1303" y="970"/>
                    </a:lnTo>
                    <a:lnTo>
                      <a:pt x="1318" y="991"/>
                    </a:lnTo>
                    <a:lnTo>
                      <a:pt x="1331" y="1008"/>
                    </a:lnTo>
                    <a:lnTo>
                      <a:pt x="1331" y="1008"/>
                    </a:lnTo>
                    <a:lnTo>
                      <a:pt x="1345" y="1026"/>
                    </a:lnTo>
                    <a:lnTo>
                      <a:pt x="1345" y="1026"/>
                    </a:lnTo>
                    <a:lnTo>
                      <a:pt x="1333" y="1030"/>
                    </a:lnTo>
                    <a:lnTo>
                      <a:pt x="1320" y="1035"/>
                    </a:lnTo>
                    <a:lnTo>
                      <a:pt x="1313" y="1039"/>
                    </a:lnTo>
                    <a:lnTo>
                      <a:pt x="1306" y="1043"/>
                    </a:lnTo>
                    <a:lnTo>
                      <a:pt x="1300" y="1048"/>
                    </a:lnTo>
                    <a:lnTo>
                      <a:pt x="1294" y="1054"/>
                    </a:lnTo>
                    <a:lnTo>
                      <a:pt x="1288" y="1062"/>
                    </a:lnTo>
                    <a:lnTo>
                      <a:pt x="1283" y="1070"/>
                    </a:lnTo>
                    <a:lnTo>
                      <a:pt x="1279" y="1080"/>
                    </a:lnTo>
                    <a:lnTo>
                      <a:pt x="1275" y="1090"/>
                    </a:lnTo>
                    <a:lnTo>
                      <a:pt x="1271" y="1103"/>
                    </a:lnTo>
                    <a:lnTo>
                      <a:pt x="1269" y="1117"/>
                    </a:lnTo>
                    <a:lnTo>
                      <a:pt x="1268" y="1132"/>
                    </a:lnTo>
                    <a:lnTo>
                      <a:pt x="1268" y="1150"/>
                    </a:lnTo>
                    <a:lnTo>
                      <a:pt x="1268" y="1150"/>
                    </a:lnTo>
                    <a:lnTo>
                      <a:pt x="1262" y="1214"/>
                    </a:lnTo>
                    <a:lnTo>
                      <a:pt x="1250" y="1314"/>
                    </a:lnTo>
                    <a:lnTo>
                      <a:pt x="1237" y="1421"/>
                    </a:lnTo>
                    <a:lnTo>
                      <a:pt x="1229" y="1467"/>
                    </a:lnTo>
                    <a:lnTo>
                      <a:pt x="1224" y="1503"/>
                    </a:lnTo>
                    <a:lnTo>
                      <a:pt x="1224" y="1503"/>
                    </a:lnTo>
                    <a:lnTo>
                      <a:pt x="1220" y="1522"/>
                    </a:lnTo>
                    <a:lnTo>
                      <a:pt x="1216" y="1540"/>
                    </a:lnTo>
                    <a:lnTo>
                      <a:pt x="1211" y="1556"/>
                    </a:lnTo>
                    <a:lnTo>
                      <a:pt x="1206" y="1570"/>
                    </a:lnTo>
                    <a:lnTo>
                      <a:pt x="1200" y="1584"/>
                    </a:lnTo>
                    <a:lnTo>
                      <a:pt x="1193" y="1596"/>
                    </a:lnTo>
                    <a:lnTo>
                      <a:pt x="1184" y="1607"/>
                    </a:lnTo>
                    <a:lnTo>
                      <a:pt x="1175" y="1617"/>
                    </a:lnTo>
                    <a:lnTo>
                      <a:pt x="1165" y="1627"/>
                    </a:lnTo>
                    <a:lnTo>
                      <a:pt x="1154" y="1635"/>
                    </a:lnTo>
                    <a:lnTo>
                      <a:pt x="1141" y="1643"/>
                    </a:lnTo>
                    <a:lnTo>
                      <a:pt x="1127" y="1649"/>
                    </a:lnTo>
                    <a:lnTo>
                      <a:pt x="1113" y="1655"/>
                    </a:lnTo>
                    <a:lnTo>
                      <a:pt x="1095" y="1661"/>
                    </a:lnTo>
                    <a:lnTo>
                      <a:pt x="1078" y="1667"/>
                    </a:lnTo>
                    <a:lnTo>
                      <a:pt x="1058" y="1671"/>
                    </a:lnTo>
                    <a:lnTo>
                      <a:pt x="1058" y="1671"/>
                    </a:lnTo>
                    <a:close/>
                    <a:moveTo>
                      <a:pt x="1530" y="1131"/>
                    </a:moveTo>
                    <a:lnTo>
                      <a:pt x="1530" y="1131"/>
                    </a:lnTo>
                    <a:lnTo>
                      <a:pt x="1518" y="1136"/>
                    </a:lnTo>
                    <a:lnTo>
                      <a:pt x="1504" y="1140"/>
                    </a:lnTo>
                    <a:lnTo>
                      <a:pt x="1490" y="1144"/>
                    </a:lnTo>
                    <a:lnTo>
                      <a:pt x="1473" y="1149"/>
                    </a:lnTo>
                    <a:lnTo>
                      <a:pt x="1457" y="1152"/>
                    </a:lnTo>
                    <a:lnTo>
                      <a:pt x="1440" y="1154"/>
                    </a:lnTo>
                    <a:lnTo>
                      <a:pt x="1422" y="1156"/>
                    </a:lnTo>
                    <a:lnTo>
                      <a:pt x="1405" y="1157"/>
                    </a:lnTo>
                    <a:lnTo>
                      <a:pt x="1405" y="1157"/>
                    </a:lnTo>
                    <a:lnTo>
                      <a:pt x="1386" y="1158"/>
                    </a:lnTo>
                    <a:lnTo>
                      <a:pt x="1370" y="1158"/>
                    </a:lnTo>
                    <a:lnTo>
                      <a:pt x="1357" y="1156"/>
                    </a:lnTo>
                    <a:lnTo>
                      <a:pt x="1345" y="1155"/>
                    </a:lnTo>
                    <a:lnTo>
                      <a:pt x="1335" y="1153"/>
                    </a:lnTo>
                    <a:lnTo>
                      <a:pt x="1328" y="1151"/>
                    </a:lnTo>
                    <a:lnTo>
                      <a:pt x="1323" y="1149"/>
                    </a:lnTo>
                    <a:lnTo>
                      <a:pt x="1320" y="1147"/>
                    </a:lnTo>
                    <a:lnTo>
                      <a:pt x="1320" y="1147"/>
                    </a:lnTo>
                    <a:lnTo>
                      <a:pt x="1320" y="1126"/>
                    </a:lnTo>
                    <a:lnTo>
                      <a:pt x="1321" y="1118"/>
                    </a:lnTo>
                    <a:lnTo>
                      <a:pt x="1322" y="1111"/>
                    </a:lnTo>
                    <a:lnTo>
                      <a:pt x="1324" y="1105"/>
                    </a:lnTo>
                    <a:lnTo>
                      <a:pt x="1326" y="1098"/>
                    </a:lnTo>
                    <a:lnTo>
                      <a:pt x="1329" y="1094"/>
                    </a:lnTo>
                    <a:lnTo>
                      <a:pt x="1331" y="1090"/>
                    </a:lnTo>
                    <a:lnTo>
                      <a:pt x="1338" y="1084"/>
                    </a:lnTo>
                    <a:lnTo>
                      <a:pt x="1345" y="1079"/>
                    </a:lnTo>
                    <a:lnTo>
                      <a:pt x="1354" y="1076"/>
                    </a:lnTo>
                    <a:lnTo>
                      <a:pt x="1363" y="1074"/>
                    </a:lnTo>
                    <a:lnTo>
                      <a:pt x="1363" y="1074"/>
                    </a:lnTo>
                    <a:lnTo>
                      <a:pt x="1374" y="1071"/>
                    </a:lnTo>
                    <a:lnTo>
                      <a:pt x="1374" y="1071"/>
                    </a:lnTo>
                    <a:lnTo>
                      <a:pt x="1381" y="1076"/>
                    </a:lnTo>
                    <a:lnTo>
                      <a:pt x="1381" y="1076"/>
                    </a:lnTo>
                    <a:lnTo>
                      <a:pt x="1389" y="1080"/>
                    </a:lnTo>
                    <a:lnTo>
                      <a:pt x="1398" y="1085"/>
                    </a:lnTo>
                    <a:lnTo>
                      <a:pt x="1408" y="1088"/>
                    </a:lnTo>
                    <a:lnTo>
                      <a:pt x="1418" y="1091"/>
                    </a:lnTo>
                    <a:lnTo>
                      <a:pt x="1429" y="1094"/>
                    </a:lnTo>
                    <a:lnTo>
                      <a:pt x="1442" y="1096"/>
                    </a:lnTo>
                    <a:lnTo>
                      <a:pt x="1454" y="1097"/>
                    </a:lnTo>
                    <a:lnTo>
                      <a:pt x="1467" y="1098"/>
                    </a:lnTo>
                    <a:lnTo>
                      <a:pt x="1497" y="1098"/>
                    </a:lnTo>
                    <a:lnTo>
                      <a:pt x="1529" y="1096"/>
                    </a:lnTo>
                    <a:lnTo>
                      <a:pt x="1563" y="1091"/>
                    </a:lnTo>
                    <a:lnTo>
                      <a:pt x="1601" y="1084"/>
                    </a:lnTo>
                    <a:lnTo>
                      <a:pt x="1601" y="1084"/>
                    </a:lnTo>
                    <a:lnTo>
                      <a:pt x="1602" y="1084"/>
                    </a:lnTo>
                    <a:lnTo>
                      <a:pt x="1602" y="1084"/>
                    </a:lnTo>
                    <a:lnTo>
                      <a:pt x="1590" y="1094"/>
                    </a:lnTo>
                    <a:lnTo>
                      <a:pt x="1574" y="1107"/>
                    </a:lnTo>
                    <a:lnTo>
                      <a:pt x="1554" y="1119"/>
                    </a:lnTo>
                    <a:lnTo>
                      <a:pt x="1530" y="1131"/>
                    </a:lnTo>
                    <a:lnTo>
                      <a:pt x="1530" y="1131"/>
                    </a:ln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46" name="Freeform 236">
                <a:extLst>
                  <a:ext uri="{FF2B5EF4-FFF2-40B4-BE49-F238E27FC236}">
                    <a16:creationId xmlns:a16="http://schemas.microsoft.com/office/drawing/2014/main" id="{E2FAFCE4-C242-41A2-BEA9-95E594C9BDA5}"/>
                  </a:ext>
                </a:extLst>
              </p:cNvPr>
              <p:cNvSpPr>
                <a:spLocks/>
              </p:cNvSpPr>
              <p:nvPr/>
            </p:nvSpPr>
            <p:spPr bwMode="auto">
              <a:xfrm>
                <a:off x="11231109" y="2571836"/>
                <a:ext cx="258762" cy="23813"/>
              </a:xfrm>
              <a:custGeom>
                <a:avLst/>
                <a:gdLst>
                  <a:gd name="connsiteX0" fmla="*/ 6960 w 258762"/>
                  <a:gd name="connsiteY0" fmla="*/ 6350 h 23813"/>
                  <a:gd name="connsiteX1" fmla="*/ 9667 w 258762"/>
                  <a:gd name="connsiteY1" fmla="*/ 6350 h 23813"/>
                  <a:gd name="connsiteX2" fmla="*/ 12761 w 258762"/>
                  <a:gd name="connsiteY2" fmla="*/ 6350 h 23813"/>
                  <a:gd name="connsiteX3" fmla="*/ 15854 w 258762"/>
                  <a:gd name="connsiteY3" fmla="*/ 6747 h 23813"/>
                  <a:gd name="connsiteX4" fmla="*/ 18948 w 258762"/>
                  <a:gd name="connsiteY4" fmla="*/ 7144 h 23813"/>
                  <a:gd name="connsiteX5" fmla="*/ 21655 w 258762"/>
                  <a:gd name="connsiteY5" fmla="*/ 7938 h 23813"/>
                  <a:gd name="connsiteX6" fmla="*/ 23975 w 258762"/>
                  <a:gd name="connsiteY6" fmla="*/ 8731 h 23813"/>
                  <a:gd name="connsiteX7" fmla="*/ 25908 w 258762"/>
                  <a:gd name="connsiteY7" fmla="*/ 9922 h 23813"/>
                  <a:gd name="connsiteX8" fmla="*/ 27842 w 258762"/>
                  <a:gd name="connsiteY8" fmla="*/ 11113 h 23813"/>
                  <a:gd name="connsiteX9" fmla="*/ 29389 w 258762"/>
                  <a:gd name="connsiteY9" fmla="*/ 12303 h 23813"/>
                  <a:gd name="connsiteX10" fmla="*/ 30162 w 258762"/>
                  <a:gd name="connsiteY10" fmla="*/ 13494 h 23813"/>
                  <a:gd name="connsiteX11" fmla="*/ 30162 w 258762"/>
                  <a:gd name="connsiteY11" fmla="*/ 15082 h 23813"/>
                  <a:gd name="connsiteX12" fmla="*/ 29775 w 258762"/>
                  <a:gd name="connsiteY12" fmla="*/ 16272 h 23813"/>
                  <a:gd name="connsiteX13" fmla="*/ 28229 w 258762"/>
                  <a:gd name="connsiteY13" fmla="*/ 17860 h 23813"/>
                  <a:gd name="connsiteX14" fmla="*/ 26682 w 258762"/>
                  <a:gd name="connsiteY14" fmla="*/ 19447 h 23813"/>
                  <a:gd name="connsiteX15" fmla="*/ 24748 w 258762"/>
                  <a:gd name="connsiteY15" fmla="*/ 21035 h 23813"/>
                  <a:gd name="connsiteX16" fmla="*/ 22815 w 258762"/>
                  <a:gd name="connsiteY16" fmla="*/ 22226 h 23813"/>
                  <a:gd name="connsiteX17" fmla="*/ 20108 w 258762"/>
                  <a:gd name="connsiteY17" fmla="*/ 23416 h 23813"/>
                  <a:gd name="connsiteX18" fmla="*/ 17401 w 258762"/>
                  <a:gd name="connsiteY18" fmla="*/ 23813 h 23813"/>
                  <a:gd name="connsiteX19" fmla="*/ 14308 w 258762"/>
                  <a:gd name="connsiteY19" fmla="*/ 23813 h 23813"/>
                  <a:gd name="connsiteX20" fmla="*/ 10827 w 258762"/>
                  <a:gd name="connsiteY20" fmla="*/ 23019 h 23813"/>
                  <a:gd name="connsiteX21" fmla="*/ 8121 w 258762"/>
                  <a:gd name="connsiteY21" fmla="*/ 21829 h 23813"/>
                  <a:gd name="connsiteX22" fmla="*/ 5800 w 258762"/>
                  <a:gd name="connsiteY22" fmla="*/ 20241 h 23813"/>
                  <a:gd name="connsiteX23" fmla="*/ 3867 w 258762"/>
                  <a:gd name="connsiteY23" fmla="*/ 18257 h 23813"/>
                  <a:gd name="connsiteX24" fmla="*/ 1933 w 258762"/>
                  <a:gd name="connsiteY24" fmla="*/ 15875 h 23813"/>
                  <a:gd name="connsiteX25" fmla="*/ 773 w 258762"/>
                  <a:gd name="connsiteY25" fmla="*/ 13494 h 23813"/>
                  <a:gd name="connsiteX26" fmla="*/ 0 w 258762"/>
                  <a:gd name="connsiteY26" fmla="*/ 11907 h 23813"/>
                  <a:gd name="connsiteX27" fmla="*/ 0 w 258762"/>
                  <a:gd name="connsiteY27" fmla="*/ 10319 h 23813"/>
                  <a:gd name="connsiteX28" fmla="*/ 387 w 258762"/>
                  <a:gd name="connsiteY28" fmla="*/ 9128 h 23813"/>
                  <a:gd name="connsiteX29" fmla="*/ 1547 w 258762"/>
                  <a:gd name="connsiteY29" fmla="*/ 8335 h 23813"/>
                  <a:gd name="connsiteX30" fmla="*/ 3094 w 258762"/>
                  <a:gd name="connsiteY30" fmla="*/ 7541 h 23813"/>
                  <a:gd name="connsiteX31" fmla="*/ 5027 w 258762"/>
                  <a:gd name="connsiteY31" fmla="*/ 6747 h 23813"/>
                  <a:gd name="connsiteX32" fmla="*/ 245835 w 258762"/>
                  <a:gd name="connsiteY32" fmla="*/ 0 h 23813"/>
                  <a:gd name="connsiteX33" fmla="*/ 248969 w 258762"/>
                  <a:gd name="connsiteY33" fmla="*/ 0 h 23813"/>
                  <a:gd name="connsiteX34" fmla="*/ 251319 w 258762"/>
                  <a:gd name="connsiteY34" fmla="*/ 388 h 23813"/>
                  <a:gd name="connsiteX35" fmla="*/ 253670 w 258762"/>
                  <a:gd name="connsiteY35" fmla="*/ 776 h 23813"/>
                  <a:gd name="connsiteX36" fmla="*/ 255628 w 258762"/>
                  <a:gd name="connsiteY36" fmla="*/ 1164 h 23813"/>
                  <a:gd name="connsiteX37" fmla="*/ 257195 w 258762"/>
                  <a:gd name="connsiteY37" fmla="*/ 1940 h 23813"/>
                  <a:gd name="connsiteX38" fmla="*/ 258370 w 258762"/>
                  <a:gd name="connsiteY38" fmla="*/ 3104 h 23813"/>
                  <a:gd name="connsiteX39" fmla="*/ 258762 w 258762"/>
                  <a:gd name="connsiteY39" fmla="*/ 4269 h 23813"/>
                  <a:gd name="connsiteX40" fmla="*/ 258370 w 258762"/>
                  <a:gd name="connsiteY40" fmla="*/ 5433 h 23813"/>
                  <a:gd name="connsiteX41" fmla="*/ 257979 w 258762"/>
                  <a:gd name="connsiteY41" fmla="*/ 7373 h 23813"/>
                  <a:gd name="connsiteX42" fmla="*/ 256412 w 258762"/>
                  <a:gd name="connsiteY42" fmla="*/ 9314 h 23813"/>
                  <a:gd name="connsiteX43" fmla="*/ 254845 w 258762"/>
                  <a:gd name="connsiteY43" fmla="*/ 11254 h 23813"/>
                  <a:gd name="connsiteX44" fmla="*/ 252886 w 258762"/>
                  <a:gd name="connsiteY44" fmla="*/ 13194 h 23813"/>
                  <a:gd name="connsiteX45" fmla="*/ 250144 w 258762"/>
                  <a:gd name="connsiteY45" fmla="*/ 15135 h 23813"/>
                  <a:gd name="connsiteX46" fmla="*/ 247402 w 258762"/>
                  <a:gd name="connsiteY46" fmla="*/ 16687 h 23813"/>
                  <a:gd name="connsiteX47" fmla="*/ 244660 w 258762"/>
                  <a:gd name="connsiteY47" fmla="*/ 17075 h 23813"/>
                  <a:gd name="connsiteX48" fmla="*/ 241135 w 258762"/>
                  <a:gd name="connsiteY48" fmla="*/ 17463 h 23813"/>
                  <a:gd name="connsiteX49" fmla="*/ 238393 w 258762"/>
                  <a:gd name="connsiteY49" fmla="*/ 16687 h 23813"/>
                  <a:gd name="connsiteX50" fmla="*/ 235651 w 258762"/>
                  <a:gd name="connsiteY50" fmla="*/ 15911 h 23813"/>
                  <a:gd name="connsiteX51" fmla="*/ 233301 w 258762"/>
                  <a:gd name="connsiteY51" fmla="*/ 14747 h 23813"/>
                  <a:gd name="connsiteX52" fmla="*/ 231342 w 258762"/>
                  <a:gd name="connsiteY52" fmla="*/ 12806 h 23813"/>
                  <a:gd name="connsiteX53" fmla="*/ 230167 w 258762"/>
                  <a:gd name="connsiteY53" fmla="*/ 11254 h 23813"/>
                  <a:gd name="connsiteX54" fmla="*/ 228992 w 258762"/>
                  <a:gd name="connsiteY54" fmla="*/ 9702 h 23813"/>
                  <a:gd name="connsiteX55" fmla="*/ 228600 w 258762"/>
                  <a:gd name="connsiteY55" fmla="*/ 8150 h 23813"/>
                  <a:gd name="connsiteX56" fmla="*/ 228600 w 258762"/>
                  <a:gd name="connsiteY56" fmla="*/ 6985 h 23813"/>
                  <a:gd name="connsiteX57" fmla="*/ 229383 w 258762"/>
                  <a:gd name="connsiteY57" fmla="*/ 5821 h 23813"/>
                  <a:gd name="connsiteX58" fmla="*/ 230559 w 258762"/>
                  <a:gd name="connsiteY58" fmla="*/ 4657 h 23813"/>
                  <a:gd name="connsiteX59" fmla="*/ 232517 w 258762"/>
                  <a:gd name="connsiteY59" fmla="*/ 3492 h 23813"/>
                  <a:gd name="connsiteX60" fmla="*/ 234476 w 258762"/>
                  <a:gd name="connsiteY60" fmla="*/ 2716 h 23813"/>
                  <a:gd name="connsiteX61" fmla="*/ 236826 w 258762"/>
                  <a:gd name="connsiteY61" fmla="*/ 1552 h 23813"/>
                  <a:gd name="connsiteX62" fmla="*/ 239568 w 258762"/>
                  <a:gd name="connsiteY62" fmla="*/ 1164 h 23813"/>
                  <a:gd name="connsiteX63" fmla="*/ 242702 w 258762"/>
                  <a:gd name="connsiteY63" fmla="*/ 388 h 2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8762" h="23813">
                    <a:moveTo>
                      <a:pt x="6960" y="6350"/>
                    </a:moveTo>
                    <a:lnTo>
                      <a:pt x="9667" y="6350"/>
                    </a:lnTo>
                    <a:lnTo>
                      <a:pt x="12761" y="6350"/>
                    </a:lnTo>
                    <a:lnTo>
                      <a:pt x="15854" y="6747"/>
                    </a:lnTo>
                    <a:lnTo>
                      <a:pt x="18948" y="7144"/>
                    </a:lnTo>
                    <a:lnTo>
                      <a:pt x="21655" y="7938"/>
                    </a:lnTo>
                    <a:lnTo>
                      <a:pt x="23975" y="8731"/>
                    </a:lnTo>
                    <a:lnTo>
                      <a:pt x="25908" y="9922"/>
                    </a:lnTo>
                    <a:lnTo>
                      <a:pt x="27842" y="11113"/>
                    </a:lnTo>
                    <a:lnTo>
                      <a:pt x="29389" y="12303"/>
                    </a:lnTo>
                    <a:lnTo>
                      <a:pt x="30162" y="13494"/>
                    </a:lnTo>
                    <a:lnTo>
                      <a:pt x="30162" y="15082"/>
                    </a:lnTo>
                    <a:lnTo>
                      <a:pt x="29775" y="16272"/>
                    </a:lnTo>
                    <a:lnTo>
                      <a:pt x="28229" y="17860"/>
                    </a:lnTo>
                    <a:lnTo>
                      <a:pt x="26682" y="19447"/>
                    </a:lnTo>
                    <a:lnTo>
                      <a:pt x="24748" y="21035"/>
                    </a:lnTo>
                    <a:lnTo>
                      <a:pt x="22815" y="22226"/>
                    </a:lnTo>
                    <a:lnTo>
                      <a:pt x="20108" y="23416"/>
                    </a:lnTo>
                    <a:lnTo>
                      <a:pt x="17401" y="23813"/>
                    </a:lnTo>
                    <a:lnTo>
                      <a:pt x="14308" y="23813"/>
                    </a:lnTo>
                    <a:lnTo>
                      <a:pt x="10827" y="23019"/>
                    </a:lnTo>
                    <a:lnTo>
                      <a:pt x="8121" y="21829"/>
                    </a:lnTo>
                    <a:lnTo>
                      <a:pt x="5800" y="20241"/>
                    </a:lnTo>
                    <a:lnTo>
                      <a:pt x="3867" y="18257"/>
                    </a:lnTo>
                    <a:lnTo>
                      <a:pt x="1933" y="15875"/>
                    </a:lnTo>
                    <a:lnTo>
                      <a:pt x="773" y="13494"/>
                    </a:lnTo>
                    <a:lnTo>
                      <a:pt x="0" y="11907"/>
                    </a:lnTo>
                    <a:lnTo>
                      <a:pt x="0" y="10319"/>
                    </a:lnTo>
                    <a:lnTo>
                      <a:pt x="387" y="9128"/>
                    </a:lnTo>
                    <a:lnTo>
                      <a:pt x="1547" y="8335"/>
                    </a:lnTo>
                    <a:lnTo>
                      <a:pt x="3094" y="7541"/>
                    </a:lnTo>
                    <a:lnTo>
                      <a:pt x="5027" y="6747"/>
                    </a:lnTo>
                    <a:close/>
                    <a:moveTo>
                      <a:pt x="245835" y="0"/>
                    </a:moveTo>
                    <a:lnTo>
                      <a:pt x="248969" y="0"/>
                    </a:lnTo>
                    <a:lnTo>
                      <a:pt x="251319" y="388"/>
                    </a:lnTo>
                    <a:lnTo>
                      <a:pt x="253670" y="776"/>
                    </a:lnTo>
                    <a:lnTo>
                      <a:pt x="255628" y="1164"/>
                    </a:lnTo>
                    <a:lnTo>
                      <a:pt x="257195" y="1940"/>
                    </a:lnTo>
                    <a:lnTo>
                      <a:pt x="258370" y="3104"/>
                    </a:lnTo>
                    <a:lnTo>
                      <a:pt x="258762" y="4269"/>
                    </a:lnTo>
                    <a:lnTo>
                      <a:pt x="258370" y="5433"/>
                    </a:lnTo>
                    <a:lnTo>
                      <a:pt x="257979" y="7373"/>
                    </a:lnTo>
                    <a:lnTo>
                      <a:pt x="256412" y="9314"/>
                    </a:lnTo>
                    <a:lnTo>
                      <a:pt x="254845" y="11254"/>
                    </a:lnTo>
                    <a:lnTo>
                      <a:pt x="252886" y="13194"/>
                    </a:lnTo>
                    <a:lnTo>
                      <a:pt x="250144" y="15135"/>
                    </a:lnTo>
                    <a:lnTo>
                      <a:pt x="247402" y="16687"/>
                    </a:lnTo>
                    <a:lnTo>
                      <a:pt x="244660" y="17075"/>
                    </a:lnTo>
                    <a:lnTo>
                      <a:pt x="241135" y="17463"/>
                    </a:lnTo>
                    <a:lnTo>
                      <a:pt x="238393" y="16687"/>
                    </a:lnTo>
                    <a:lnTo>
                      <a:pt x="235651" y="15911"/>
                    </a:lnTo>
                    <a:lnTo>
                      <a:pt x="233301" y="14747"/>
                    </a:lnTo>
                    <a:lnTo>
                      <a:pt x="231342" y="12806"/>
                    </a:lnTo>
                    <a:lnTo>
                      <a:pt x="230167" y="11254"/>
                    </a:lnTo>
                    <a:lnTo>
                      <a:pt x="228992" y="9702"/>
                    </a:lnTo>
                    <a:lnTo>
                      <a:pt x="228600" y="8150"/>
                    </a:lnTo>
                    <a:lnTo>
                      <a:pt x="228600" y="6985"/>
                    </a:lnTo>
                    <a:lnTo>
                      <a:pt x="229383" y="5821"/>
                    </a:lnTo>
                    <a:lnTo>
                      <a:pt x="230559" y="4657"/>
                    </a:lnTo>
                    <a:lnTo>
                      <a:pt x="232517" y="3492"/>
                    </a:lnTo>
                    <a:lnTo>
                      <a:pt x="234476" y="2716"/>
                    </a:lnTo>
                    <a:lnTo>
                      <a:pt x="236826" y="1552"/>
                    </a:lnTo>
                    <a:lnTo>
                      <a:pt x="239568" y="1164"/>
                    </a:lnTo>
                    <a:lnTo>
                      <a:pt x="242702" y="388"/>
                    </a:lnTo>
                    <a:close/>
                  </a:path>
                </a:pathLst>
              </a:custGeom>
              <a:grp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pic>
        <p:nvPicPr>
          <p:cNvPr id="1026" name="Picture 2" descr="White Prompt | We create software solutions">
            <a:extLst>
              <a:ext uri="{FF2B5EF4-FFF2-40B4-BE49-F238E27FC236}">
                <a16:creationId xmlns:a16="http://schemas.microsoft.com/office/drawing/2014/main" id="{F151844E-05B2-441A-A258-935BEB7D6C3D}"/>
              </a:ext>
            </a:extLst>
          </p:cNvPr>
          <p:cNvPicPr>
            <a:picLocks noChangeAspect="1" noChangeArrowheads="1"/>
          </p:cNvPicPr>
          <p:nvPr/>
        </p:nvPicPr>
        <p:blipFill>
          <a:blip r:embed="rId16" cstate="screen">
            <a:extLst>
              <a:ext uri="{28A0092B-C50C-407E-A947-70E740481C1C}">
                <a14:useLocalDpi xmlns:a14="http://schemas.microsoft.com/office/drawing/2010/main"/>
              </a:ext>
            </a:extLst>
          </a:blip>
          <a:srcRect/>
          <a:stretch>
            <a:fillRect/>
          </a:stretch>
        </p:blipFill>
        <p:spPr bwMode="auto">
          <a:xfrm>
            <a:off x="585307" y="4846567"/>
            <a:ext cx="895212" cy="67140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descr="database and tools">
            <a:extLst>
              <a:ext uri="{FF2B5EF4-FFF2-40B4-BE49-F238E27FC236}">
                <a16:creationId xmlns:a16="http://schemas.microsoft.com/office/drawing/2014/main" id="{DF765A4B-6F1F-40B2-9D32-B5E80651E7B4}"/>
              </a:ext>
            </a:extLst>
          </p:cNvPr>
          <p:cNvGrpSpPr/>
          <p:nvPr/>
        </p:nvGrpSpPr>
        <p:grpSpPr>
          <a:xfrm>
            <a:off x="3492066" y="3510206"/>
            <a:ext cx="979603" cy="979603"/>
            <a:chOff x="4088333" y="2853036"/>
            <a:chExt cx="979603" cy="979603"/>
          </a:xfrm>
        </p:grpSpPr>
        <p:sp>
          <p:nvSpPr>
            <p:cNvPr id="24" name="Freeform 182">
              <a:extLst>
                <a:ext uri="{FF2B5EF4-FFF2-40B4-BE49-F238E27FC236}">
                  <a16:creationId xmlns:a16="http://schemas.microsoft.com/office/drawing/2014/main" id="{8914845B-44C0-474E-8B15-90331DEEA8DC}"/>
                </a:ext>
              </a:extLst>
            </p:cNvPr>
            <p:cNvSpPr/>
            <p:nvPr/>
          </p:nvSpPr>
          <p:spPr bwMode="auto">
            <a:xfrm>
              <a:off x="4214029" y="2933817"/>
              <a:ext cx="526786" cy="6756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B931741F-9923-4268-BE18-D0B4DE0D9ED7}"/>
                </a:ext>
              </a:extLst>
            </p:cNvPr>
            <p:cNvSpPr/>
            <p:nvPr/>
          </p:nvSpPr>
          <p:spPr>
            <a:xfrm>
              <a:off x="4872764" y="2853036"/>
              <a:ext cx="195172" cy="195172"/>
            </a:xfrm>
            <a:custGeom>
              <a:avLst/>
              <a:gdLst>
                <a:gd name="connsiteX0" fmla="*/ 0 w 195172"/>
                <a:gd name="connsiteY0" fmla="*/ 0 h 195172"/>
                <a:gd name="connsiteX1" fmla="*/ 195172 w 195172"/>
                <a:gd name="connsiteY1" fmla="*/ 0 h 195172"/>
                <a:gd name="connsiteX2" fmla="*/ 195172 w 195172"/>
                <a:gd name="connsiteY2" fmla="*/ 195172 h 195172"/>
                <a:gd name="connsiteX3" fmla="*/ 111528 w 195172"/>
                <a:gd name="connsiteY3" fmla="*/ 195172 h 195172"/>
                <a:gd name="connsiteX4" fmla="*/ 111528 w 195172"/>
                <a:gd name="connsiteY4" fmla="*/ 83646 h 195172"/>
                <a:gd name="connsiteX5" fmla="*/ 0 w 195172"/>
                <a:gd name="connsiteY5" fmla="*/ 83646 h 195172"/>
                <a:gd name="connsiteX6" fmla="*/ 0 w 195172"/>
                <a:gd name="connsiteY6" fmla="*/ 0 h 195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5172" h="195172">
                  <a:moveTo>
                    <a:pt x="0" y="0"/>
                  </a:moveTo>
                  <a:lnTo>
                    <a:pt x="195172" y="0"/>
                  </a:lnTo>
                  <a:lnTo>
                    <a:pt x="195172" y="195172"/>
                  </a:lnTo>
                  <a:lnTo>
                    <a:pt x="111528" y="195172"/>
                  </a:lnTo>
                  <a:lnTo>
                    <a:pt x="111528" y="83646"/>
                  </a:lnTo>
                  <a:lnTo>
                    <a:pt x="0" y="83646"/>
                  </a:lnTo>
                  <a:lnTo>
                    <a:pt x="0" y="0"/>
                  </a:lnTo>
                  <a:close/>
                </a:path>
              </a:pathLst>
            </a:custGeom>
            <a:solidFill>
              <a:schemeClr val="accent2"/>
            </a:solidFill>
            <a:ln w="424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71B32CCA-FB35-4DF6-8E5B-FD19ECE443F6}"/>
                </a:ext>
              </a:extLst>
            </p:cNvPr>
            <p:cNvSpPr/>
            <p:nvPr/>
          </p:nvSpPr>
          <p:spPr>
            <a:xfrm>
              <a:off x="4442106" y="3274383"/>
              <a:ext cx="549365" cy="468933"/>
            </a:xfrm>
            <a:custGeom>
              <a:avLst/>
              <a:gdLst>
                <a:gd name="connsiteX0" fmla="*/ 168663 w 549365"/>
                <a:gd name="connsiteY0" fmla="*/ 0 h 468933"/>
                <a:gd name="connsiteX1" fmla="*/ 201885 w 549365"/>
                <a:gd name="connsiteY1" fmla="*/ 33222 h 468933"/>
                <a:gd name="connsiteX2" fmla="*/ 168663 w 549365"/>
                <a:gd name="connsiteY2" fmla="*/ 66443 h 468933"/>
                <a:gd name="connsiteX3" fmla="*/ 168655 w 549365"/>
                <a:gd name="connsiteY3" fmla="*/ 66451 h 468933"/>
                <a:gd name="connsiteX4" fmla="*/ 168663 w 549365"/>
                <a:gd name="connsiteY4" fmla="*/ 133312 h 468933"/>
                <a:gd name="connsiteX5" fmla="*/ 285364 w 549365"/>
                <a:gd name="connsiteY5" fmla="*/ 250013 h 468933"/>
                <a:gd name="connsiteX6" fmla="*/ 370547 w 549365"/>
                <a:gd name="connsiteY6" fmla="*/ 164830 h 468933"/>
                <a:gd name="connsiteX7" fmla="*/ 360619 w 549365"/>
                <a:gd name="connsiteY7" fmla="*/ 92019 h 468933"/>
                <a:gd name="connsiteX8" fmla="*/ 475748 w 549365"/>
                <a:gd name="connsiteY8" fmla="*/ 26407 h 468933"/>
                <a:gd name="connsiteX9" fmla="*/ 418249 w 549365"/>
                <a:gd name="connsiteY9" fmla="*/ 83905 h 468933"/>
                <a:gd name="connsiteX10" fmla="*/ 487248 w 549365"/>
                <a:gd name="connsiteY10" fmla="*/ 150349 h 468933"/>
                <a:gd name="connsiteX11" fmla="*/ 546024 w 549365"/>
                <a:gd name="connsiteY11" fmla="*/ 94979 h 468933"/>
                <a:gd name="connsiteX12" fmla="*/ 534788 w 549365"/>
                <a:gd name="connsiteY12" fmla="*/ 169971 h 468933"/>
                <a:gd name="connsiteX13" fmla="*/ 405472 w 549365"/>
                <a:gd name="connsiteY13" fmla="*/ 198903 h 468933"/>
                <a:gd name="connsiteX14" fmla="*/ 320289 w 549365"/>
                <a:gd name="connsiteY14" fmla="*/ 284086 h 468933"/>
                <a:gd name="connsiteX15" fmla="*/ 470211 w 549365"/>
                <a:gd name="connsiteY15" fmla="*/ 435712 h 468933"/>
                <a:gd name="connsiteX16" fmla="*/ 436990 w 549365"/>
                <a:gd name="connsiteY16" fmla="*/ 468933 h 468933"/>
                <a:gd name="connsiteX17" fmla="*/ 286642 w 549365"/>
                <a:gd name="connsiteY17" fmla="*/ 318585 h 468933"/>
                <a:gd name="connsiteX18" fmla="*/ 136294 w 549365"/>
                <a:gd name="connsiteY18" fmla="*/ 468933 h 468933"/>
                <a:gd name="connsiteX19" fmla="*/ 103073 w 549365"/>
                <a:gd name="connsiteY19" fmla="*/ 435712 h 468933"/>
                <a:gd name="connsiteX20" fmla="*/ 250013 w 549365"/>
                <a:gd name="connsiteY20" fmla="*/ 285364 h 468933"/>
                <a:gd name="connsiteX21" fmla="*/ 133312 w 549365"/>
                <a:gd name="connsiteY21" fmla="*/ 168663 h 468933"/>
                <a:gd name="connsiteX22" fmla="*/ 99878 w 549365"/>
                <a:gd name="connsiteY22" fmla="*/ 168876 h 468933"/>
                <a:gd name="connsiteX23" fmla="*/ 100091 w 549365"/>
                <a:gd name="connsiteY23" fmla="*/ 202311 h 468933"/>
                <a:gd name="connsiteX24" fmla="*/ 66870 w 549365"/>
                <a:gd name="connsiteY24" fmla="*/ 235532 h 468933"/>
                <a:gd name="connsiteX25" fmla="*/ 0 w 549365"/>
                <a:gd name="connsiteY25" fmla="*/ 168663 h 468933"/>
                <a:gd name="connsiteX26" fmla="*/ 33222 w 549365"/>
                <a:gd name="connsiteY26" fmla="*/ 135442 h 468933"/>
                <a:gd name="connsiteX27" fmla="*/ 66444 w 549365"/>
                <a:gd name="connsiteY27" fmla="*/ 135442 h 468933"/>
                <a:gd name="connsiteX28" fmla="*/ 66444 w 549365"/>
                <a:gd name="connsiteY28" fmla="*/ 102220 h 468933"/>
                <a:gd name="connsiteX29" fmla="*/ 126072 w 549365"/>
                <a:gd name="connsiteY29" fmla="*/ 42592 h 468933"/>
                <a:gd name="connsiteX30" fmla="*/ 168663 w 549365"/>
                <a:gd name="connsiteY30" fmla="*/ 0 h 468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9365" h="468933">
                  <a:moveTo>
                    <a:pt x="168663" y="0"/>
                  </a:moveTo>
                  <a:lnTo>
                    <a:pt x="201885" y="33222"/>
                  </a:lnTo>
                  <a:lnTo>
                    <a:pt x="168663" y="66443"/>
                  </a:lnTo>
                  <a:cubicBezTo>
                    <a:pt x="168659" y="66447"/>
                    <a:pt x="168659" y="66447"/>
                    <a:pt x="168655" y="66451"/>
                  </a:cubicBezTo>
                  <a:cubicBezTo>
                    <a:pt x="150196" y="84919"/>
                    <a:pt x="150200" y="114852"/>
                    <a:pt x="168663" y="133312"/>
                  </a:cubicBezTo>
                  <a:lnTo>
                    <a:pt x="285364" y="250013"/>
                  </a:lnTo>
                  <a:lnTo>
                    <a:pt x="370547" y="164830"/>
                  </a:lnTo>
                  <a:cubicBezTo>
                    <a:pt x="357463" y="142925"/>
                    <a:pt x="353877" y="116628"/>
                    <a:pt x="360619" y="92019"/>
                  </a:cubicBezTo>
                  <a:cubicBezTo>
                    <a:pt x="374291" y="42110"/>
                    <a:pt x="425839" y="12735"/>
                    <a:pt x="475748" y="26407"/>
                  </a:cubicBezTo>
                  <a:lnTo>
                    <a:pt x="418249" y="83905"/>
                  </a:lnTo>
                  <a:lnTo>
                    <a:pt x="487248" y="150349"/>
                  </a:lnTo>
                  <a:lnTo>
                    <a:pt x="546024" y="94979"/>
                  </a:lnTo>
                  <a:cubicBezTo>
                    <a:pt x="553013" y="120441"/>
                    <a:pt x="548933" y="147674"/>
                    <a:pt x="534788" y="169971"/>
                  </a:cubicBezTo>
                  <a:cubicBezTo>
                    <a:pt x="507070" y="213670"/>
                    <a:pt x="449171" y="226622"/>
                    <a:pt x="405472" y="198903"/>
                  </a:cubicBezTo>
                  <a:lnTo>
                    <a:pt x="320289" y="284086"/>
                  </a:lnTo>
                  <a:lnTo>
                    <a:pt x="470211" y="435712"/>
                  </a:lnTo>
                  <a:lnTo>
                    <a:pt x="436990" y="468933"/>
                  </a:lnTo>
                  <a:lnTo>
                    <a:pt x="286642" y="318585"/>
                  </a:lnTo>
                  <a:lnTo>
                    <a:pt x="136294" y="468933"/>
                  </a:lnTo>
                  <a:lnTo>
                    <a:pt x="103073" y="435712"/>
                  </a:lnTo>
                  <a:lnTo>
                    <a:pt x="250013" y="285364"/>
                  </a:lnTo>
                  <a:lnTo>
                    <a:pt x="133312" y="168663"/>
                  </a:lnTo>
                  <a:cubicBezTo>
                    <a:pt x="124019" y="159489"/>
                    <a:pt x="109052" y="159583"/>
                    <a:pt x="99878" y="168876"/>
                  </a:cubicBezTo>
                  <a:cubicBezTo>
                    <a:pt x="90704" y="178170"/>
                    <a:pt x="90798" y="193136"/>
                    <a:pt x="100091" y="202311"/>
                  </a:cubicBezTo>
                  <a:lnTo>
                    <a:pt x="66870" y="235532"/>
                  </a:lnTo>
                  <a:lnTo>
                    <a:pt x="0" y="168663"/>
                  </a:lnTo>
                  <a:lnTo>
                    <a:pt x="33222" y="135442"/>
                  </a:lnTo>
                  <a:cubicBezTo>
                    <a:pt x="42396" y="144616"/>
                    <a:pt x="57269" y="144616"/>
                    <a:pt x="66444" y="135442"/>
                  </a:cubicBezTo>
                  <a:cubicBezTo>
                    <a:pt x="75618" y="126268"/>
                    <a:pt x="75618" y="111394"/>
                    <a:pt x="66444" y="102220"/>
                  </a:cubicBezTo>
                  <a:lnTo>
                    <a:pt x="126072" y="42592"/>
                  </a:lnTo>
                  <a:lnTo>
                    <a:pt x="168663" y="0"/>
                  </a:lnTo>
                  <a:close/>
                </a:path>
              </a:pathLst>
            </a:custGeom>
            <a:solidFill>
              <a:schemeClr val="accent2"/>
            </a:solidFill>
            <a:ln w="424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B700DCFA-9EEF-4ECF-9245-C9330A5A67CD}"/>
                </a:ext>
              </a:extLst>
            </p:cNvPr>
            <p:cNvSpPr/>
            <p:nvPr/>
          </p:nvSpPr>
          <p:spPr>
            <a:xfrm>
              <a:off x="4088333" y="3645393"/>
              <a:ext cx="187246" cy="187246"/>
            </a:xfrm>
            <a:custGeom>
              <a:avLst/>
              <a:gdLst>
                <a:gd name="connsiteX0" fmla="*/ 0 w 187246"/>
                <a:gd name="connsiteY0" fmla="*/ 0 h 187246"/>
                <a:gd name="connsiteX1" fmla="*/ 80249 w 187246"/>
                <a:gd name="connsiteY1" fmla="*/ 0 h 187246"/>
                <a:gd name="connsiteX2" fmla="*/ 80249 w 187246"/>
                <a:gd name="connsiteY2" fmla="*/ 106998 h 187246"/>
                <a:gd name="connsiteX3" fmla="*/ 187246 w 187246"/>
                <a:gd name="connsiteY3" fmla="*/ 106998 h 187246"/>
                <a:gd name="connsiteX4" fmla="*/ 187246 w 187246"/>
                <a:gd name="connsiteY4" fmla="*/ 187246 h 187246"/>
                <a:gd name="connsiteX5" fmla="*/ 0 w 187246"/>
                <a:gd name="connsiteY5" fmla="*/ 187246 h 187246"/>
                <a:gd name="connsiteX6" fmla="*/ 0 w 187246"/>
                <a:gd name="connsiteY6" fmla="*/ 0 h 187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7246" h="187246">
                  <a:moveTo>
                    <a:pt x="0" y="0"/>
                  </a:moveTo>
                  <a:lnTo>
                    <a:pt x="80249" y="0"/>
                  </a:lnTo>
                  <a:lnTo>
                    <a:pt x="80249" y="106998"/>
                  </a:lnTo>
                  <a:lnTo>
                    <a:pt x="187246" y="106998"/>
                  </a:lnTo>
                  <a:lnTo>
                    <a:pt x="187246" y="187246"/>
                  </a:lnTo>
                  <a:lnTo>
                    <a:pt x="0" y="187246"/>
                  </a:lnTo>
                  <a:lnTo>
                    <a:pt x="0" y="0"/>
                  </a:lnTo>
                  <a:close/>
                </a:path>
              </a:pathLst>
            </a:custGeom>
            <a:solidFill>
              <a:schemeClr val="accent2"/>
            </a:solidFill>
            <a:ln w="4246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sp>
        <p:nvSpPr>
          <p:cNvPr id="5" name="TextBox 4">
            <a:extLst>
              <a:ext uri="{FF2B5EF4-FFF2-40B4-BE49-F238E27FC236}">
                <a16:creationId xmlns:a16="http://schemas.microsoft.com/office/drawing/2014/main" id="{659E0C99-5327-4B7D-AE6C-7F243777702D}"/>
              </a:ext>
            </a:extLst>
          </p:cNvPr>
          <p:cNvSpPr txBox="1"/>
          <p:nvPr/>
        </p:nvSpPr>
        <p:spPr>
          <a:xfrm>
            <a:off x="2742365" y="4708439"/>
            <a:ext cx="2479004" cy="305961"/>
          </a:xfrm>
          <a:prstGeom prst="rect">
            <a:avLst/>
          </a:prstGeom>
        </p:spPr>
        <p:txBody>
          <a:bodyPr wrap="square" lIns="89643" tIns="44821" rIns="89643" bIns="44821" rtlCol="0">
            <a:spAutoFit/>
          </a:bodyPr>
          <a:lstStyle>
            <a:defPPr>
              <a:defRPr lang="en-US"/>
            </a:defPPr>
            <a:lvl1pPr marR="0" lvl="0" indent="0" algn="ctr" fontAlgn="auto">
              <a:lnSpc>
                <a:spcPct val="90000"/>
              </a:lnSpc>
              <a:spcBef>
                <a:spcPts val="0"/>
              </a:spcBef>
              <a:spcAft>
                <a:spcPts val="588"/>
              </a:spcAft>
              <a:buClrTx/>
              <a:buSzTx/>
              <a:buFontTx/>
              <a:buNone/>
              <a:tabLst/>
              <a:defRPr kumimoji="0" sz="1100" b="0" i="0" u="none" strike="noStrike" cap="none" spc="0" normalizeH="0" baseline="0">
                <a:ln>
                  <a:noFill/>
                </a:ln>
                <a:solidFill>
                  <a:srgbClr val="1A1A1A"/>
                </a:solidFill>
                <a:effectLst/>
                <a:uLnTx/>
                <a:uFillTx/>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Assessment</a:t>
            </a:r>
          </a:p>
        </p:txBody>
      </p:sp>
      <p:sp>
        <p:nvSpPr>
          <p:cNvPr id="42" name="TextBox 41">
            <a:extLst>
              <a:ext uri="{FF2B5EF4-FFF2-40B4-BE49-F238E27FC236}">
                <a16:creationId xmlns:a16="http://schemas.microsoft.com/office/drawing/2014/main" id="{C0B0C09A-ADBD-4BA8-A570-3D95F31921B4}"/>
              </a:ext>
            </a:extLst>
          </p:cNvPr>
          <p:cNvSpPr txBox="1"/>
          <p:nvPr/>
        </p:nvSpPr>
        <p:spPr>
          <a:xfrm>
            <a:off x="2862267" y="5018826"/>
            <a:ext cx="2359102" cy="769441"/>
          </a:xfrm>
          <a:prstGeom prst="rect">
            <a:avLst/>
          </a:prstGeom>
          <a:noFill/>
        </p:spPr>
        <p:txBody>
          <a:bodyPr wrap="square">
            <a:spAutoFit/>
          </a:body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Azure Migrate, SQL Server Migration Assistant, Data Migration Assistant, Database Experimentation Assistant </a:t>
            </a:r>
          </a:p>
        </p:txBody>
      </p:sp>
      <p:grpSp>
        <p:nvGrpSpPr>
          <p:cNvPr id="18" name="Group 17" descr="database going to cloud">
            <a:extLst>
              <a:ext uri="{FF2B5EF4-FFF2-40B4-BE49-F238E27FC236}">
                <a16:creationId xmlns:a16="http://schemas.microsoft.com/office/drawing/2014/main" id="{73F4B7DF-ED27-47A6-87F0-0310446686E6}"/>
              </a:ext>
            </a:extLst>
          </p:cNvPr>
          <p:cNvGrpSpPr/>
          <p:nvPr/>
        </p:nvGrpSpPr>
        <p:grpSpPr>
          <a:xfrm>
            <a:off x="7102069" y="3258151"/>
            <a:ext cx="871912" cy="1298648"/>
            <a:chOff x="6690034" y="1281804"/>
            <a:chExt cx="871912" cy="1298648"/>
          </a:xfrm>
        </p:grpSpPr>
        <p:sp>
          <p:nvSpPr>
            <p:cNvPr id="19" name="Arrow: Up 45">
              <a:extLst>
                <a:ext uri="{FF2B5EF4-FFF2-40B4-BE49-F238E27FC236}">
                  <a16:creationId xmlns:a16="http://schemas.microsoft.com/office/drawing/2014/main" id="{4E07F458-AC56-4769-9B01-FE772AA937C1}"/>
                </a:ext>
              </a:extLst>
            </p:cNvPr>
            <p:cNvSpPr/>
            <p:nvPr/>
          </p:nvSpPr>
          <p:spPr bwMode="auto">
            <a:xfrm>
              <a:off x="7066614" y="1847158"/>
              <a:ext cx="136188" cy="290264"/>
            </a:xfrm>
            <a:custGeom>
              <a:avLst/>
              <a:gdLst>
                <a:gd name="connsiteX0" fmla="*/ 0 w 272376"/>
                <a:gd name="connsiteY0" fmla="*/ 148434 h 438698"/>
                <a:gd name="connsiteX1" fmla="*/ 136188 w 272376"/>
                <a:gd name="connsiteY1" fmla="*/ 0 h 438698"/>
                <a:gd name="connsiteX2" fmla="*/ 272376 w 272376"/>
                <a:gd name="connsiteY2" fmla="*/ 148434 h 438698"/>
                <a:gd name="connsiteX3" fmla="*/ 204282 w 272376"/>
                <a:gd name="connsiteY3" fmla="*/ 148434 h 438698"/>
                <a:gd name="connsiteX4" fmla="*/ 204282 w 272376"/>
                <a:gd name="connsiteY4" fmla="*/ 438698 h 438698"/>
                <a:gd name="connsiteX5" fmla="*/ 68094 w 272376"/>
                <a:gd name="connsiteY5" fmla="*/ 438698 h 438698"/>
                <a:gd name="connsiteX6" fmla="*/ 68094 w 272376"/>
                <a:gd name="connsiteY6" fmla="*/ 148434 h 438698"/>
                <a:gd name="connsiteX7" fmla="*/ 0 w 272376"/>
                <a:gd name="connsiteY7" fmla="*/ 148434 h 438698"/>
                <a:gd name="connsiteX0" fmla="*/ 0 w 204282"/>
                <a:gd name="connsiteY0" fmla="*/ 148434 h 438698"/>
                <a:gd name="connsiteX1" fmla="*/ 68094 w 204282"/>
                <a:gd name="connsiteY1" fmla="*/ 0 h 438698"/>
                <a:gd name="connsiteX2" fmla="*/ 204282 w 204282"/>
                <a:gd name="connsiteY2" fmla="*/ 148434 h 438698"/>
                <a:gd name="connsiteX3" fmla="*/ 136188 w 204282"/>
                <a:gd name="connsiteY3" fmla="*/ 148434 h 438698"/>
                <a:gd name="connsiteX4" fmla="*/ 136188 w 204282"/>
                <a:gd name="connsiteY4" fmla="*/ 438698 h 438698"/>
                <a:gd name="connsiteX5" fmla="*/ 0 w 204282"/>
                <a:gd name="connsiteY5" fmla="*/ 438698 h 438698"/>
                <a:gd name="connsiteX6" fmla="*/ 0 w 204282"/>
                <a:gd name="connsiteY6" fmla="*/ 148434 h 438698"/>
                <a:gd name="connsiteX0" fmla="*/ 0 w 136188"/>
                <a:gd name="connsiteY0" fmla="*/ 148434 h 438698"/>
                <a:gd name="connsiteX1" fmla="*/ 68094 w 136188"/>
                <a:gd name="connsiteY1" fmla="*/ 0 h 438698"/>
                <a:gd name="connsiteX2" fmla="*/ 136188 w 136188"/>
                <a:gd name="connsiteY2" fmla="*/ 148434 h 438698"/>
                <a:gd name="connsiteX3" fmla="*/ 136188 w 136188"/>
                <a:gd name="connsiteY3" fmla="*/ 438698 h 438698"/>
                <a:gd name="connsiteX4" fmla="*/ 0 w 136188"/>
                <a:gd name="connsiteY4" fmla="*/ 438698 h 438698"/>
                <a:gd name="connsiteX5" fmla="*/ 0 w 136188"/>
                <a:gd name="connsiteY5" fmla="*/ 148434 h 438698"/>
                <a:gd name="connsiteX0" fmla="*/ 0 w 136188"/>
                <a:gd name="connsiteY0" fmla="*/ 0 h 290264"/>
                <a:gd name="connsiteX1" fmla="*/ 136188 w 136188"/>
                <a:gd name="connsiteY1" fmla="*/ 0 h 290264"/>
                <a:gd name="connsiteX2" fmla="*/ 136188 w 136188"/>
                <a:gd name="connsiteY2" fmla="*/ 290264 h 290264"/>
                <a:gd name="connsiteX3" fmla="*/ 0 w 136188"/>
                <a:gd name="connsiteY3" fmla="*/ 290264 h 290264"/>
                <a:gd name="connsiteX4" fmla="*/ 0 w 136188"/>
                <a:gd name="connsiteY4" fmla="*/ 0 h 290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188" h="290264">
                  <a:moveTo>
                    <a:pt x="0" y="0"/>
                  </a:moveTo>
                  <a:lnTo>
                    <a:pt x="136188" y="0"/>
                  </a:lnTo>
                  <a:lnTo>
                    <a:pt x="136188" y="290264"/>
                  </a:lnTo>
                  <a:lnTo>
                    <a:pt x="0" y="290264"/>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Freeform 182">
              <a:extLst>
                <a:ext uri="{FF2B5EF4-FFF2-40B4-BE49-F238E27FC236}">
                  <a16:creationId xmlns:a16="http://schemas.microsoft.com/office/drawing/2014/main" id="{15A28F3D-5776-41C2-A36F-DD6AAF40B0F7}"/>
                </a:ext>
              </a:extLst>
            </p:cNvPr>
            <p:cNvSpPr/>
            <p:nvPr/>
          </p:nvSpPr>
          <p:spPr bwMode="auto">
            <a:xfrm>
              <a:off x="6868414" y="1904821"/>
              <a:ext cx="526786" cy="675631"/>
            </a:xfrm>
            <a:custGeom>
              <a:avLst/>
              <a:gdLst>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143359 h 1866625"/>
                <a:gd name="connsiteX30" fmla="*/ 21049 w 1455401"/>
                <a:gd name="connsiteY30" fmla="*/ 1033051 h 1866625"/>
                <a:gd name="connsiteX31" fmla="*/ 15633 w 1455401"/>
                <a:gd name="connsiteY31" fmla="*/ 1030526 h 1866625"/>
                <a:gd name="connsiteX32" fmla="*/ 0 w 1455401"/>
                <a:gd name="connsiteY32" fmla="*/ 1017423 h 1866625"/>
                <a:gd name="connsiteX33" fmla="*/ 1 w 1455401"/>
                <a:gd name="connsiteY33" fmla="*/ 296841 h 1866625"/>
                <a:gd name="connsiteX34" fmla="*/ 0 w 1455401"/>
                <a:gd name="connsiteY34" fmla="*/ 296838 h 1866625"/>
                <a:gd name="connsiteX35" fmla="*/ 1 w 1455401"/>
                <a:gd name="connsiteY35" fmla="*/ 296835 h 1866625"/>
                <a:gd name="connsiteX36" fmla="*/ 3758 w 1455401"/>
                <a:gd name="connsiteY36" fmla="*/ 266488 h 1866625"/>
                <a:gd name="connsiteX37" fmla="*/ 727700 w 1455401"/>
                <a:gd name="connsiteY3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5633 w 1455401"/>
                <a:gd name="connsiteY28" fmla="*/ 1140834 h 1866625"/>
                <a:gd name="connsiteX29" fmla="*/ 21049 w 1455401"/>
                <a:gd name="connsiteY29" fmla="*/ 1033051 h 1866625"/>
                <a:gd name="connsiteX30" fmla="*/ 15633 w 1455401"/>
                <a:gd name="connsiteY30" fmla="*/ 1030526 h 1866625"/>
                <a:gd name="connsiteX31" fmla="*/ 0 w 1455401"/>
                <a:gd name="connsiteY31" fmla="*/ 1017423 h 1866625"/>
                <a:gd name="connsiteX32" fmla="*/ 1 w 1455401"/>
                <a:gd name="connsiteY32" fmla="*/ 296841 h 1866625"/>
                <a:gd name="connsiteX33" fmla="*/ 0 w 1455401"/>
                <a:gd name="connsiteY33" fmla="*/ 296838 h 1866625"/>
                <a:gd name="connsiteX34" fmla="*/ 1 w 1455401"/>
                <a:gd name="connsiteY34" fmla="*/ 296835 h 1866625"/>
                <a:gd name="connsiteX35" fmla="*/ 3758 w 1455401"/>
                <a:gd name="connsiteY35" fmla="*/ 266488 h 1866625"/>
                <a:gd name="connsiteX36" fmla="*/ 727700 w 1455401"/>
                <a:gd name="connsiteY3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15633 w 1455401"/>
                <a:gd name="connsiteY29" fmla="*/ 1030526 h 1866625"/>
                <a:gd name="connsiteX30" fmla="*/ 0 w 1455401"/>
                <a:gd name="connsiteY30" fmla="*/ 1017423 h 1866625"/>
                <a:gd name="connsiteX31" fmla="*/ 1 w 1455401"/>
                <a:gd name="connsiteY31" fmla="*/ 296841 h 1866625"/>
                <a:gd name="connsiteX32" fmla="*/ 0 w 1455401"/>
                <a:gd name="connsiteY32" fmla="*/ 296838 h 1866625"/>
                <a:gd name="connsiteX33" fmla="*/ 1 w 1455401"/>
                <a:gd name="connsiteY33" fmla="*/ 296835 h 1866625"/>
                <a:gd name="connsiteX34" fmla="*/ 3758 w 1455401"/>
                <a:gd name="connsiteY34" fmla="*/ 266488 h 1866625"/>
                <a:gd name="connsiteX35" fmla="*/ 727700 w 1455401"/>
                <a:gd name="connsiteY35"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21049 w 1455401"/>
                <a:gd name="connsiteY28" fmla="*/ 1033051 h 1866625"/>
                <a:gd name="connsiteX29" fmla="*/ 0 w 1455401"/>
                <a:gd name="connsiteY29" fmla="*/ 1017423 h 1866625"/>
                <a:gd name="connsiteX30" fmla="*/ 1 w 1455401"/>
                <a:gd name="connsiteY30" fmla="*/ 296841 h 1866625"/>
                <a:gd name="connsiteX31" fmla="*/ 0 w 1455401"/>
                <a:gd name="connsiteY31" fmla="*/ 296838 h 1866625"/>
                <a:gd name="connsiteX32" fmla="*/ 1 w 1455401"/>
                <a:gd name="connsiteY32" fmla="*/ 296835 h 1866625"/>
                <a:gd name="connsiteX33" fmla="*/ 3758 w 1455401"/>
                <a:gd name="connsiteY33" fmla="*/ 266488 h 1866625"/>
                <a:gd name="connsiteX34" fmla="*/ 727700 w 1455401"/>
                <a:gd name="connsiteY34"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0 w 1455401"/>
                <a:gd name="connsiteY28" fmla="*/ 1017423 h 1866625"/>
                <a:gd name="connsiteX29" fmla="*/ 1 w 1455401"/>
                <a:gd name="connsiteY29" fmla="*/ 296841 h 1866625"/>
                <a:gd name="connsiteX30" fmla="*/ 0 w 1455401"/>
                <a:gd name="connsiteY30" fmla="*/ 296838 h 1866625"/>
                <a:gd name="connsiteX31" fmla="*/ 1 w 1455401"/>
                <a:gd name="connsiteY31" fmla="*/ 296835 h 1866625"/>
                <a:gd name="connsiteX32" fmla="*/ 3758 w 1455401"/>
                <a:gd name="connsiteY32" fmla="*/ 266488 h 1866625"/>
                <a:gd name="connsiteX33" fmla="*/ 727700 w 1455401"/>
                <a:gd name="connsiteY33"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1127733 h 1866625"/>
                <a:gd name="connsiteX28" fmla="*/ 1 w 1455401"/>
                <a:gd name="connsiteY28" fmla="*/ 296841 h 1866625"/>
                <a:gd name="connsiteX29" fmla="*/ 0 w 1455401"/>
                <a:gd name="connsiteY29" fmla="*/ 296838 h 1866625"/>
                <a:gd name="connsiteX30" fmla="*/ 1 w 1455401"/>
                <a:gd name="connsiteY30" fmla="*/ 296835 h 1866625"/>
                <a:gd name="connsiteX31" fmla="*/ 3758 w 1455401"/>
                <a:gd name="connsiteY31" fmla="*/ 266488 h 1866625"/>
                <a:gd name="connsiteX32" fmla="*/ 727700 w 1455401"/>
                <a:gd name="connsiteY32"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033050 h 1866625"/>
                <a:gd name="connsiteX13" fmla="*/ 1434352 w 1455401"/>
                <a:gd name="connsiteY13" fmla="*/ 1143359 h 1866625"/>
                <a:gd name="connsiteX14" fmla="*/ 1439768 w 1455401"/>
                <a:gd name="connsiteY14" fmla="*/ 1140834 h 1866625"/>
                <a:gd name="connsiteX15" fmla="*/ 1455401 w 1455401"/>
                <a:gd name="connsiteY15" fmla="*/ 1127732 h 1866625"/>
                <a:gd name="connsiteX16" fmla="*/ 1455401 w 1455401"/>
                <a:gd name="connsiteY16" fmla="*/ 1569784 h 1866625"/>
                <a:gd name="connsiteX17" fmla="*/ 1455401 w 1455401"/>
                <a:gd name="connsiteY17" fmla="*/ 1569787 h 1866625"/>
                <a:gd name="connsiteX18" fmla="*/ 1455401 w 1455401"/>
                <a:gd name="connsiteY18" fmla="*/ 1569790 h 1866625"/>
                <a:gd name="connsiteX19" fmla="*/ 1455401 w 1455401"/>
                <a:gd name="connsiteY19" fmla="*/ 1578767 h 1866625"/>
                <a:gd name="connsiteX20" fmla="*/ 1454289 w 1455401"/>
                <a:gd name="connsiteY20" fmla="*/ 1578767 h 1866625"/>
                <a:gd name="connsiteX21" fmla="*/ 1451644 w 1455401"/>
                <a:gd name="connsiteY21" fmla="*/ 1600137 h 1866625"/>
                <a:gd name="connsiteX22" fmla="*/ 727701 w 1455401"/>
                <a:gd name="connsiteY22" fmla="*/ 1866625 h 1866625"/>
                <a:gd name="connsiteX23" fmla="*/ 3758 w 1455401"/>
                <a:gd name="connsiteY23" fmla="*/ 1600137 h 1866625"/>
                <a:gd name="connsiteX24" fmla="*/ 1113 w 1455401"/>
                <a:gd name="connsiteY24" fmla="*/ 1578767 h 1866625"/>
                <a:gd name="connsiteX25" fmla="*/ 1 w 1455401"/>
                <a:gd name="connsiteY25" fmla="*/ 1578767 h 1866625"/>
                <a:gd name="connsiteX26" fmla="*/ 1 w 1455401"/>
                <a:gd name="connsiteY26" fmla="*/ 1569787 h 1866625"/>
                <a:gd name="connsiteX27" fmla="*/ 1 w 1455401"/>
                <a:gd name="connsiteY27" fmla="*/ 296841 h 1866625"/>
                <a:gd name="connsiteX28" fmla="*/ 0 w 1455401"/>
                <a:gd name="connsiteY28" fmla="*/ 296838 h 1866625"/>
                <a:gd name="connsiteX29" fmla="*/ 1 w 1455401"/>
                <a:gd name="connsiteY29" fmla="*/ 296835 h 1866625"/>
                <a:gd name="connsiteX30" fmla="*/ 3758 w 1455401"/>
                <a:gd name="connsiteY30" fmla="*/ 266488 h 1866625"/>
                <a:gd name="connsiteX31" fmla="*/ 727700 w 1455401"/>
                <a:gd name="connsiteY31"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9767 w 1455401"/>
                <a:gd name="connsiteY11" fmla="*/ 1030526 h 1866625"/>
                <a:gd name="connsiteX12" fmla="*/ 1434352 w 1455401"/>
                <a:gd name="connsiteY12" fmla="*/ 1143359 h 1866625"/>
                <a:gd name="connsiteX13" fmla="*/ 1439768 w 1455401"/>
                <a:gd name="connsiteY13" fmla="*/ 1140834 h 1866625"/>
                <a:gd name="connsiteX14" fmla="*/ 1455401 w 1455401"/>
                <a:gd name="connsiteY14" fmla="*/ 1127732 h 1866625"/>
                <a:gd name="connsiteX15" fmla="*/ 1455401 w 1455401"/>
                <a:gd name="connsiteY15" fmla="*/ 1569784 h 1866625"/>
                <a:gd name="connsiteX16" fmla="*/ 1455401 w 1455401"/>
                <a:gd name="connsiteY16" fmla="*/ 1569787 h 1866625"/>
                <a:gd name="connsiteX17" fmla="*/ 1455401 w 1455401"/>
                <a:gd name="connsiteY17" fmla="*/ 1569790 h 1866625"/>
                <a:gd name="connsiteX18" fmla="*/ 1455401 w 1455401"/>
                <a:gd name="connsiteY18" fmla="*/ 1578767 h 1866625"/>
                <a:gd name="connsiteX19" fmla="*/ 1454289 w 1455401"/>
                <a:gd name="connsiteY19" fmla="*/ 1578767 h 1866625"/>
                <a:gd name="connsiteX20" fmla="*/ 1451644 w 1455401"/>
                <a:gd name="connsiteY20" fmla="*/ 1600137 h 1866625"/>
                <a:gd name="connsiteX21" fmla="*/ 727701 w 1455401"/>
                <a:gd name="connsiteY21" fmla="*/ 1866625 h 1866625"/>
                <a:gd name="connsiteX22" fmla="*/ 3758 w 1455401"/>
                <a:gd name="connsiteY22" fmla="*/ 1600137 h 1866625"/>
                <a:gd name="connsiteX23" fmla="*/ 1113 w 1455401"/>
                <a:gd name="connsiteY23" fmla="*/ 1578767 h 1866625"/>
                <a:gd name="connsiteX24" fmla="*/ 1 w 1455401"/>
                <a:gd name="connsiteY24" fmla="*/ 1578767 h 1866625"/>
                <a:gd name="connsiteX25" fmla="*/ 1 w 1455401"/>
                <a:gd name="connsiteY25" fmla="*/ 1569787 h 1866625"/>
                <a:gd name="connsiteX26" fmla="*/ 1 w 1455401"/>
                <a:gd name="connsiteY26" fmla="*/ 296841 h 1866625"/>
                <a:gd name="connsiteX27" fmla="*/ 0 w 1455401"/>
                <a:gd name="connsiteY27" fmla="*/ 296838 h 1866625"/>
                <a:gd name="connsiteX28" fmla="*/ 1 w 1455401"/>
                <a:gd name="connsiteY28" fmla="*/ 296835 h 1866625"/>
                <a:gd name="connsiteX29" fmla="*/ 3758 w 1455401"/>
                <a:gd name="connsiteY29" fmla="*/ 266488 h 1866625"/>
                <a:gd name="connsiteX30" fmla="*/ 727700 w 1455401"/>
                <a:gd name="connsiteY30"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017423 h 1866625"/>
                <a:gd name="connsiteX11" fmla="*/ 1434352 w 1455401"/>
                <a:gd name="connsiteY11" fmla="*/ 1143359 h 1866625"/>
                <a:gd name="connsiteX12" fmla="*/ 1439768 w 1455401"/>
                <a:gd name="connsiteY12" fmla="*/ 1140834 h 1866625"/>
                <a:gd name="connsiteX13" fmla="*/ 1455401 w 1455401"/>
                <a:gd name="connsiteY13" fmla="*/ 1127732 h 1866625"/>
                <a:gd name="connsiteX14" fmla="*/ 1455401 w 1455401"/>
                <a:gd name="connsiteY14" fmla="*/ 1569784 h 1866625"/>
                <a:gd name="connsiteX15" fmla="*/ 1455401 w 1455401"/>
                <a:gd name="connsiteY15" fmla="*/ 1569787 h 1866625"/>
                <a:gd name="connsiteX16" fmla="*/ 1455401 w 1455401"/>
                <a:gd name="connsiteY16" fmla="*/ 1569790 h 1866625"/>
                <a:gd name="connsiteX17" fmla="*/ 1455401 w 1455401"/>
                <a:gd name="connsiteY17" fmla="*/ 1578767 h 1866625"/>
                <a:gd name="connsiteX18" fmla="*/ 1454289 w 1455401"/>
                <a:gd name="connsiteY18" fmla="*/ 1578767 h 1866625"/>
                <a:gd name="connsiteX19" fmla="*/ 1451644 w 1455401"/>
                <a:gd name="connsiteY19" fmla="*/ 1600137 h 1866625"/>
                <a:gd name="connsiteX20" fmla="*/ 727701 w 1455401"/>
                <a:gd name="connsiteY20" fmla="*/ 1866625 h 1866625"/>
                <a:gd name="connsiteX21" fmla="*/ 3758 w 1455401"/>
                <a:gd name="connsiteY21" fmla="*/ 1600137 h 1866625"/>
                <a:gd name="connsiteX22" fmla="*/ 1113 w 1455401"/>
                <a:gd name="connsiteY22" fmla="*/ 1578767 h 1866625"/>
                <a:gd name="connsiteX23" fmla="*/ 1 w 1455401"/>
                <a:gd name="connsiteY23" fmla="*/ 1578767 h 1866625"/>
                <a:gd name="connsiteX24" fmla="*/ 1 w 1455401"/>
                <a:gd name="connsiteY24" fmla="*/ 1569787 h 1866625"/>
                <a:gd name="connsiteX25" fmla="*/ 1 w 1455401"/>
                <a:gd name="connsiteY25" fmla="*/ 296841 h 1866625"/>
                <a:gd name="connsiteX26" fmla="*/ 0 w 1455401"/>
                <a:gd name="connsiteY26" fmla="*/ 296838 h 1866625"/>
                <a:gd name="connsiteX27" fmla="*/ 1 w 1455401"/>
                <a:gd name="connsiteY27" fmla="*/ 296835 h 1866625"/>
                <a:gd name="connsiteX28" fmla="*/ 3758 w 1455401"/>
                <a:gd name="connsiteY28" fmla="*/ 266488 h 1866625"/>
                <a:gd name="connsiteX29" fmla="*/ 727700 w 1455401"/>
                <a:gd name="connsiteY29"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127732 h 1866625"/>
                <a:gd name="connsiteX13" fmla="*/ 1455401 w 1455401"/>
                <a:gd name="connsiteY13" fmla="*/ 1569784 h 1866625"/>
                <a:gd name="connsiteX14" fmla="*/ 1455401 w 1455401"/>
                <a:gd name="connsiteY14" fmla="*/ 1569787 h 1866625"/>
                <a:gd name="connsiteX15" fmla="*/ 1455401 w 1455401"/>
                <a:gd name="connsiteY15" fmla="*/ 1569790 h 1866625"/>
                <a:gd name="connsiteX16" fmla="*/ 1455401 w 1455401"/>
                <a:gd name="connsiteY16" fmla="*/ 1578767 h 1866625"/>
                <a:gd name="connsiteX17" fmla="*/ 1454289 w 1455401"/>
                <a:gd name="connsiteY17" fmla="*/ 1578767 h 1866625"/>
                <a:gd name="connsiteX18" fmla="*/ 1451644 w 1455401"/>
                <a:gd name="connsiteY18" fmla="*/ 1600137 h 1866625"/>
                <a:gd name="connsiteX19" fmla="*/ 727701 w 1455401"/>
                <a:gd name="connsiteY19" fmla="*/ 1866625 h 1866625"/>
                <a:gd name="connsiteX20" fmla="*/ 3758 w 1455401"/>
                <a:gd name="connsiteY20" fmla="*/ 1600137 h 1866625"/>
                <a:gd name="connsiteX21" fmla="*/ 1113 w 1455401"/>
                <a:gd name="connsiteY21" fmla="*/ 1578767 h 1866625"/>
                <a:gd name="connsiteX22" fmla="*/ 1 w 1455401"/>
                <a:gd name="connsiteY22" fmla="*/ 1578767 h 1866625"/>
                <a:gd name="connsiteX23" fmla="*/ 1 w 1455401"/>
                <a:gd name="connsiteY23" fmla="*/ 1569787 h 1866625"/>
                <a:gd name="connsiteX24" fmla="*/ 1 w 1455401"/>
                <a:gd name="connsiteY24" fmla="*/ 296841 h 1866625"/>
                <a:gd name="connsiteX25" fmla="*/ 0 w 1455401"/>
                <a:gd name="connsiteY25" fmla="*/ 296838 h 1866625"/>
                <a:gd name="connsiteX26" fmla="*/ 1 w 1455401"/>
                <a:gd name="connsiteY26" fmla="*/ 296835 h 1866625"/>
                <a:gd name="connsiteX27" fmla="*/ 3758 w 1455401"/>
                <a:gd name="connsiteY27" fmla="*/ 266488 h 1866625"/>
                <a:gd name="connsiteX28" fmla="*/ 727700 w 1455401"/>
                <a:gd name="connsiteY28"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39768 w 1455401"/>
                <a:gd name="connsiteY11" fmla="*/ 1140834 h 1866625"/>
                <a:gd name="connsiteX12" fmla="*/ 1455401 w 1455401"/>
                <a:gd name="connsiteY12" fmla="*/ 1569784 h 1866625"/>
                <a:gd name="connsiteX13" fmla="*/ 1455401 w 1455401"/>
                <a:gd name="connsiteY13" fmla="*/ 1569787 h 1866625"/>
                <a:gd name="connsiteX14" fmla="*/ 1455401 w 1455401"/>
                <a:gd name="connsiteY14" fmla="*/ 1569790 h 1866625"/>
                <a:gd name="connsiteX15" fmla="*/ 1455401 w 1455401"/>
                <a:gd name="connsiteY15" fmla="*/ 1578767 h 1866625"/>
                <a:gd name="connsiteX16" fmla="*/ 1454289 w 1455401"/>
                <a:gd name="connsiteY16" fmla="*/ 1578767 h 1866625"/>
                <a:gd name="connsiteX17" fmla="*/ 1451644 w 1455401"/>
                <a:gd name="connsiteY17" fmla="*/ 1600137 h 1866625"/>
                <a:gd name="connsiteX18" fmla="*/ 727701 w 1455401"/>
                <a:gd name="connsiteY18" fmla="*/ 1866625 h 1866625"/>
                <a:gd name="connsiteX19" fmla="*/ 3758 w 1455401"/>
                <a:gd name="connsiteY19" fmla="*/ 1600137 h 1866625"/>
                <a:gd name="connsiteX20" fmla="*/ 1113 w 1455401"/>
                <a:gd name="connsiteY20" fmla="*/ 1578767 h 1866625"/>
                <a:gd name="connsiteX21" fmla="*/ 1 w 1455401"/>
                <a:gd name="connsiteY21" fmla="*/ 1578767 h 1866625"/>
                <a:gd name="connsiteX22" fmla="*/ 1 w 1455401"/>
                <a:gd name="connsiteY22" fmla="*/ 1569787 h 1866625"/>
                <a:gd name="connsiteX23" fmla="*/ 1 w 1455401"/>
                <a:gd name="connsiteY23" fmla="*/ 296841 h 1866625"/>
                <a:gd name="connsiteX24" fmla="*/ 0 w 1455401"/>
                <a:gd name="connsiteY24" fmla="*/ 296838 h 1866625"/>
                <a:gd name="connsiteX25" fmla="*/ 1 w 1455401"/>
                <a:gd name="connsiteY25" fmla="*/ 296835 h 1866625"/>
                <a:gd name="connsiteX26" fmla="*/ 3758 w 1455401"/>
                <a:gd name="connsiteY26" fmla="*/ 266488 h 1866625"/>
                <a:gd name="connsiteX27" fmla="*/ 727700 w 1455401"/>
                <a:gd name="connsiteY27"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34352 w 1455401"/>
                <a:gd name="connsiteY10" fmla="*/ 1143359 h 1866625"/>
                <a:gd name="connsiteX11" fmla="*/ 1455401 w 1455401"/>
                <a:gd name="connsiteY11" fmla="*/ 1569784 h 1866625"/>
                <a:gd name="connsiteX12" fmla="*/ 1455401 w 1455401"/>
                <a:gd name="connsiteY12" fmla="*/ 1569787 h 1866625"/>
                <a:gd name="connsiteX13" fmla="*/ 1455401 w 1455401"/>
                <a:gd name="connsiteY13" fmla="*/ 1569790 h 1866625"/>
                <a:gd name="connsiteX14" fmla="*/ 1455401 w 1455401"/>
                <a:gd name="connsiteY14" fmla="*/ 1578767 h 1866625"/>
                <a:gd name="connsiteX15" fmla="*/ 1454289 w 1455401"/>
                <a:gd name="connsiteY15" fmla="*/ 1578767 h 1866625"/>
                <a:gd name="connsiteX16" fmla="*/ 1451644 w 1455401"/>
                <a:gd name="connsiteY16" fmla="*/ 1600137 h 1866625"/>
                <a:gd name="connsiteX17" fmla="*/ 727701 w 1455401"/>
                <a:gd name="connsiteY17" fmla="*/ 1866625 h 1866625"/>
                <a:gd name="connsiteX18" fmla="*/ 3758 w 1455401"/>
                <a:gd name="connsiteY18" fmla="*/ 1600137 h 1866625"/>
                <a:gd name="connsiteX19" fmla="*/ 1113 w 1455401"/>
                <a:gd name="connsiteY19" fmla="*/ 1578767 h 1866625"/>
                <a:gd name="connsiteX20" fmla="*/ 1 w 1455401"/>
                <a:gd name="connsiteY20" fmla="*/ 1578767 h 1866625"/>
                <a:gd name="connsiteX21" fmla="*/ 1 w 1455401"/>
                <a:gd name="connsiteY21" fmla="*/ 1569787 h 1866625"/>
                <a:gd name="connsiteX22" fmla="*/ 1 w 1455401"/>
                <a:gd name="connsiteY22" fmla="*/ 296841 h 1866625"/>
                <a:gd name="connsiteX23" fmla="*/ 0 w 1455401"/>
                <a:gd name="connsiteY23" fmla="*/ 296838 h 1866625"/>
                <a:gd name="connsiteX24" fmla="*/ 1 w 1455401"/>
                <a:gd name="connsiteY24" fmla="*/ 296835 h 1866625"/>
                <a:gd name="connsiteX25" fmla="*/ 3758 w 1455401"/>
                <a:gd name="connsiteY25" fmla="*/ 266488 h 1866625"/>
                <a:gd name="connsiteX26" fmla="*/ 727700 w 1455401"/>
                <a:gd name="connsiteY26" fmla="*/ 0 h 1866625"/>
                <a:gd name="connsiteX0" fmla="*/ 727701 w 1455401"/>
                <a:gd name="connsiteY0" fmla="*/ 107085 h 1866625"/>
                <a:gd name="connsiteX1" fmla="*/ 225411 w 1455401"/>
                <a:gd name="connsiteY1" fmla="*/ 254506 h 1866625"/>
                <a:gd name="connsiteX2" fmla="*/ 727701 w 1455401"/>
                <a:gd name="connsiteY2" fmla="*/ 401926 h 1866625"/>
                <a:gd name="connsiteX3" fmla="*/ 1229991 w 1455401"/>
                <a:gd name="connsiteY3" fmla="*/ 254506 h 1866625"/>
                <a:gd name="connsiteX4" fmla="*/ 727701 w 1455401"/>
                <a:gd name="connsiteY4" fmla="*/ 107085 h 1866625"/>
                <a:gd name="connsiteX5" fmla="*/ 727700 w 1455401"/>
                <a:gd name="connsiteY5" fmla="*/ 0 h 1866625"/>
                <a:gd name="connsiteX6" fmla="*/ 1451644 w 1455401"/>
                <a:gd name="connsiteY6" fmla="*/ 266488 h 1866625"/>
                <a:gd name="connsiteX7" fmla="*/ 1454289 w 1455401"/>
                <a:gd name="connsiteY7" fmla="*/ 287858 h 1866625"/>
                <a:gd name="connsiteX8" fmla="*/ 1455400 w 1455401"/>
                <a:gd name="connsiteY8" fmla="*/ 287858 h 1866625"/>
                <a:gd name="connsiteX9" fmla="*/ 1455400 w 1455401"/>
                <a:gd name="connsiteY9" fmla="*/ 296838 h 1866625"/>
                <a:gd name="connsiteX10" fmla="*/ 1455401 w 1455401"/>
                <a:gd name="connsiteY10" fmla="*/ 1569784 h 1866625"/>
                <a:gd name="connsiteX11" fmla="*/ 1455401 w 1455401"/>
                <a:gd name="connsiteY11" fmla="*/ 1569787 h 1866625"/>
                <a:gd name="connsiteX12" fmla="*/ 1455401 w 1455401"/>
                <a:gd name="connsiteY12" fmla="*/ 1569790 h 1866625"/>
                <a:gd name="connsiteX13" fmla="*/ 1455401 w 1455401"/>
                <a:gd name="connsiteY13" fmla="*/ 1578767 h 1866625"/>
                <a:gd name="connsiteX14" fmla="*/ 1454289 w 1455401"/>
                <a:gd name="connsiteY14" fmla="*/ 1578767 h 1866625"/>
                <a:gd name="connsiteX15" fmla="*/ 1451644 w 1455401"/>
                <a:gd name="connsiteY15" fmla="*/ 1600137 h 1866625"/>
                <a:gd name="connsiteX16" fmla="*/ 727701 w 1455401"/>
                <a:gd name="connsiteY16" fmla="*/ 1866625 h 1866625"/>
                <a:gd name="connsiteX17" fmla="*/ 3758 w 1455401"/>
                <a:gd name="connsiteY17" fmla="*/ 1600137 h 1866625"/>
                <a:gd name="connsiteX18" fmla="*/ 1113 w 1455401"/>
                <a:gd name="connsiteY18" fmla="*/ 1578767 h 1866625"/>
                <a:gd name="connsiteX19" fmla="*/ 1 w 1455401"/>
                <a:gd name="connsiteY19" fmla="*/ 1578767 h 1866625"/>
                <a:gd name="connsiteX20" fmla="*/ 1 w 1455401"/>
                <a:gd name="connsiteY20" fmla="*/ 1569787 h 1866625"/>
                <a:gd name="connsiteX21" fmla="*/ 1 w 1455401"/>
                <a:gd name="connsiteY21" fmla="*/ 296841 h 1866625"/>
                <a:gd name="connsiteX22" fmla="*/ 0 w 1455401"/>
                <a:gd name="connsiteY22" fmla="*/ 296838 h 1866625"/>
                <a:gd name="connsiteX23" fmla="*/ 1 w 1455401"/>
                <a:gd name="connsiteY23" fmla="*/ 296835 h 1866625"/>
                <a:gd name="connsiteX24" fmla="*/ 3758 w 1455401"/>
                <a:gd name="connsiteY24" fmla="*/ 266488 h 1866625"/>
                <a:gd name="connsiteX25" fmla="*/ 727700 w 1455401"/>
                <a:gd name="connsiteY25" fmla="*/ 0 h 186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55401" h="1866625">
                  <a:moveTo>
                    <a:pt x="727701" y="107085"/>
                  </a:moveTo>
                  <a:cubicBezTo>
                    <a:pt x="450294" y="107085"/>
                    <a:pt x="225411" y="173087"/>
                    <a:pt x="225411" y="254506"/>
                  </a:cubicBezTo>
                  <a:cubicBezTo>
                    <a:pt x="225411" y="335924"/>
                    <a:pt x="450294" y="401926"/>
                    <a:pt x="727701" y="401926"/>
                  </a:cubicBezTo>
                  <a:cubicBezTo>
                    <a:pt x="1005108" y="401926"/>
                    <a:pt x="1229991" y="335924"/>
                    <a:pt x="1229991" y="254506"/>
                  </a:cubicBezTo>
                  <a:cubicBezTo>
                    <a:pt x="1229991" y="173087"/>
                    <a:pt x="1005108" y="107085"/>
                    <a:pt x="727701" y="107085"/>
                  </a:cubicBezTo>
                  <a:close/>
                  <a:moveTo>
                    <a:pt x="727700" y="0"/>
                  </a:moveTo>
                  <a:cubicBezTo>
                    <a:pt x="1104479" y="0"/>
                    <a:pt x="1414378" y="116806"/>
                    <a:pt x="1451644" y="266488"/>
                  </a:cubicBezTo>
                  <a:lnTo>
                    <a:pt x="1454289" y="287858"/>
                  </a:lnTo>
                  <a:lnTo>
                    <a:pt x="1455400" y="287858"/>
                  </a:lnTo>
                  <a:lnTo>
                    <a:pt x="1455400" y="296838"/>
                  </a:lnTo>
                  <a:cubicBezTo>
                    <a:pt x="1455400" y="510492"/>
                    <a:pt x="1455401" y="1357626"/>
                    <a:pt x="1455401" y="1569784"/>
                  </a:cubicBezTo>
                  <a:lnTo>
                    <a:pt x="1455401" y="1569787"/>
                  </a:lnTo>
                  <a:lnTo>
                    <a:pt x="1455401" y="1569790"/>
                  </a:lnTo>
                  <a:lnTo>
                    <a:pt x="1455401" y="1578767"/>
                  </a:lnTo>
                  <a:lnTo>
                    <a:pt x="1454289" y="1578767"/>
                  </a:lnTo>
                  <a:lnTo>
                    <a:pt x="1451644" y="1600137"/>
                  </a:lnTo>
                  <a:cubicBezTo>
                    <a:pt x="1414379" y="1749819"/>
                    <a:pt x="1104480" y="1866625"/>
                    <a:pt x="727701" y="1866625"/>
                  </a:cubicBezTo>
                  <a:cubicBezTo>
                    <a:pt x="350922" y="1866625"/>
                    <a:pt x="41024" y="1749819"/>
                    <a:pt x="3758" y="1600137"/>
                  </a:cubicBezTo>
                  <a:lnTo>
                    <a:pt x="1113" y="1578767"/>
                  </a:lnTo>
                  <a:lnTo>
                    <a:pt x="1" y="1578767"/>
                  </a:lnTo>
                  <a:lnTo>
                    <a:pt x="1" y="1569787"/>
                  </a:lnTo>
                  <a:lnTo>
                    <a:pt x="1" y="296841"/>
                  </a:lnTo>
                  <a:cubicBezTo>
                    <a:pt x="1" y="158359"/>
                    <a:pt x="0" y="296839"/>
                    <a:pt x="0" y="296838"/>
                  </a:cubicBezTo>
                  <a:cubicBezTo>
                    <a:pt x="0" y="296837"/>
                    <a:pt x="1" y="296836"/>
                    <a:pt x="1" y="296835"/>
                  </a:cubicBezTo>
                  <a:lnTo>
                    <a:pt x="3758" y="266488"/>
                  </a:lnTo>
                  <a:cubicBezTo>
                    <a:pt x="41023" y="116806"/>
                    <a:pt x="350921" y="0"/>
                    <a:pt x="727700" y="0"/>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Freeform 146">
              <a:extLst>
                <a:ext uri="{FF2B5EF4-FFF2-40B4-BE49-F238E27FC236}">
                  <a16:creationId xmlns:a16="http://schemas.microsoft.com/office/drawing/2014/main" id="{69E9193E-BC28-49E9-8A1E-C9CE24DE4BF5}"/>
                </a:ext>
              </a:extLst>
            </p:cNvPr>
            <p:cNvSpPr>
              <a:spLocks noChangeAspect="1"/>
            </p:cNvSpPr>
            <p:nvPr/>
          </p:nvSpPr>
          <p:spPr bwMode="auto">
            <a:xfrm>
              <a:off x="6690034" y="1281804"/>
              <a:ext cx="871912" cy="55219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490507 w 878349"/>
                <a:gd name="connsiteY17" fmla="*/ 0 h 545581"/>
                <a:gd name="connsiteX0" fmla="*/ 490507 w 878349"/>
                <a:gd name="connsiteY0" fmla="*/ 12 h 545593"/>
                <a:gd name="connsiteX1" fmla="*/ 755129 w 878349"/>
                <a:gd name="connsiteY1" fmla="*/ 264634 h 545593"/>
                <a:gd name="connsiteX2" fmla="*/ 753041 w 878349"/>
                <a:gd name="connsiteY2" fmla="*/ 285343 h 545593"/>
                <a:gd name="connsiteX3" fmla="*/ 798544 w 878349"/>
                <a:gd name="connsiteY3" fmla="*/ 294530 h 545593"/>
                <a:gd name="connsiteX4" fmla="*/ 878349 w 878349"/>
                <a:gd name="connsiteY4" fmla="*/ 414927 h 545593"/>
                <a:gd name="connsiteX5" fmla="*/ 798544 w 878349"/>
                <a:gd name="connsiteY5" fmla="*/ 535325 h 545593"/>
                <a:gd name="connsiteX6" fmla="*/ 759827 w 878349"/>
                <a:gd name="connsiteY6" fmla="*/ 543141 h 545593"/>
                <a:gd name="connsiteX7" fmla="*/ 753908 w 878349"/>
                <a:gd name="connsiteY7" fmla="*/ 545593 h 545593"/>
                <a:gd name="connsiteX8" fmla="*/ 747683 w 878349"/>
                <a:gd name="connsiteY8" fmla="*/ 545593 h 545593"/>
                <a:gd name="connsiteX9" fmla="*/ 190471 w 878349"/>
                <a:gd name="connsiteY9" fmla="*/ 545593 h 545593"/>
                <a:gd name="connsiteX10" fmla="*/ 166602 w 878349"/>
                <a:gd name="connsiteY10" fmla="*/ 545593 h 545593"/>
                <a:gd name="connsiteX11" fmla="*/ 158924 w 878349"/>
                <a:gd name="connsiteY11" fmla="*/ 542413 h 545593"/>
                <a:gd name="connsiteX12" fmla="*/ 152084 w 878349"/>
                <a:gd name="connsiteY12" fmla="*/ 541724 h 545593"/>
                <a:gd name="connsiteX13" fmla="*/ 0 w 878349"/>
                <a:gd name="connsiteY13" fmla="*/ 355122 h 545593"/>
                <a:gd name="connsiteX14" fmla="*/ 190471 w 878349"/>
                <a:gd name="connsiteY14" fmla="*/ 164651 h 545593"/>
                <a:gd name="connsiteX15" fmla="*/ 228858 w 878349"/>
                <a:gd name="connsiteY15" fmla="*/ 168521 h 545593"/>
                <a:gd name="connsiteX16" fmla="*/ 244320 w 878349"/>
                <a:gd name="connsiteY16" fmla="*/ 173321 h 545593"/>
                <a:gd name="connsiteX17" fmla="*/ 490507 w 878349"/>
                <a:gd name="connsiteY17" fmla="*/ 12 h 545593"/>
                <a:gd name="connsiteX0" fmla="*/ 490507 w 878349"/>
                <a:gd name="connsiteY0" fmla="*/ 13 h 545594"/>
                <a:gd name="connsiteX1" fmla="*/ 755129 w 878349"/>
                <a:gd name="connsiteY1" fmla="*/ 264635 h 545594"/>
                <a:gd name="connsiteX2" fmla="*/ 753041 w 878349"/>
                <a:gd name="connsiteY2" fmla="*/ 285344 h 545594"/>
                <a:gd name="connsiteX3" fmla="*/ 798544 w 878349"/>
                <a:gd name="connsiteY3" fmla="*/ 294531 h 545594"/>
                <a:gd name="connsiteX4" fmla="*/ 878349 w 878349"/>
                <a:gd name="connsiteY4" fmla="*/ 414928 h 545594"/>
                <a:gd name="connsiteX5" fmla="*/ 798544 w 878349"/>
                <a:gd name="connsiteY5" fmla="*/ 535326 h 545594"/>
                <a:gd name="connsiteX6" fmla="*/ 759827 w 878349"/>
                <a:gd name="connsiteY6" fmla="*/ 543142 h 545594"/>
                <a:gd name="connsiteX7" fmla="*/ 753908 w 878349"/>
                <a:gd name="connsiteY7" fmla="*/ 545594 h 545594"/>
                <a:gd name="connsiteX8" fmla="*/ 747683 w 878349"/>
                <a:gd name="connsiteY8" fmla="*/ 545594 h 545594"/>
                <a:gd name="connsiteX9" fmla="*/ 190471 w 878349"/>
                <a:gd name="connsiteY9" fmla="*/ 545594 h 545594"/>
                <a:gd name="connsiteX10" fmla="*/ 166602 w 878349"/>
                <a:gd name="connsiteY10" fmla="*/ 545594 h 545594"/>
                <a:gd name="connsiteX11" fmla="*/ 158924 w 878349"/>
                <a:gd name="connsiteY11" fmla="*/ 542414 h 545594"/>
                <a:gd name="connsiteX12" fmla="*/ 152084 w 878349"/>
                <a:gd name="connsiteY12" fmla="*/ 541725 h 545594"/>
                <a:gd name="connsiteX13" fmla="*/ 0 w 878349"/>
                <a:gd name="connsiteY13" fmla="*/ 355123 h 545594"/>
                <a:gd name="connsiteX14" fmla="*/ 190471 w 878349"/>
                <a:gd name="connsiteY14" fmla="*/ 164652 h 545594"/>
                <a:gd name="connsiteX15" fmla="*/ 228858 w 878349"/>
                <a:gd name="connsiteY15" fmla="*/ 168522 h 545594"/>
                <a:gd name="connsiteX16" fmla="*/ 244320 w 878349"/>
                <a:gd name="connsiteY16" fmla="*/ 173322 h 545594"/>
                <a:gd name="connsiteX17" fmla="*/ 490507 w 878349"/>
                <a:gd name="connsiteY17" fmla="*/ 13 h 545594"/>
                <a:gd name="connsiteX0" fmla="*/ 490507 w 878349"/>
                <a:gd name="connsiteY0" fmla="*/ 471 h 546052"/>
                <a:gd name="connsiteX1" fmla="*/ 755129 w 878349"/>
                <a:gd name="connsiteY1" fmla="*/ 265093 h 546052"/>
                <a:gd name="connsiteX2" fmla="*/ 753041 w 878349"/>
                <a:gd name="connsiteY2" fmla="*/ 285802 h 546052"/>
                <a:gd name="connsiteX3" fmla="*/ 798544 w 878349"/>
                <a:gd name="connsiteY3" fmla="*/ 294989 h 546052"/>
                <a:gd name="connsiteX4" fmla="*/ 878349 w 878349"/>
                <a:gd name="connsiteY4" fmla="*/ 415386 h 546052"/>
                <a:gd name="connsiteX5" fmla="*/ 798544 w 878349"/>
                <a:gd name="connsiteY5" fmla="*/ 535784 h 546052"/>
                <a:gd name="connsiteX6" fmla="*/ 759827 w 878349"/>
                <a:gd name="connsiteY6" fmla="*/ 543600 h 546052"/>
                <a:gd name="connsiteX7" fmla="*/ 753908 w 878349"/>
                <a:gd name="connsiteY7" fmla="*/ 546052 h 546052"/>
                <a:gd name="connsiteX8" fmla="*/ 747683 w 878349"/>
                <a:gd name="connsiteY8" fmla="*/ 546052 h 546052"/>
                <a:gd name="connsiteX9" fmla="*/ 190471 w 878349"/>
                <a:gd name="connsiteY9" fmla="*/ 546052 h 546052"/>
                <a:gd name="connsiteX10" fmla="*/ 166602 w 878349"/>
                <a:gd name="connsiteY10" fmla="*/ 546052 h 546052"/>
                <a:gd name="connsiteX11" fmla="*/ 158924 w 878349"/>
                <a:gd name="connsiteY11" fmla="*/ 542872 h 546052"/>
                <a:gd name="connsiteX12" fmla="*/ 152084 w 878349"/>
                <a:gd name="connsiteY12" fmla="*/ 542183 h 546052"/>
                <a:gd name="connsiteX13" fmla="*/ 0 w 878349"/>
                <a:gd name="connsiteY13" fmla="*/ 355581 h 546052"/>
                <a:gd name="connsiteX14" fmla="*/ 190471 w 878349"/>
                <a:gd name="connsiteY14" fmla="*/ 165110 h 546052"/>
                <a:gd name="connsiteX15" fmla="*/ 228858 w 878349"/>
                <a:gd name="connsiteY15" fmla="*/ 168980 h 546052"/>
                <a:gd name="connsiteX16" fmla="*/ 244320 w 878349"/>
                <a:gd name="connsiteY16" fmla="*/ 173780 h 546052"/>
                <a:gd name="connsiteX17" fmla="*/ 490507 w 878349"/>
                <a:gd name="connsiteY17" fmla="*/ 471 h 546052"/>
                <a:gd name="connsiteX0" fmla="*/ 490507 w 878349"/>
                <a:gd name="connsiteY0" fmla="*/ 2380 h 547961"/>
                <a:gd name="connsiteX1" fmla="*/ 753041 w 878349"/>
                <a:gd name="connsiteY1" fmla="*/ 287711 h 547961"/>
                <a:gd name="connsiteX2" fmla="*/ 798544 w 878349"/>
                <a:gd name="connsiteY2" fmla="*/ 296898 h 547961"/>
                <a:gd name="connsiteX3" fmla="*/ 878349 w 878349"/>
                <a:gd name="connsiteY3" fmla="*/ 417295 h 547961"/>
                <a:gd name="connsiteX4" fmla="*/ 798544 w 878349"/>
                <a:gd name="connsiteY4" fmla="*/ 537693 h 547961"/>
                <a:gd name="connsiteX5" fmla="*/ 759827 w 878349"/>
                <a:gd name="connsiteY5" fmla="*/ 545509 h 547961"/>
                <a:gd name="connsiteX6" fmla="*/ 753908 w 878349"/>
                <a:gd name="connsiteY6" fmla="*/ 547961 h 547961"/>
                <a:gd name="connsiteX7" fmla="*/ 747683 w 878349"/>
                <a:gd name="connsiteY7" fmla="*/ 547961 h 547961"/>
                <a:gd name="connsiteX8" fmla="*/ 190471 w 878349"/>
                <a:gd name="connsiteY8" fmla="*/ 547961 h 547961"/>
                <a:gd name="connsiteX9" fmla="*/ 166602 w 878349"/>
                <a:gd name="connsiteY9" fmla="*/ 547961 h 547961"/>
                <a:gd name="connsiteX10" fmla="*/ 158924 w 878349"/>
                <a:gd name="connsiteY10" fmla="*/ 544781 h 547961"/>
                <a:gd name="connsiteX11" fmla="*/ 152084 w 878349"/>
                <a:gd name="connsiteY11" fmla="*/ 544092 h 547961"/>
                <a:gd name="connsiteX12" fmla="*/ 0 w 878349"/>
                <a:gd name="connsiteY12" fmla="*/ 357490 h 547961"/>
                <a:gd name="connsiteX13" fmla="*/ 190471 w 878349"/>
                <a:gd name="connsiteY13" fmla="*/ 167019 h 547961"/>
                <a:gd name="connsiteX14" fmla="*/ 228858 w 878349"/>
                <a:gd name="connsiteY14" fmla="*/ 170889 h 547961"/>
                <a:gd name="connsiteX15" fmla="*/ 244320 w 878349"/>
                <a:gd name="connsiteY15" fmla="*/ 175689 h 547961"/>
                <a:gd name="connsiteX16" fmla="*/ 490507 w 878349"/>
                <a:gd name="connsiteY16" fmla="*/ 2380 h 54796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30 h 545611"/>
                <a:gd name="connsiteX1" fmla="*/ 753041 w 878349"/>
                <a:gd name="connsiteY1" fmla="*/ 285361 h 545611"/>
                <a:gd name="connsiteX2" fmla="*/ 798544 w 878349"/>
                <a:gd name="connsiteY2" fmla="*/ 294548 h 545611"/>
                <a:gd name="connsiteX3" fmla="*/ 878349 w 878349"/>
                <a:gd name="connsiteY3" fmla="*/ 414945 h 545611"/>
                <a:gd name="connsiteX4" fmla="*/ 798544 w 878349"/>
                <a:gd name="connsiteY4" fmla="*/ 535343 h 545611"/>
                <a:gd name="connsiteX5" fmla="*/ 759827 w 878349"/>
                <a:gd name="connsiteY5" fmla="*/ 543159 h 545611"/>
                <a:gd name="connsiteX6" fmla="*/ 753908 w 878349"/>
                <a:gd name="connsiteY6" fmla="*/ 545611 h 545611"/>
                <a:gd name="connsiteX7" fmla="*/ 747683 w 878349"/>
                <a:gd name="connsiteY7" fmla="*/ 545611 h 545611"/>
                <a:gd name="connsiteX8" fmla="*/ 190471 w 878349"/>
                <a:gd name="connsiteY8" fmla="*/ 545611 h 545611"/>
                <a:gd name="connsiteX9" fmla="*/ 166602 w 878349"/>
                <a:gd name="connsiteY9" fmla="*/ 545611 h 545611"/>
                <a:gd name="connsiteX10" fmla="*/ 158924 w 878349"/>
                <a:gd name="connsiteY10" fmla="*/ 542431 h 545611"/>
                <a:gd name="connsiteX11" fmla="*/ 152084 w 878349"/>
                <a:gd name="connsiteY11" fmla="*/ 541742 h 545611"/>
                <a:gd name="connsiteX12" fmla="*/ 0 w 878349"/>
                <a:gd name="connsiteY12" fmla="*/ 355140 h 545611"/>
                <a:gd name="connsiteX13" fmla="*/ 190471 w 878349"/>
                <a:gd name="connsiteY13" fmla="*/ 164669 h 545611"/>
                <a:gd name="connsiteX14" fmla="*/ 228858 w 878349"/>
                <a:gd name="connsiteY14" fmla="*/ 168539 h 545611"/>
                <a:gd name="connsiteX15" fmla="*/ 244320 w 878349"/>
                <a:gd name="connsiteY15" fmla="*/ 173339 h 545611"/>
                <a:gd name="connsiteX16" fmla="*/ 490507 w 878349"/>
                <a:gd name="connsiteY16" fmla="*/ 30 h 545611"/>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490507 w 878349"/>
                <a:gd name="connsiteY0" fmla="*/ 24 h 545605"/>
                <a:gd name="connsiteX1" fmla="*/ 753041 w 878349"/>
                <a:gd name="connsiteY1" fmla="*/ 285355 h 545605"/>
                <a:gd name="connsiteX2" fmla="*/ 798544 w 878349"/>
                <a:gd name="connsiteY2" fmla="*/ 294542 h 545605"/>
                <a:gd name="connsiteX3" fmla="*/ 878349 w 878349"/>
                <a:gd name="connsiteY3" fmla="*/ 414939 h 545605"/>
                <a:gd name="connsiteX4" fmla="*/ 798544 w 878349"/>
                <a:gd name="connsiteY4" fmla="*/ 535337 h 545605"/>
                <a:gd name="connsiteX5" fmla="*/ 759827 w 878349"/>
                <a:gd name="connsiteY5" fmla="*/ 543153 h 545605"/>
                <a:gd name="connsiteX6" fmla="*/ 753908 w 878349"/>
                <a:gd name="connsiteY6" fmla="*/ 545605 h 545605"/>
                <a:gd name="connsiteX7" fmla="*/ 747683 w 878349"/>
                <a:gd name="connsiteY7" fmla="*/ 545605 h 545605"/>
                <a:gd name="connsiteX8" fmla="*/ 190471 w 878349"/>
                <a:gd name="connsiteY8" fmla="*/ 545605 h 545605"/>
                <a:gd name="connsiteX9" fmla="*/ 166602 w 878349"/>
                <a:gd name="connsiteY9" fmla="*/ 545605 h 545605"/>
                <a:gd name="connsiteX10" fmla="*/ 158924 w 878349"/>
                <a:gd name="connsiteY10" fmla="*/ 542425 h 545605"/>
                <a:gd name="connsiteX11" fmla="*/ 152084 w 878349"/>
                <a:gd name="connsiteY11" fmla="*/ 541736 h 545605"/>
                <a:gd name="connsiteX12" fmla="*/ 0 w 878349"/>
                <a:gd name="connsiteY12" fmla="*/ 355134 h 545605"/>
                <a:gd name="connsiteX13" fmla="*/ 190471 w 878349"/>
                <a:gd name="connsiteY13" fmla="*/ 164663 h 545605"/>
                <a:gd name="connsiteX14" fmla="*/ 228858 w 878349"/>
                <a:gd name="connsiteY14" fmla="*/ 168533 h 545605"/>
                <a:gd name="connsiteX15" fmla="*/ 244320 w 878349"/>
                <a:gd name="connsiteY15" fmla="*/ 173333 h 545605"/>
                <a:gd name="connsiteX16" fmla="*/ 490507 w 878349"/>
                <a:gd name="connsiteY16" fmla="*/ 24 h 545605"/>
                <a:gd name="connsiteX0" fmla="*/ 526204 w 878349"/>
                <a:gd name="connsiteY0" fmla="*/ 25 h 542852"/>
                <a:gd name="connsiteX1" fmla="*/ 753041 w 878349"/>
                <a:gd name="connsiteY1" fmla="*/ 282602 h 542852"/>
                <a:gd name="connsiteX2" fmla="*/ 798544 w 878349"/>
                <a:gd name="connsiteY2" fmla="*/ 291789 h 542852"/>
                <a:gd name="connsiteX3" fmla="*/ 878349 w 878349"/>
                <a:gd name="connsiteY3" fmla="*/ 412186 h 542852"/>
                <a:gd name="connsiteX4" fmla="*/ 798544 w 878349"/>
                <a:gd name="connsiteY4" fmla="*/ 532584 h 542852"/>
                <a:gd name="connsiteX5" fmla="*/ 759827 w 878349"/>
                <a:gd name="connsiteY5" fmla="*/ 540400 h 542852"/>
                <a:gd name="connsiteX6" fmla="*/ 753908 w 878349"/>
                <a:gd name="connsiteY6" fmla="*/ 542852 h 542852"/>
                <a:gd name="connsiteX7" fmla="*/ 747683 w 878349"/>
                <a:gd name="connsiteY7" fmla="*/ 542852 h 542852"/>
                <a:gd name="connsiteX8" fmla="*/ 190471 w 878349"/>
                <a:gd name="connsiteY8" fmla="*/ 542852 h 542852"/>
                <a:gd name="connsiteX9" fmla="*/ 166602 w 878349"/>
                <a:gd name="connsiteY9" fmla="*/ 542852 h 542852"/>
                <a:gd name="connsiteX10" fmla="*/ 158924 w 878349"/>
                <a:gd name="connsiteY10" fmla="*/ 539672 h 542852"/>
                <a:gd name="connsiteX11" fmla="*/ 152084 w 878349"/>
                <a:gd name="connsiteY11" fmla="*/ 538983 h 542852"/>
                <a:gd name="connsiteX12" fmla="*/ 0 w 878349"/>
                <a:gd name="connsiteY12" fmla="*/ 352381 h 542852"/>
                <a:gd name="connsiteX13" fmla="*/ 190471 w 878349"/>
                <a:gd name="connsiteY13" fmla="*/ 161910 h 542852"/>
                <a:gd name="connsiteX14" fmla="*/ 228858 w 878349"/>
                <a:gd name="connsiteY14" fmla="*/ 165780 h 542852"/>
                <a:gd name="connsiteX15" fmla="*/ 244320 w 878349"/>
                <a:gd name="connsiteY15" fmla="*/ 170580 h 542852"/>
                <a:gd name="connsiteX16" fmla="*/ 526204 w 878349"/>
                <a:gd name="connsiteY16" fmla="*/ 25 h 542852"/>
                <a:gd name="connsiteX0" fmla="*/ 526204 w 878349"/>
                <a:gd name="connsiteY0" fmla="*/ 3284 h 546111"/>
                <a:gd name="connsiteX1" fmla="*/ 753041 w 878349"/>
                <a:gd name="connsiteY1" fmla="*/ 285861 h 546111"/>
                <a:gd name="connsiteX2" fmla="*/ 798544 w 878349"/>
                <a:gd name="connsiteY2" fmla="*/ 295048 h 546111"/>
                <a:gd name="connsiteX3" fmla="*/ 878349 w 878349"/>
                <a:gd name="connsiteY3" fmla="*/ 415445 h 546111"/>
                <a:gd name="connsiteX4" fmla="*/ 798544 w 878349"/>
                <a:gd name="connsiteY4" fmla="*/ 535843 h 546111"/>
                <a:gd name="connsiteX5" fmla="*/ 759827 w 878349"/>
                <a:gd name="connsiteY5" fmla="*/ 543659 h 546111"/>
                <a:gd name="connsiteX6" fmla="*/ 753908 w 878349"/>
                <a:gd name="connsiteY6" fmla="*/ 546111 h 546111"/>
                <a:gd name="connsiteX7" fmla="*/ 747683 w 878349"/>
                <a:gd name="connsiteY7" fmla="*/ 546111 h 546111"/>
                <a:gd name="connsiteX8" fmla="*/ 190471 w 878349"/>
                <a:gd name="connsiteY8" fmla="*/ 546111 h 546111"/>
                <a:gd name="connsiteX9" fmla="*/ 166602 w 878349"/>
                <a:gd name="connsiteY9" fmla="*/ 546111 h 546111"/>
                <a:gd name="connsiteX10" fmla="*/ 158924 w 878349"/>
                <a:gd name="connsiteY10" fmla="*/ 542931 h 546111"/>
                <a:gd name="connsiteX11" fmla="*/ 152084 w 878349"/>
                <a:gd name="connsiteY11" fmla="*/ 542242 h 546111"/>
                <a:gd name="connsiteX12" fmla="*/ 0 w 878349"/>
                <a:gd name="connsiteY12" fmla="*/ 355640 h 546111"/>
                <a:gd name="connsiteX13" fmla="*/ 190471 w 878349"/>
                <a:gd name="connsiteY13" fmla="*/ 165169 h 546111"/>
                <a:gd name="connsiteX14" fmla="*/ 228858 w 878349"/>
                <a:gd name="connsiteY14" fmla="*/ 169039 h 546111"/>
                <a:gd name="connsiteX15" fmla="*/ 244320 w 878349"/>
                <a:gd name="connsiteY15" fmla="*/ 173839 h 546111"/>
                <a:gd name="connsiteX16" fmla="*/ 526204 w 878349"/>
                <a:gd name="connsiteY16" fmla="*/ 3284 h 546111"/>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4488 h 547315"/>
                <a:gd name="connsiteX1" fmla="*/ 753041 w 878349"/>
                <a:gd name="connsiteY1" fmla="*/ 287065 h 547315"/>
                <a:gd name="connsiteX2" fmla="*/ 798544 w 878349"/>
                <a:gd name="connsiteY2" fmla="*/ 296252 h 547315"/>
                <a:gd name="connsiteX3" fmla="*/ 878349 w 878349"/>
                <a:gd name="connsiteY3" fmla="*/ 416649 h 547315"/>
                <a:gd name="connsiteX4" fmla="*/ 798544 w 878349"/>
                <a:gd name="connsiteY4" fmla="*/ 537047 h 547315"/>
                <a:gd name="connsiteX5" fmla="*/ 759827 w 878349"/>
                <a:gd name="connsiteY5" fmla="*/ 544863 h 547315"/>
                <a:gd name="connsiteX6" fmla="*/ 753908 w 878349"/>
                <a:gd name="connsiteY6" fmla="*/ 547315 h 547315"/>
                <a:gd name="connsiteX7" fmla="*/ 747683 w 878349"/>
                <a:gd name="connsiteY7" fmla="*/ 547315 h 547315"/>
                <a:gd name="connsiteX8" fmla="*/ 190471 w 878349"/>
                <a:gd name="connsiteY8" fmla="*/ 547315 h 547315"/>
                <a:gd name="connsiteX9" fmla="*/ 166602 w 878349"/>
                <a:gd name="connsiteY9" fmla="*/ 547315 h 547315"/>
                <a:gd name="connsiteX10" fmla="*/ 158924 w 878349"/>
                <a:gd name="connsiteY10" fmla="*/ 544135 h 547315"/>
                <a:gd name="connsiteX11" fmla="*/ 152084 w 878349"/>
                <a:gd name="connsiteY11" fmla="*/ 543446 h 547315"/>
                <a:gd name="connsiteX12" fmla="*/ 0 w 878349"/>
                <a:gd name="connsiteY12" fmla="*/ 356844 h 547315"/>
                <a:gd name="connsiteX13" fmla="*/ 190471 w 878349"/>
                <a:gd name="connsiteY13" fmla="*/ 166373 h 547315"/>
                <a:gd name="connsiteX14" fmla="*/ 228858 w 878349"/>
                <a:gd name="connsiteY14" fmla="*/ 170243 h 547315"/>
                <a:gd name="connsiteX15" fmla="*/ 244320 w 878349"/>
                <a:gd name="connsiteY15" fmla="*/ 175043 h 547315"/>
                <a:gd name="connsiteX16" fmla="*/ 526204 w 878349"/>
                <a:gd name="connsiteY16" fmla="*/ 4488 h 547315"/>
                <a:gd name="connsiteX0" fmla="*/ 526204 w 878349"/>
                <a:gd name="connsiteY0" fmla="*/ 912 h 543739"/>
                <a:gd name="connsiteX1" fmla="*/ 753041 w 878349"/>
                <a:gd name="connsiteY1" fmla="*/ 283489 h 543739"/>
                <a:gd name="connsiteX2" fmla="*/ 798544 w 878349"/>
                <a:gd name="connsiteY2" fmla="*/ 292676 h 543739"/>
                <a:gd name="connsiteX3" fmla="*/ 878349 w 878349"/>
                <a:gd name="connsiteY3" fmla="*/ 413073 h 543739"/>
                <a:gd name="connsiteX4" fmla="*/ 798544 w 878349"/>
                <a:gd name="connsiteY4" fmla="*/ 533471 h 543739"/>
                <a:gd name="connsiteX5" fmla="*/ 759827 w 878349"/>
                <a:gd name="connsiteY5" fmla="*/ 541287 h 543739"/>
                <a:gd name="connsiteX6" fmla="*/ 753908 w 878349"/>
                <a:gd name="connsiteY6" fmla="*/ 543739 h 543739"/>
                <a:gd name="connsiteX7" fmla="*/ 747683 w 878349"/>
                <a:gd name="connsiteY7" fmla="*/ 543739 h 543739"/>
                <a:gd name="connsiteX8" fmla="*/ 190471 w 878349"/>
                <a:gd name="connsiteY8" fmla="*/ 543739 h 543739"/>
                <a:gd name="connsiteX9" fmla="*/ 166602 w 878349"/>
                <a:gd name="connsiteY9" fmla="*/ 543739 h 543739"/>
                <a:gd name="connsiteX10" fmla="*/ 158924 w 878349"/>
                <a:gd name="connsiteY10" fmla="*/ 540559 h 543739"/>
                <a:gd name="connsiteX11" fmla="*/ 152084 w 878349"/>
                <a:gd name="connsiteY11" fmla="*/ 539870 h 543739"/>
                <a:gd name="connsiteX12" fmla="*/ 0 w 878349"/>
                <a:gd name="connsiteY12" fmla="*/ 353268 h 543739"/>
                <a:gd name="connsiteX13" fmla="*/ 190471 w 878349"/>
                <a:gd name="connsiteY13" fmla="*/ 162797 h 543739"/>
                <a:gd name="connsiteX14" fmla="*/ 228858 w 878349"/>
                <a:gd name="connsiteY14" fmla="*/ 166667 h 543739"/>
                <a:gd name="connsiteX15" fmla="*/ 244320 w 878349"/>
                <a:gd name="connsiteY15" fmla="*/ 171467 h 543739"/>
                <a:gd name="connsiteX16" fmla="*/ 526204 w 878349"/>
                <a:gd name="connsiteY16" fmla="*/ 912 h 543739"/>
                <a:gd name="connsiteX0" fmla="*/ 526204 w 878349"/>
                <a:gd name="connsiteY0" fmla="*/ 2110 h 544937"/>
                <a:gd name="connsiteX1" fmla="*/ 753041 w 878349"/>
                <a:gd name="connsiteY1" fmla="*/ 284687 h 544937"/>
                <a:gd name="connsiteX2" fmla="*/ 798544 w 878349"/>
                <a:gd name="connsiteY2" fmla="*/ 293874 h 544937"/>
                <a:gd name="connsiteX3" fmla="*/ 878349 w 878349"/>
                <a:gd name="connsiteY3" fmla="*/ 414271 h 544937"/>
                <a:gd name="connsiteX4" fmla="*/ 798544 w 878349"/>
                <a:gd name="connsiteY4" fmla="*/ 534669 h 544937"/>
                <a:gd name="connsiteX5" fmla="*/ 759827 w 878349"/>
                <a:gd name="connsiteY5" fmla="*/ 542485 h 544937"/>
                <a:gd name="connsiteX6" fmla="*/ 753908 w 878349"/>
                <a:gd name="connsiteY6" fmla="*/ 544937 h 544937"/>
                <a:gd name="connsiteX7" fmla="*/ 747683 w 878349"/>
                <a:gd name="connsiteY7" fmla="*/ 544937 h 544937"/>
                <a:gd name="connsiteX8" fmla="*/ 190471 w 878349"/>
                <a:gd name="connsiteY8" fmla="*/ 544937 h 544937"/>
                <a:gd name="connsiteX9" fmla="*/ 166602 w 878349"/>
                <a:gd name="connsiteY9" fmla="*/ 544937 h 544937"/>
                <a:gd name="connsiteX10" fmla="*/ 158924 w 878349"/>
                <a:gd name="connsiteY10" fmla="*/ 541757 h 544937"/>
                <a:gd name="connsiteX11" fmla="*/ 152084 w 878349"/>
                <a:gd name="connsiteY11" fmla="*/ 541068 h 544937"/>
                <a:gd name="connsiteX12" fmla="*/ 0 w 878349"/>
                <a:gd name="connsiteY12" fmla="*/ 354466 h 544937"/>
                <a:gd name="connsiteX13" fmla="*/ 190471 w 878349"/>
                <a:gd name="connsiteY13" fmla="*/ 163995 h 544937"/>
                <a:gd name="connsiteX14" fmla="*/ 228858 w 878349"/>
                <a:gd name="connsiteY14" fmla="*/ 167865 h 544937"/>
                <a:gd name="connsiteX15" fmla="*/ 244320 w 878349"/>
                <a:gd name="connsiteY15" fmla="*/ 172665 h 544937"/>
                <a:gd name="connsiteX16" fmla="*/ 526204 w 878349"/>
                <a:gd name="connsiteY16" fmla="*/ 2110 h 544937"/>
                <a:gd name="connsiteX0" fmla="*/ 526204 w 878349"/>
                <a:gd name="connsiteY0" fmla="*/ 2045 h 544872"/>
                <a:gd name="connsiteX1" fmla="*/ 753041 w 878349"/>
                <a:gd name="connsiteY1" fmla="*/ 284622 h 544872"/>
                <a:gd name="connsiteX2" fmla="*/ 798544 w 878349"/>
                <a:gd name="connsiteY2" fmla="*/ 293809 h 544872"/>
                <a:gd name="connsiteX3" fmla="*/ 878349 w 878349"/>
                <a:gd name="connsiteY3" fmla="*/ 414206 h 544872"/>
                <a:gd name="connsiteX4" fmla="*/ 798544 w 878349"/>
                <a:gd name="connsiteY4" fmla="*/ 534604 h 544872"/>
                <a:gd name="connsiteX5" fmla="*/ 759827 w 878349"/>
                <a:gd name="connsiteY5" fmla="*/ 542420 h 544872"/>
                <a:gd name="connsiteX6" fmla="*/ 753908 w 878349"/>
                <a:gd name="connsiteY6" fmla="*/ 544872 h 544872"/>
                <a:gd name="connsiteX7" fmla="*/ 747683 w 878349"/>
                <a:gd name="connsiteY7" fmla="*/ 544872 h 544872"/>
                <a:gd name="connsiteX8" fmla="*/ 190471 w 878349"/>
                <a:gd name="connsiteY8" fmla="*/ 544872 h 544872"/>
                <a:gd name="connsiteX9" fmla="*/ 166602 w 878349"/>
                <a:gd name="connsiteY9" fmla="*/ 544872 h 544872"/>
                <a:gd name="connsiteX10" fmla="*/ 158924 w 878349"/>
                <a:gd name="connsiteY10" fmla="*/ 541692 h 544872"/>
                <a:gd name="connsiteX11" fmla="*/ 152084 w 878349"/>
                <a:gd name="connsiteY11" fmla="*/ 541003 h 544872"/>
                <a:gd name="connsiteX12" fmla="*/ 0 w 878349"/>
                <a:gd name="connsiteY12" fmla="*/ 354401 h 544872"/>
                <a:gd name="connsiteX13" fmla="*/ 190471 w 878349"/>
                <a:gd name="connsiteY13" fmla="*/ 163930 h 544872"/>
                <a:gd name="connsiteX14" fmla="*/ 228858 w 878349"/>
                <a:gd name="connsiteY14" fmla="*/ 167800 h 544872"/>
                <a:gd name="connsiteX15" fmla="*/ 244320 w 878349"/>
                <a:gd name="connsiteY15" fmla="*/ 172600 h 544872"/>
                <a:gd name="connsiteX16" fmla="*/ 526204 w 878349"/>
                <a:gd name="connsiteY16" fmla="*/ 2045 h 544872"/>
                <a:gd name="connsiteX0" fmla="*/ 526204 w 878349"/>
                <a:gd name="connsiteY0" fmla="*/ 3099 h 545926"/>
                <a:gd name="connsiteX1" fmla="*/ 753041 w 878349"/>
                <a:gd name="connsiteY1" fmla="*/ 285676 h 545926"/>
                <a:gd name="connsiteX2" fmla="*/ 798544 w 878349"/>
                <a:gd name="connsiteY2" fmla="*/ 294863 h 545926"/>
                <a:gd name="connsiteX3" fmla="*/ 878349 w 878349"/>
                <a:gd name="connsiteY3" fmla="*/ 415260 h 545926"/>
                <a:gd name="connsiteX4" fmla="*/ 798544 w 878349"/>
                <a:gd name="connsiteY4" fmla="*/ 535658 h 545926"/>
                <a:gd name="connsiteX5" fmla="*/ 759827 w 878349"/>
                <a:gd name="connsiteY5" fmla="*/ 543474 h 545926"/>
                <a:gd name="connsiteX6" fmla="*/ 753908 w 878349"/>
                <a:gd name="connsiteY6" fmla="*/ 545926 h 545926"/>
                <a:gd name="connsiteX7" fmla="*/ 747683 w 878349"/>
                <a:gd name="connsiteY7" fmla="*/ 545926 h 545926"/>
                <a:gd name="connsiteX8" fmla="*/ 190471 w 878349"/>
                <a:gd name="connsiteY8" fmla="*/ 545926 h 545926"/>
                <a:gd name="connsiteX9" fmla="*/ 166602 w 878349"/>
                <a:gd name="connsiteY9" fmla="*/ 545926 h 545926"/>
                <a:gd name="connsiteX10" fmla="*/ 158924 w 878349"/>
                <a:gd name="connsiteY10" fmla="*/ 542746 h 545926"/>
                <a:gd name="connsiteX11" fmla="*/ 152084 w 878349"/>
                <a:gd name="connsiteY11" fmla="*/ 542057 h 545926"/>
                <a:gd name="connsiteX12" fmla="*/ 0 w 878349"/>
                <a:gd name="connsiteY12" fmla="*/ 355455 h 545926"/>
                <a:gd name="connsiteX13" fmla="*/ 190471 w 878349"/>
                <a:gd name="connsiteY13" fmla="*/ 164984 h 545926"/>
                <a:gd name="connsiteX14" fmla="*/ 228858 w 878349"/>
                <a:gd name="connsiteY14" fmla="*/ 168854 h 545926"/>
                <a:gd name="connsiteX15" fmla="*/ 244320 w 878349"/>
                <a:gd name="connsiteY15" fmla="*/ 173654 h 545926"/>
                <a:gd name="connsiteX16" fmla="*/ 526204 w 878349"/>
                <a:gd name="connsiteY16" fmla="*/ 3099 h 545926"/>
                <a:gd name="connsiteX0" fmla="*/ 526204 w 878349"/>
                <a:gd name="connsiteY0" fmla="*/ 2823 h 545650"/>
                <a:gd name="connsiteX1" fmla="*/ 753041 w 878349"/>
                <a:gd name="connsiteY1" fmla="*/ 285400 h 545650"/>
                <a:gd name="connsiteX2" fmla="*/ 798544 w 878349"/>
                <a:gd name="connsiteY2" fmla="*/ 294587 h 545650"/>
                <a:gd name="connsiteX3" fmla="*/ 878349 w 878349"/>
                <a:gd name="connsiteY3" fmla="*/ 414984 h 545650"/>
                <a:gd name="connsiteX4" fmla="*/ 798544 w 878349"/>
                <a:gd name="connsiteY4" fmla="*/ 535382 h 545650"/>
                <a:gd name="connsiteX5" fmla="*/ 759827 w 878349"/>
                <a:gd name="connsiteY5" fmla="*/ 543198 h 545650"/>
                <a:gd name="connsiteX6" fmla="*/ 753908 w 878349"/>
                <a:gd name="connsiteY6" fmla="*/ 545650 h 545650"/>
                <a:gd name="connsiteX7" fmla="*/ 747683 w 878349"/>
                <a:gd name="connsiteY7" fmla="*/ 545650 h 545650"/>
                <a:gd name="connsiteX8" fmla="*/ 190471 w 878349"/>
                <a:gd name="connsiteY8" fmla="*/ 545650 h 545650"/>
                <a:gd name="connsiteX9" fmla="*/ 166602 w 878349"/>
                <a:gd name="connsiteY9" fmla="*/ 545650 h 545650"/>
                <a:gd name="connsiteX10" fmla="*/ 158924 w 878349"/>
                <a:gd name="connsiteY10" fmla="*/ 542470 h 545650"/>
                <a:gd name="connsiteX11" fmla="*/ 152084 w 878349"/>
                <a:gd name="connsiteY11" fmla="*/ 541781 h 545650"/>
                <a:gd name="connsiteX12" fmla="*/ 0 w 878349"/>
                <a:gd name="connsiteY12" fmla="*/ 355179 h 545650"/>
                <a:gd name="connsiteX13" fmla="*/ 190471 w 878349"/>
                <a:gd name="connsiteY13" fmla="*/ 164708 h 545650"/>
                <a:gd name="connsiteX14" fmla="*/ 228858 w 878349"/>
                <a:gd name="connsiteY14" fmla="*/ 168578 h 545650"/>
                <a:gd name="connsiteX15" fmla="*/ 244320 w 878349"/>
                <a:gd name="connsiteY15" fmla="*/ 173378 h 545650"/>
                <a:gd name="connsiteX16" fmla="*/ 526204 w 878349"/>
                <a:gd name="connsiteY16"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53908 w 878349"/>
                <a:gd name="connsiteY5" fmla="*/ 545650 h 545650"/>
                <a:gd name="connsiteX6" fmla="*/ 747683 w 878349"/>
                <a:gd name="connsiteY6" fmla="*/ 545650 h 545650"/>
                <a:gd name="connsiteX7" fmla="*/ 190471 w 878349"/>
                <a:gd name="connsiteY7" fmla="*/ 545650 h 545650"/>
                <a:gd name="connsiteX8" fmla="*/ 166602 w 878349"/>
                <a:gd name="connsiteY8" fmla="*/ 545650 h 545650"/>
                <a:gd name="connsiteX9" fmla="*/ 158924 w 878349"/>
                <a:gd name="connsiteY9" fmla="*/ 542470 h 545650"/>
                <a:gd name="connsiteX10" fmla="*/ 152084 w 878349"/>
                <a:gd name="connsiteY10" fmla="*/ 541781 h 545650"/>
                <a:gd name="connsiteX11" fmla="*/ 0 w 878349"/>
                <a:gd name="connsiteY11" fmla="*/ 355179 h 545650"/>
                <a:gd name="connsiteX12" fmla="*/ 190471 w 878349"/>
                <a:gd name="connsiteY12" fmla="*/ 164708 h 545650"/>
                <a:gd name="connsiteX13" fmla="*/ 228858 w 878349"/>
                <a:gd name="connsiteY13" fmla="*/ 168578 h 545650"/>
                <a:gd name="connsiteX14" fmla="*/ 244320 w 878349"/>
                <a:gd name="connsiteY14" fmla="*/ 173378 h 545650"/>
                <a:gd name="connsiteX15" fmla="*/ 526204 w 878349"/>
                <a:gd name="connsiteY15"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59827 w 878349"/>
                <a:gd name="connsiteY4" fmla="*/ 543198 h 545650"/>
                <a:gd name="connsiteX5" fmla="*/ 747683 w 878349"/>
                <a:gd name="connsiteY5" fmla="*/ 545650 h 545650"/>
                <a:gd name="connsiteX6" fmla="*/ 190471 w 878349"/>
                <a:gd name="connsiteY6" fmla="*/ 545650 h 545650"/>
                <a:gd name="connsiteX7" fmla="*/ 166602 w 878349"/>
                <a:gd name="connsiteY7" fmla="*/ 545650 h 545650"/>
                <a:gd name="connsiteX8" fmla="*/ 158924 w 878349"/>
                <a:gd name="connsiteY8" fmla="*/ 542470 h 545650"/>
                <a:gd name="connsiteX9" fmla="*/ 152084 w 878349"/>
                <a:gd name="connsiteY9" fmla="*/ 541781 h 545650"/>
                <a:gd name="connsiteX10" fmla="*/ 0 w 878349"/>
                <a:gd name="connsiteY10" fmla="*/ 355179 h 545650"/>
                <a:gd name="connsiteX11" fmla="*/ 190471 w 878349"/>
                <a:gd name="connsiteY11" fmla="*/ 164708 h 545650"/>
                <a:gd name="connsiteX12" fmla="*/ 228858 w 878349"/>
                <a:gd name="connsiteY12" fmla="*/ 168578 h 545650"/>
                <a:gd name="connsiteX13" fmla="*/ 244320 w 878349"/>
                <a:gd name="connsiteY13" fmla="*/ 173378 h 545650"/>
                <a:gd name="connsiteX14" fmla="*/ 526204 w 878349"/>
                <a:gd name="connsiteY14"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98544 w 878349"/>
                <a:gd name="connsiteY3" fmla="*/ 535382 h 545650"/>
                <a:gd name="connsiteX4" fmla="*/ 747683 w 878349"/>
                <a:gd name="connsiteY4" fmla="*/ 545650 h 545650"/>
                <a:gd name="connsiteX5" fmla="*/ 190471 w 878349"/>
                <a:gd name="connsiteY5" fmla="*/ 545650 h 545650"/>
                <a:gd name="connsiteX6" fmla="*/ 166602 w 878349"/>
                <a:gd name="connsiteY6" fmla="*/ 545650 h 545650"/>
                <a:gd name="connsiteX7" fmla="*/ 158924 w 878349"/>
                <a:gd name="connsiteY7" fmla="*/ 542470 h 545650"/>
                <a:gd name="connsiteX8" fmla="*/ 152084 w 878349"/>
                <a:gd name="connsiteY8" fmla="*/ 541781 h 545650"/>
                <a:gd name="connsiteX9" fmla="*/ 0 w 878349"/>
                <a:gd name="connsiteY9" fmla="*/ 355179 h 545650"/>
                <a:gd name="connsiteX10" fmla="*/ 190471 w 878349"/>
                <a:gd name="connsiteY10" fmla="*/ 164708 h 545650"/>
                <a:gd name="connsiteX11" fmla="*/ 228858 w 878349"/>
                <a:gd name="connsiteY11" fmla="*/ 168578 h 545650"/>
                <a:gd name="connsiteX12" fmla="*/ 244320 w 878349"/>
                <a:gd name="connsiteY12" fmla="*/ 173378 h 545650"/>
                <a:gd name="connsiteX13" fmla="*/ 526204 w 878349"/>
                <a:gd name="connsiteY13"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49"/>
                <a:gd name="connsiteY0" fmla="*/ 2823 h 545650"/>
                <a:gd name="connsiteX1" fmla="*/ 753041 w 878349"/>
                <a:gd name="connsiteY1" fmla="*/ 285400 h 545650"/>
                <a:gd name="connsiteX2" fmla="*/ 878349 w 878349"/>
                <a:gd name="connsiteY2" fmla="*/ 414984 h 545650"/>
                <a:gd name="connsiteX3" fmla="*/ 747683 w 878349"/>
                <a:gd name="connsiteY3" fmla="*/ 545650 h 545650"/>
                <a:gd name="connsiteX4" fmla="*/ 190471 w 878349"/>
                <a:gd name="connsiteY4" fmla="*/ 545650 h 545650"/>
                <a:gd name="connsiteX5" fmla="*/ 166602 w 878349"/>
                <a:gd name="connsiteY5" fmla="*/ 545650 h 545650"/>
                <a:gd name="connsiteX6" fmla="*/ 158924 w 878349"/>
                <a:gd name="connsiteY6" fmla="*/ 542470 h 545650"/>
                <a:gd name="connsiteX7" fmla="*/ 152084 w 878349"/>
                <a:gd name="connsiteY7" fmla="*/ 541781 h 545650"/>
                <a:gd name="connsiteX8" fmla="*/ 0 w 878349"/>
                <a:gd name="connsiteY8" fmla="*/ 355179 h 545650"/>
                <a:gd name="connsiteX9" fmla="*/ 190471 w 878349"/>
                <a:gd name="connsiteY9" fmla="*/ 164708 h 545650"/>
                <a:gd name="connsiteX10" fmla="*/ 228858 w 878349"/>
                <a:gd name="connsiteY10" fmla="*/ 168578 h 545650"/>
                <a:gd name="connsiteX11" fmla="*/ 244320 w 878349"/>
                <a:gd name="connsiteY11" fmla="*/ 173378 h 545650"/>
                <a:gd name="connsiteX12" fmla="*/ 526204 w 878349"/>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60"/>
                <a:gd name="connsiteY0" fmla="*/ 2823 h 545650"/>
                <a:gd name="connsiteX1" fmla="*/ 753041 w 878360"/>
                <a:gd name="connsiteY1" fmla="*/ 285400 h 545650"/>
                <a:gd name="connsiteX2" fmla="*/ 878349 w 878360"/>
                <a:gd name="connsiteY2" fmla="*/ 414984 h 545650"/>
                <a:gd name="connsiteX3" fmla="*/ 747683 w 878360"/>
                <a:gd name="connsiteY3" fmla="*/ 545650 h 545650"/>
                <a:gd name="connsiteX4" fmla="*/ 190471 w 878360"/>
                <a:gd name="connsiteY4" fmla="*/ 545650 h 545650"/>
                <a:gd name="connsiteX5" fmla="*/ 166602 w 878360"/>
                <a:gd name="connsiteY5" fmla="*/ 545650 h 545650"/>
                <a:gd name="connsiteX6" fmla="*/ 158924 w 878360"/>
                <a:gd name="connsiteY6" fmla="*/ 542470 h 545650"/>
                <a:gd name="connsiteX7" fmla="*/ 152084 w 878360"/>
                <a:gd name="connsiteY7" fmla="*/ 541781 h 545650"/>
                <a:gd name="connsiteX8" fmla="*/ 0 w 878360"/>
                <a:gd name="connsiteY8" fmla="*/ 355179 h 545650"/>
                <a:gd name="connsiteX9" fmla="*/ 190471 w 878360"/>
                <a:gd name="connsiteY9" fmla="*/ 164708 h 545650"/>
                <a:gd name="connsiteX10" fmla="*/ 228858 w 878360"/>
                <a:gd name="connsiteY10" fmla="*/ 168578 h 545650"/>
                <a:gd name="connsiteX11" fmla="*/ 244320 w 878360"/>
                <a:gd name="connsiteY11" fmla="*/ 173378 h 545650"/>
                <a:gd name="connsiteX12" fmla="*/ 526204 w 878360"/>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81"/>
                <a:gd name="connsiteY0" fmla="*/ 2823 h 545650"/>
                <a:gd name="connsiteX1" fmla="*/ 753041 w 878381"/>
                <a:gd name="connsiteY1" fmla="*/ 285400 h 545650"/>
                <a:gd name="connsiteX2" fmla="*/ 878349 w 878381"/>
                <a:gd name="connsiteY2" fmla="*/ 414984 h 545650"/>
                <a:gd name="connsiteX3" fmla="*/ 747683 w 878381"/>
                <a:gd name="connsiteY3" fmla="*/ 545650 h 545650"/>
                <a:gd name="connsiteX4" fmla="*/ 190471 w 878381"/>
                <a:gd name="connsiteY4" fmla="*/ 545650 h 545650"/>
                <a:gd name="connsiteX5" fmla="*/ 166602 w 878381"/>
                <a:gd name="connsiteY5" fmla="*/ 545650 h 545650"/>
                <a:gd name="connsiteX6" fmla="*/ 158924 w 878381"/>
                <a:gd name="connsiteY6" fmla="*/ 542470 h 545650"/>
                <a:gd name="connsiteX7" fmla="*/ 152084 w 878381"/>
                <a:gd name="connsiteY7" fmla="*/ 541781 h 545650"/>
                <a:gd name="connsiteX8" fmla="*/ 0 w 878381"/>
                <a:gd name="connsiteY8" fmla="*/ 355179 h 545650"/>
                <a:gd name="connsiteX9" fmla="*/ 190471 w 878381"/>
                <a:gd name="connsiteY9" fmla="*/ 164708 h 545650"/>
                <a:gd name="connsiteX10" fmla="*/ 228858 w 878381"/>
                <a:gd name="connsiteY10" fmla="*/ 168578 h 545650"/>
                <a:gd name="connsiteX11" fmla="*/ 244320 w 878381"/>
                <a:gd name="connsiteY11" fmla="*/ 173378 h 545650"/>
                <a:gd name="connsiteX12" fmla="*/ 526204 w 878381"/>
                <a:gd name="connsiteY12" fmla="*/ 2823 h 545650"/>
                <a:gd name="connsiteX0" fmla="*/ 526204 w 878351"/>
                <a:gd name="connsiteY0" fmla="*/ 2823 h 545650"/>
                <a:gd name="connsiteX1" fmla="*/ 753041 w 878351"/>
                <a:gd name="connsiteY1" fmla="*/ 285400 h 545650"/>
                <a:gd name="connsiteX2" fmla="*/ 878349 w 878351"/>
                <a:gd name="connsiteY2" fmla="*/ 414984 h 545650"/>
                <a:gd name="connsiteX3" fmla="*/ 747683 w 878351"/>
                <a:gd name="connsiteY3" fmla="*/ 545650 h 545650"/>
                <a:gd name="connsiteX4" fmla="*/ 190471 w 878351"/>
                <a:gd name="connsiteY4" fmla="*/ 545650 h 545650"/>
                <a:gd name="connsiteX5" fmla="*/ 166602 w 878351"/>
                <a:gd name="connsiteY5" fmla="*/ 545650 h 545650"/>
                <a:gd name="connsiteX6" fmla="*/ 158924 w 878351"/>
                <a:gd name="connsiteY6" fmla="*/ 542470 h 545650"/>
                <a:gd name="connsiteX7" fmla="*/ 152084 w 878351"/>
                <a:gd name="connsiteY7" fmla="*/ 541781 h 545650"/>
                <a:gd name="connsiteX8" fmla="*/ 0 w 878351"/>
                <a:gd name="connsiteY8" fmla="*/ 355179 h 545650"/>
                <a:gd name="connsiteX9" fmla="*/ 190471 w 878351"/>
                <a:gd name="connsiteY9" fmla="*/ 164708 h 545650"/>
                <a:gd name="connsiteX10" fmla="*/ 228858 w 878351"/>
                <a:gd name="connsiteY10" fmla="*/ 168578 h 545650"/>
                <a:gd name="connsiteX11" fmla="*/ 244320 w 878351"/>
                <a:gd name="connsiteY11" fmla="*/ 173378 h 545650"/>
                <a:gd name="connsiteX12" fmla="*/ 526204 w 878351"/>
                <a:gd name="connsiteY12" fmla="*/ 2823 h 545650"/>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6204 w 878349"/>
                <a:gd name="connsiteY0" fmla="*/ 2823 h 545651"/>
                <a:gd name="connsiteX1" fmla="*/ 753041 w 878349"/>
                <a:gd name="connsiteY1" fmla="*/ 285400 h 545651"/>
                <a:gd name="connsiteX2" fmla="*/ 878349 w 878349"/>
                <a:gd name="connsiteY2" fmla="*/ 414984 h 545651"/>
                <a:gd name="connsiteX3" fmla="*/ 747683 w 878349"/>
                <a:gd name="connsiteY3" fmla="*/ 545650 h 545651"/>
                <a:gd name="connsiteX4" fmla="*/ 190471 w 878349"/>
                <a:gd name="connsiteY4" fmla="*/ 545650 h 545651"/>
                <a:gd name="connsiteX5" fmla="*/ 166602 w 878349"/>
                <a:gd name="connsiteY5" fmla="*/ 545650 h 545651"/>
                <a:gd name="connsiteX6" fmla="*/ 158924 w 878349"/>
                <a:gd name="connsiteY6" fmla="*/ 542470 h 545651"/>
                <a:gd name="connsiteX7" fmla="*/ 152084 w 878349"/>
                <a:gd name="connsiteY7" fmla="*/ 541781 h 545651"/>
                <a:gd name="connsiteX8" fmla="*/ 0 w 878349"/>
                <a:gd name="connsiteY8" fmla="*/ 355179 h 545651"/>
                <a:gd name="connsiteX9" fmla="*/ 190471 w 878349"/>
                <a:gd name="connsiteY9" fmla="*/ 164708 h 545651"/>
                <a:gd name="connsiteX10" fmla="*/ 228858 w 878349"/>
                <a:gd name="connsiteY10" fmla="*/ 168578 h 545651"/>
                <a:gd name="connsiteX11" fmla="*/ 244320 w 878349"/>
                <a:gd name="connsiteY11" fmla="*/ 173378 h 545651"/>
                <a:gd name="connsiteX12" fmla="*/ 526204 w 878349"/>
                <a:gd name="connsiteY12" fmla="*/ 2823 h 545651"/>
                <a:gd name="connsiteX0" fmla="*/ 527585 w 879730"/>
                <a:gd name="connsiteY0" fmla="*/ 2823 h 545651"/>
                <a:gd name="connsiteX1" fmla="*/ 754422 w 879730"/>
                <a:gd name="connsiteY1" fmla="*/ 285400 h 545651"/>
                <a:gd name="connsiteX2" fmla="*/ 879730 w 879730"/>
                <a:gd name="connsiteY2" fmla="*/ 414984 h 545651"/>
                <a:gd name="connsiteX3" fmla="*/ 749064 w 879730"/>
                <a:gd name="connsiteY3" fmla="*/ 545650 h 545651"/>
                <a:gd name="connsiteX4" fmla="*/ 191852 w 879730"/>
                <a:gd name="connsiteY4" fmla="*/ 545650 h 545651"/>
                <a:gd name="connsiteX5" fmla="*/ 167983 w 879730"/>
                <a:gd name="connsiteY5" fmla="*/ 545650 h 545651"/>
                <a:gd name="connsiteX6" fmla="*/ 160305 w 879730"/>
                <a:gd name="connsiteY6" fmla="*/ 542470 h 545651"/>
                <a:gd name="connsiteX7" fmla="*/ 153465 w 879730"/>
                <a:gd name="connsiteY7" fmla="*/ 541781 h 545651"/>
                <a:gd name="connsiteX8" fmla="*/ 1381 w 879730"/>
                <a:gd name="connsiteY8" fmla="*/ 355179 h 545651"/>
                <a:gd name="connsiteX9" fmla="*/ 230239 w 879730"/>
                <a:gd name="connsiteY9" fmla="*/ 168578 h 545651"/>
                <a:gd name="connsiteX10" fmla="*/ 245701 w 879730"/>
                <a:gd name="connsiteY10" fmla="*/ 173378 h 545651"/>
                <a:gd name="connsiteX11" fmla="*/ 527585 w 879730"/>
                <a:gd name="connsiteY11"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8098 w 880243"/>
                <a:gd name="connsiteY0" fmla="*/ 2823 h 545651"/>
                <a:gd name="connsiteX1" fmla="*/ 754935 w 880243"/>
                <a:gd name="connsiteY1" fmla="*/ 285400 h 545651"/>
                <a:gd name="connsiteX2" fmla="*/ 880243 w 880243"/>
                <a:gd name="connsiteY2" fmla="*/ 414984 h 545651"/>
                <a:gd name="connsiteX3" fmla="*/ 749577 w 880243"/>
                <a:gd name="connsiteY3" fmla="*/ 545650 h 545651"/>
                <a:gd name="connsiteX4" fmla="*/ 192365 w 880243"/>
                <a:gd name="connsiteY4" fmla="*/ 545650 h 545651"/>
                <a:gd name="connsiteX5" fmla="*/ 168496 w 880243"/>
                <a:gd name="connsiteY5" fmla="*/ 545650 h 545651"/>
                <a:gd name="connsiteX6" fmla="*/ 160818 w 880243"/>
                <a:gd name="connsiteY6" fmla="*/ 542470 h 545651"/>
                <a:gd name="connsiteX7" fmla="*/ 153978 w 880243"/>
                <a:gd name="connsiteY7" fmla="*/ 541781 h 545651"/>
                <a:gd name="connsiteX8" fmla="*/ 1894 w 880243"/>
                <a:gd name="connsiteY8" fmla="*/ 355179 h 545651"/>
                <a:gd name="connsiteX9" fmla="*/ 246214 w 880243"/>
                <a:gd name="connsiteY9" fmla="*/ 173378 h 545651"/>
                <a:gd name="connsiteX10" fmla="*/ 528098 w 880243"/>
                <a:gd name="connsiteY10" fmla="*/ 2823 h 545651"/>
                <a:gd name="connsiteX0" fmla="*/ 526208 w 878353"/>
                <a:gd name="connsiteY0" fmla="*/ 2823 h 545651"/>
                <a:gd name="connsiteX1" fmla="*/ 753045 w 878353"/>
                <a:gd name="connsiteY1" fmla="*/ 285400 h 545651"/>
                <a:gd name="connsiteX2" fmla="*/ 878353 w 878353"/>
                <a:gd name="connsiteY2" fmla="*/ 414984 h 545651"/>
                <a:gd name="connsiteX3" fmla="*/ 747687 w 878353"/>
                <a:gd name="connsiteY3" fmla="*/ 545650 h 545651"/>
                <a:gd name="connsiteX4" fmla="*/ 190475 w 878353"/>
                <a:gd name="connsiteY4" fmla="*/ 545650 h 545651"/>
                <a:gd name="connsiteX5" fmla="*/ 166606 w 878353"/>
                <a:gd name="connsiteY5" fmla="*/ 545650 h 545651"/>
                <a:gd name="connsiteX6" fmla="*/ 158928 w 878353"/>
                <a:gd name="connsiteY6" fmla="*/ 542470 h 545651"/>
                <a:gd name="connsiteX7" fmla="*/ 152088 w 878353"/>
                <a:gd name="connsiteY7" fmla="*/ 541781 h 545651"/>
                <a:gd name="connsiteX8" fmla="*/ 4 w 878353"/>
                <a:gd name="connsiteY8" fmla="*/ 355179 h 545651"/>
                <a:gd name="connsiteX9" fmla="*/ 244324 w 878353"/>
                <a:gd name="connsiteY9" fmla="*/ 173378 h 545651"/>
                <a:gd name="connsiteX10" fmla="*/ 526208 w 878353"/>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66614 w 878361"/>
                <a:gd name="connsiteY5" fmla="*/ 545650 h 545651"/>
                <a:gd name="connsiteX6" fmla="*/ 158936 w 878361"/>
                <a:gd name="connsiteY6" fmla="*/ 542470 h 545651"/>
                <a:gd name="connsiteX7" fmla="*/ 152096 w 878361"/>
                <a:gd name="connsiteY7" fmla="*/ 541781 h 545651"/>
                <a:gd name="connsiteX8" fmla="*/ 12 w 878361"/>
                <a:gd name="connsiteY8" fmla="*/ 355179 h 545651"/>
                <a:gd name="connsiteX9" fmla="*/ 244332 w 878361"/>
                <a:gd name="connsiteY9" fmla="*/ 173378 h 545651"/>
                <a:gd name="connsiteX10" fmla="*/ 526216 w 878361"/>
                <a:gd name="connsiteY10"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8936 w 878361"/>
                <a:gd name="connsiteY5" fmla="*/ 542470 h 545651"/>
                <a:gd name="connsiteX6" fmla="*/ 152096 w 878361"/>
                <a:gd name="connsiteY6" fmla="*/ 541781 h 545651"/>
                <a:gd name="connsiteX7" fmla="*/ 12 w 878361"/>
                <a:gd name="connsiteY7" fmla="*/ 355179 h 545651"/>
                <a:gd name="connsiteX8" fmla="*/ 244332 w 878361"/>
                <a:gd name="connsiteY8" fmla="*/ 173378 h 545651"/>
                <a:gd name="connsiteX9" fmla="*/ 526216 w 878361"/>
                <a:gd name="connsiteY9"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52096 w 878361"/>
                <a:gd name="connsiteY5" fmla="*/ 541781 h 545651"/>
                <a:gd name="connsiteX6" fmla="*/ 12 w 878361"/>
                <a:gd name="connsiteY6" fmla="*/ 355179 h 545651"/>
                <a:gd name="connsiteX7" fmla="*/ 244332 w 878361"/>
                <a:gd name="connsiteY7" fmla="*/ 173378 h 545651"/>
                <a:gd name="connsiteX8" fmla="*/ 526216 w 878361"/>
                <a:gd name="connsiteY8" fmla="*/ 2823 h 545651"/>
                <a:gd name="connsiteX0" fmla="*/ 526216 w 878361"/>
                <a:gd name="connsiteY0" fmla="*/ 2823 h 545651"/>
                <a:gd name="connsiteX1" fmla="*/ 753053 w 878361"/>
                <a:gd name="connsiteY1" fmla="*/ 285400 h 545651"/>
                <a:gd name="connsiteX2" fmla="*/ 878361 w 878361"/>
                <a:gd name="connsiteY2" fmla="*/ 414984 h 545651"/>
                <a:gd name="connsiteX3" fmla="*/ 747695 w 878361"/>
                <a:gd name="connsiteY3" fmla="*/ 545650 h 545651"/>
                <a:gd name="connsiteX4" fmla="*/ 190483 w 878361"/>
                <a:gd name="connsiteY4" fmla="*/ 545650 h 545651"/>
                <a:gd name="connsiteX5" fmla="*/ 12 w 878361"/>
                <a:gd name="connsiteY5" fmla="*/ 355179 h 545651"/>
                <a:gd name="connsiteX6" fmla="*/ 244332 w 878361"/>
                <a:gd name="connsiteY6" fmla="*/ 173378 h 545651"/>
                <a:gd name="connsiteX7" fmla="*/ 526216 w 878361"/>
                <a:gd name="connsiteY7" fmla="*/ 2823 h 545651"/>
                <a:gd name="connsiteX0" fmla="*/ 528231 w 880376"/>
                <a:gd name="connsiteY0" fmla="*/ 2823 h 545651"/>
                <a:gd name="connsiteX1" fmla="*/ 755068 w 880376"/>
                <a:gd name="connsiteY1" fmla="*/ 285400 h 545651"/>
                <a:gd name="connsiteX2" fmla="*/ 880376 w 880376"/>
                <a:gd name="connsiteY2" fmla="*/ 414984 h 545651"/>
                <a:gd name="connsiteX3" fmla="*/ 749710 w 880376"/>
                <a:gd name="connsiteY3" fmla="*/ 545650 h 545651"/>
                <a:gd name="connsiteX4" fmla="*/ 192498 w 880376"/>
                <a:gd name="connsiteY4" fmla="*/ 545650 h 545651"/>
                <a:gd name="connsiteX5" fmla="*/ 2027 w 880376"/>
                <a:gd name="connsiteY5" fmla="*/ 355179 h 545651"/>
                <a:gd name="connsiteX6" fmla="*/ 246347 w 880376"/>
                <a:gd name="connsiteY6" fmla="*/ 173378 h 545651"/>
                <a:gd name="connsiteX7" fmla="*/ 528231 w 880376"/>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217 w 878362"/>
                <a:gd name="connsiteY0" fmla="*/ 2823 h 545651"/>
                <a:gd name="connsiteX1" fmla="*/ 753054 w 878362"/>
                <a:gd name="connsiteY1" fmla="*/ 285400 h 545651"/>
                <a:gd name="connsiteX2" fmla="*/ 878362 w 878362"/>
                <a:gd name="connsiteY2" fmla="*/ 414984 h 545651"/>
                <a:gd name="connsiteX3" fmla="*/ 747696 w 878362"/>
                <a:gd name="connsiteY3" fmla="*/ 545650 h 545651"/>
                <a:gd name="connsiteX4" fmla="*/ 190484 w 878362"/>
                <a:gd name="connsiteY4" fmla="*/ 545650 h 545651"/>
                <a:gd name="connsiteX5" fmla="*/ 13 w 878362"/>
                <a:gd name="connsiteY5" fmla="*/ 355179 h 545651"/>
                <a:gd name="connsiteX6" fmla="*/ 244333 w 878362"/>
                <a:gd name="connsiteY6" fmla="*/ 173378 h 545651"/>
                <a:gd name="connsiteX7" fmla="*/ 526217 w 878362"/>
                <a:gd name="connsiteY7" fmla="*/ 2823 h 545651"/>
                <a:gd name="connsiteX0" fmla="*/ 526245 w 878390"/>
                <a:gd name="connsiteY0" fmla="*/ 2823 h 545651"/>
                <a:gd name="connsiteX1" fmla="*/ 753082 w 878390"/>
                <a:gd name="connsiteY1" fmla="*/ 285400 h 545651"/>
                <a:gd name="connsiteX2" fmla="*/ 878390 w 878390"/>
                <a:gd name="connsiteY2" fmla="*/ 414984 h 545651"/>
                <a:gd name="connsiteX3" fmla="*/ 747724 w 878390"/>
                <a:gd name="connsiteY3" fmla="*/ 545650 h 545651"/>
                <a:gd name="connsiteX4" fmla="*/ 190512 w 878390"/>
                <a:gd name="connsiteY4" fmla="*/ 545650 h 545651"/>
                <a:gd name="connsiteX5" fmla="*/ 41 w 878390"/>
                <a:gd name="connsiteY5" fmla="*/ 355179 h 545651"/>
                <a:gd name="connsiteX6" fmla="*/ 244361 w 878390"/>
                <a:gd name="connsiteY6" fmla="*/ 173378 h 545651"/>
                <a:gd name="connsiteX7" fmla="*/ 526245 w 878390"/>
                <a:gd name="connsiteY7" fmla="*/ 2823 h 545651"/>
                <a:gd name="connsiteX0" fmla="*/ 526964 w 879109"/>
                <a:gd name="connsiteY0" fmla="*/ 2823 h 545651"/>
                <a:gd name="connsiteX1" fmla="*/ 753801 w 879109"/>
                <a:gd name="connsiteY1" fmla="*/ 285400 h 545651"/>
                <a:gd name="connsiteX2" fmla="*/ 879109 w 879109"/>
                <a:gd name="connsiteY2" fmla="*/ 414984 h 545651"/>
                <a:gd name="connsiteX3" fmla="*/ 748443 w 879109"/>
                <a:gd name="connsiteY3" fmla="*/ 545650 h 545651"/>
                <a:gd name="connsiteX4" fmla="*/ 191231 w 879109"/>
                <a:gd name="connsiteY4" fmla="*/ 545650 h 545651"/>
                <a:gd name="connsiteX5" fmla="*/ 760 w 879109"/>
                <a:gd name="connsiteY5" fmla="*/ 355179 h 545651"/>
                <a:gd name="connsiteX6" fmla="*/ 245080 w 879109"/>
                <a:gd name="connsiteY6" fmla="*/ 173378 h 545651"/>
                <a:gd name="connsiteX7" fmla="*/ 526964 w 879109"/>
                <a:gd name="connsiteY7" fmla="*/ 2823 h 545651"/>
                <a:gd name="connsiteX0" fmla="*/ 526721 w 878866"/>
                <a:gd name="connsiteY0" fmla="*/ 2823 h 545651"/>
                <a:gd name="connsiteX1" fmla="*/ 753558 w 878866"/>
                <a:gd name="connsiteY1" fmla="*/ 285400 h 545651"/>
                <a:gd name="connsiteX2" fmla="*/ 878866 w 878866"/>
                <a:gd name="connsiteY2" fmla="*/ 414984 h 545651"/>
                <a:gd name="connsiteX3" fmla="*/ 748200 w 878866"/>
                <a:gd name="connsiteY3" fmla="*/ 545650 h 545651"/>
                <a:gd name="connsiteX4" fmla="*/ 190988 w 878866"/>
                <a:gd name="connsiteY4" fmla="*/ 545650 h 545651"/>
                <a:gd name="connsiteX5" fmla="*/ 517 w 878866"/>
                <a:gd name="connsiteY5" fmla="*/ 355179 h 545651"/>
                <a:gd name="connsiteX6" fmla="*/ 244837 w 878866"/>
                <a:gd name="connsiteY6" fmla="*/ 173378 h 545651"/>
                <a:gd name="connsiteX7" fmla="*/ 526721 w 878866"/>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 name="connsiteX0" fmla="*/ 526246 w 878391"/>
                <a:gd name="connsiteY0" fmla="*/ 2823 h 545651"/>
                <a:gd name="connsiteX1" fmla="*/ 753083 w 878391"/>
                <a:gd name="connsiteY1" fmla="*/ 285400 h 545651"/>
                <a:gd name="connsiteX2" fmla="*/ 878391 w 878391"/>
                <a:gd name="connsiteY2" fmla="*/ 414984 h 545651"/>
                <a:gd name="connsiteX3" fmla="*/ 747725 w 878391"/>
                <a:gd name="connsiteY3" fmla="*/ 545650 h 545651"/>
                <a:gd name="connsiteX4" fmla="*/ 190513 w 878391"/>
                <a:gd name="connsiteY4" fmla="*/ 545650 h 545651"/>
                <a:gd name="connsiteX5" fmla="*/ 42 w 878391"/>
                <a:gd name="connsiteY5" fmla="*/ 355179 h 545651"/>
                <a:gd name="connsiteX6" fmla="*/ 244362 w 878391"/>
                <a:gd name="connsiteY6" fmla="*/ 173378 h 545651"/>
                <a:gd name="connsiteX7" fmla="*/ 526246 w 878391"/>
                <a:gd name="connsiteY7" fmla="*/ 2823 h 54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8391" h="545651">
                  <a:moveTo>
                    <a:pt x="526246" y="2823"/>
                  </a:moveTo>
                  <a:cubicBezTo>
                    <a:pt x="663881" y="24023"/>
                    <a:pt x="772336" y="152517"/>
                    <a:pt x="753083" y="285400"/>
                  </a:cubicBezTo>
                  <a:cubicBezTo>
                    <a:pt x="852208" y="299089"/>
                    <a:pt x="878212" y="375742"/>
                    <a:pt x="878391" y="414984"/>
                  </a:cubicBezTo>
                  <a:cubicBezTo>
                    <a:pt x="878627" y="466609"/>
                    <a:pt x="833938" y="546043"/>
                    <a:pt x="747725" y="545650"/>
                  </a:cubicBezTo>
                  <a:lnTo>
                    <a:pt x="190513" y="545650"/>
                  </a:lnTo>
                  <a:cubicBezTo>
                    <a:pt x="77130" y="544985"/>
                    <a:pt x="2268" y="445667"/>
                    <a:pt x="42" y="355179"/>
                  </a:cubicBezTo>
                  <a:cubicBezTo>
                    <a:pt x="-2184" y="264691"/>
                    <a:pt x="84465" y="123521"/>
                    <a:pt x="244362" y="173378"/>
                  </a:cubicBezTo>
                  <a:cubicBezTo>
                    <a:pt x="271526" y="75658"/>
                    <a:pt x="394045" y="-17540"/>
                    <a:pt x="526246" y="2823"/>
                  </a:cubicBez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IN" sz="1961" b="1" i="0" u="none" strike="noStrike" kern="1200" cap="none" spc="0" normalizeH="0" baseline="0" noProof="0">
                <a:ln>
                  <a:noFill/>
                </a:ln>
                <a:solidFill>
                  <a:srgbClr val="FFFFFF"/>
                </a:solidFill>
                <a:effectLst/>
                <a:uLnTx/>
                <a:uFillTx/>
                <a:latin typeface="Segoe UI Light"/>
                <a:ea typeface="Segoe UI" pitchFamily="34" charset="0"/>
                <a:cs typeface="Segoe UI" pitchFamily="34" charset="0"/>
              </a:endParaRPr>
            </a:p>
          </p:txBody>
        </p:sp>
        <p:sp>
          <p:nvSpPr>
            <p:cNvPr id="22" name="Arrow: Up 21">
              <a:extLst>
                <a:ext uri="{FF2B5EF4-FFF2-40B4-BE49-F238E27FC236}">
                  <a16:creationId xmlns:a16="http://schemas.microsoft.com/office/drawing/2014/main" id="{991416C9-14B3-4228-A975-86D26BB04092}"/>
                </a:ext>
              </a:extLst>
            </p:cNvPr>
            <p:cNvSpPr/>
            <p:nvPr/>
          </p:nvSpPr>
          <p:spPr bwMode="auto">
            <a:xfrm>
              <a:off x="6998520" y="1585232"/>
              <a:ext cx="272376" cy="438698"/>
            </a:xfrm>
            <a:prstGeom prst="upArrow">
              <a:avLst>
                <a:gd name="adj1" fmla="val 50000"/>
                <a:gd name="adj2" fmla="val 54496"/>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6" name="TextBox 5">
            <a:extLst>
              <a:ext uri="{FF2B5EF4-FFF2-40B4-BE49-F238E27FC236}">
                <a16:creationId xmlns:a16="http://schemas.microsoft.com/office/drawing/2014/main" id="{BE1676BF-A53F-42B8-B63B-4683EF04CA6C}"/>
              </a:ext>
            </a:extLst>
          </p:cNvPr>
          <p:cNvSpPr txBox="1"/>
          <p:nvPr/>
        </p:nvSpPr>
        <p:spPr>
          <a:xfrm>
            <a:off x="5998143" y="4730175"/>
            <a:ext cx="3079764" cy="305961"/>
          </a:xfrm>
          <a:prstGeom prst="rect">
            <a:avLst/>
          </a:prstGeom>
        </p:spPr>
        <p:txBody>
          <a:bodyPr wrap="square" lIns="89643" tIns="44821" rIns="89643" bIns="44821" rtlCol="0">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Migration</a:t>
            </a:r>
          </a:p>
        </p:txBody>
      </p:sp>
      <p:sp>
        <p:nvSpPr>
          <p:cNvPr id="3" name="TextBox 2">
            <a:extLst>
              <a:ext uri="{FF2B5EF4-FFF2-40B4-BE49-F238E27FC236}">
                <a16:creationId xmlns:a16="http://schemas.microsoft.com/office/drawing/2014/main" id="{9F777E5A-0974-4692-AE35-30FB7A26EFD7}"/>
              </a:ext>
            </a:extLst>
          </p:cNvPr>
          <p:cNvSpPr txBox="1"/>
          <p:nvPr/>
        </p:nvSpPr>
        <p:spPr>
          <a:xfrm>
            <a:off x="6358923" y="5016804"/>
            <a:ext cx="2358204" cy="818159"/>
          </a:xfrm>
          <a:prstGeom prst="rect">
            <a:avLst/>
          </a:prstGeom>
        </p:spPr>
        <p:txBody>
          <a:bodyPr wrap="square" lIns="91428" tIns="45713" rIns="91428" bIns="45713" rtlCol="0" anchor="t">
            <a:spAutoFit/>
          </a:bodyPr>
          <a:lstStyle>
            <a:defPPr>
              <a:defRPr lang="en-US"/>
            </a:defPPr>
            <a:lvl1pPr marR="0" lvl="0" indent="0" algn="ctr" defTabSz="914400" fontAlgn="auto">
              <a:lnSpc>
                <a:spcPct val="90000"/>
              </a:lnSpc>
              <a:spcBef>
                <a:spcPts val="0"/>
              </a:spcBef>
              <a:spcAft>
                <a:spcPts val="588"/>
              </a:spcAft>
              <a:buClrTx/>
              <a:buSzTx/>
              <a:buFontTx/>
              <a:buNone/>
              <a:tabLst/>
              <a:defRPr sz="1100">
                <a:latin typeface="Segoe UI"/>
              </a:defRPr>
            </a:lvl1pPr>
          </a:lstStyle>
          <a:p>
            <a:pPr marL="0" marR="0" lvl="0" indent="0" algn="ctr" defTabSz="914377" rtl="0" eaLnBrk="1" fontAlgn="auto" latinLnBrk="0" hangingPunct="1">
              <a:lnSpc>
                <a:spcPct val="100000"/>
              </a:lnSpc>
              <a:spcBef>
                <a:spcPts val="0"/>
              </a:spcBef>
              <a:spcAft>
                <a:spcPts val="533"/>
              </a:spcAft>
              <a:buClrTx/>
              <a:buSzTx/>
              <a:buFontTx/>
              <a:buNone/>
              <a:tabLst/>
              <a:defRPr/>
            </a:pPr>
            <a:r>
              <a:rPr kumimoji="0" lang="en-US" sz="1100" b="0" i="0" u="none" strike="noStrike" kern="1200" cap="none" spc="0" normalizeH="0" baseline="0" noProof="0">
                <a:ln>
                  <a:noFill/>
                </a:ln>
                <a:solidFill>
                  <a:prstClr val="white"/>
                </a:solidFill>
                <a:effectLst/>
                <a:uLnTx/>
                <a:uFillTx/>
                <a:latin typeface="Segoe UI"/>
                <a:ea typeface="+mn-ea"/>
                <a:cs typeface="+mn-cs"/>
              </a:rPr>
              <a:t>Azure Database Migration Service, Azure SQL Migration extension in Azure Data Studio</a:t>
            </a:r>
          </a:p>
          <a:p>
            <a:pPr marL="0" marR="0" lvl="0" indent="0" algn="l" defTabSz="932573" rtl="0" eaLnBrk="1" fontAlgn="auto" latinLnBrk="0" hangingPunct="1">
              <a:lnSpc>
                <a:spcPct val="100000"/>
              </a:lnSpc>
              <a:spcBef>
                <a:spcPts val="0"/>
              </a:spcBef>
              <a:spcAft>
                <a:spcPts val="544"/>
              </a:spcAft>
              <a:buClrTx/>
              <a:buSzTx/>
              <a:buFontTx/>
              <a:buNone/>
              <a:tabLst/>
              <a:defRPr/>
            </a:pPr>
            <a:endParaRPr kumimoji="0" lang="en-US" sz="1000" b="0" i="0" u="none" strike="noStrike" kern="1200" cap="none" spc="0" normalizeH="0" baseline="0" noProof="0">
              <a:ln>
                <a:noFill/>
              </a:ln>
              <a:solidFill>
                <a:prstClr val="white"/>
              </a:solidFill>
              <a:effectLst/>
              <a:uLnTx/>
              <a:uFillTx/>
              <a:latin typeface="Segoe UI Semibold"/>
              <a:ea typeface="+mn-ea"/>
              <a:cs typeface="+mn-cs"/>
            </a:endParaRPr>
          </a:p>
        </p:txBody>
      </p:sp>
      <p:sp>
        <p:nvSpPr>
          <p:cNvPr id="7" name="TextBox 6">
            <a:extLst>
              <a:ext uri="{FF2B5EF4-FFF2-40B4-BE49-F238E27FC236}">
                <a16:creationId xmlns:a16="http://schemas.microsoft.com/office/drawing/2014/main" id="{50E6D8CE-0AE4-4D46-933B-B09E6FFBB2AD}"/>
              </a:ext>
            </a:extLst>
          </p:cNvPr>
          <p:cNvSpPr txBox="1"/>
          <p:nvPr/>
        </p:nvSpPr>
        <p:spPr>
          <a:xfrm>
            <a:off x="10169587" y="1755638"/>
            <a:ext cx="1579854" cy="305961"/>
          </a:xfrm>
          <a:prstGeom prst="rect">
            <a:avLst/>
          </a:prstGeom>
        </p:spPr>
        <p:txBody>
          <a:bodyPr wrap="square" lIns="89643" tIns="44821" rIns="89643" bIns="44821" rtlCol="0">
            <a:spAutoFit/>
          </a:bodyPr>
          <a:lstStyle>
            <a:defPPr>
              <a:defRPr lang="en-US"/>
            </a:defPPr>
            <a:lvl1pPr algn="ctr">
              <a:lnSpc>
                <a:spcPct val="90000"/>
              </a:lnSpc>
              <a:spcAft>
                <a:spcPts val="600"/>
              </a:spcAft>
              <a:defRPr sz="1200">
                <a:solidFill>
                  <a:schemeClr val="tx2"/>
                </a:solidFill>
              </a:defRPr>
            </a:lvl1pPr>
          </a:lstStyle>
          <a:p>
            <a:pPr marL="0" marR="0" lvl="0" indent="0" algn="ctr" defTabSz="914377" rtl="0" eaLnBrk="1" fontAlgn="auto" latinLnBrk="0" hangingPunct="1">
              <a:lnSpc>
                <a:spcPct val="100000"/>
              </a:lnSpc>
              <a:spcBef>
                <a:spcPts val="0"/>
              </a:spcBef>
              <a:spcAft>
                <a:spcPts val="588"/>
              </a:spcAft>
              <a:buClrTx/>
              <a:buSzTx/>
              <a:buFontTx/>
              <a:buNone/>
              <a:tabLst/>
              <a:defRPr/>
            </a:pPr>
            <a:r>
              <a:rPr kumimoji="0" lang="en-US" sz="1400" b="0" i="0" u="none" strike="noStrike" kern="1200" cap="none" spc="0" normalizeH="0" baseline="0" noProof="0">
                <a:ln>
                  <a:noFill/>
                </a:ln>
                <a:solidFill>
                  <a:prstClr val="white"/>
                </a:solidFill>
                <a:effectLst/>
                <a:uLnTx/>
                <a:uFillTx/>
                <a:latin typeface="Segoe UI Semibold"/>
                <a:ea typeface="+mn-ea"/>
                <a:cs typeface="+mn-cs"/>
              </a:rPr>
              <a:t>Microsoft Azure</a:t>
            </a:r>
          </a:p>
        </p:txBody>
      </p:sp>
      <p:cxnSp>
        <p:nvCxnSpPr>
          <p:cNvPr id="28" name="Straight Arrow Connector 27">
            <a:extLst>
              <a:ext uri="{FF2B5EF4-FFF2-40B4-BE49-F238E27FC236}">
                <a16:creationId xmlns:a16="http://schemas.microsoft.com/office/drawing/2014/main" id="{FAE45592-AFE2-44D9-8723-A2C24A0A5E76}"/>
              </a:ext>
              <a:ext uri="{C183D7F6-B498-43B3-948B-1728B52AA6E4}">
                <adec:decorative xmlns:adec="http://schemas.microsoft.com/office/drawing/2017/decorative" val="1"/>
              </a:ext>
            </a:extLst>
          </p:cNvPr>
          <p:cNvCxnSpPr>
            <a:cxnSpLocks/>
          </p:cNvCxnSpPr>
          <p:nvPr/>
        </p:nvCxnSpPr>
        <p:spPr>
          <a:xfrm>
            <a:off x="4768728" y="4030014"/>
            <a:ext cx="1935443" cy="0"/>
          </a:xfrm>
          <a:prstGeom prst="straightConnector1">
            <a:avLst/>
          </a:prstGeom>
          <a:ln w="127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9" name="Right Bracket 28">
            <a:extLst>
              <a:ext uri="{FF2B5EF4-FFF2-40B4-BE49-F238E27FC236}">
                <a16:creationId xmlns:a16="http://schemas.microsoft.com/office/drawing/2014/main" id="{9964FFE2-3869-49B3-A8B1-BFED4D1EFBA5}"/>
              </a:ext>
              <a:ext uri="{C183D7F6-B498-43B3-948B-1728B52AA6E4}">
                <adec:decorative xmlns:adec="http://schemas.microsoft.com/office/drawing/2017/decorative" val="1"/>
              </a:ext>
            </a:extLst>
          </p:cNvPr>
          <p:cNvSpPr/>
          <p:nvPr/>
        </p:nvSpPr>
        <p:spPr>
          <a:xfrm>
            <a:off x="1806740" y="2186911"/>
            <a:ext cx="47989" cy="4273156"/>
          </a:xfrm>
          <a:prstGeom prst="rightBracket">
            <a:avLst>
              <a:gd name="adj" fmla="val 0"/>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30" name="Right Bracket 29">
            <a:extLst>
              <a:ext uri="{FF2B5EF4-FFF2-40B4-BE49-F238E27FC236}">
                <a16:creationId xmlns:a16="http://schemas.microsoft.com/office/drawing/2014/main" id="{8ED1CE15-CB6E-43C4-BCF6-095A5B97FD38}"/>
              </a:ext>
              <a:ext uri="{C183D7F6-B498-43B3-948B-1728B52AA6E4}">
                <adec:decorative xmlns:adec="http://schemas.microsoft.com/office/drawing/2017/decorative" val="1"/>
              </a:ext>
            </a:extLst>
          </p:cNvPr>
          <p:cNvSpPr/>
          <p:nvPr/>
        </p:nvSpPr>
        <p:spPr>
          <a:xfrm flipH="1">
            <a:off x="10190061" y="2563182"/>
            <a:ext cx="153204" cy="2933664"/>
          </a:xfrm>
          <a:prstGeom prst="rightBracket">
            <a:avLst>
              <a:gd name="adj" fmla="val 0"/>
            </a:avLst>
          </a:prstGeom>
          <a:ln w="1270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cxnSp>
        <p:nvCxnSpPr>
          <p:cNvPr id="31" name="Straight Arrow Connector 30">
            <a:extLst>
              <a:ext uri="{FF2B5EF4-FFF2-40B4-BE49-F238E27FC236}">
                <a16:creationId xmlns:a16="http://schemas.microsoft.com/office/drawing/2014/main" id="{1ED658CC-36FF-4CD4-8DC5-1AD1732A2D45}"/>
              </a:ext>
              <a:ext uri="{C183D7F6-B498-43B3-948B-1728B52AA6E4}">
                <adec:decorative xmlns:adec="http://schemas.microsoft.com/office/drawing/2017/decorative" val="1"/>
              </a:ext>
            </a:extLst>
          </p:cNvPr>
          <p:cNvCxnSpPr>
            <a:cxnSpLocks/>
          </p:cNvCxnSpPr>
          <p:nvPr/>
        </p:nvCxnSpPr>
        <p:spPr>
          <a:xfrm>
            <a:off x="1936015" y="4030014"/>
            <a:ext cx="1353285" cy="0"/>
          </a:xfrm>
          <a:prstGeom prst="straightConnector1">
            <a:avLst/>
          </a:prstGeom>
          <a:ln w="12700">
            <a:solidFill>
              <a:schemeClr val="accent2"/>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D683387-6BA9-4E73-BCFF-07B9208972C2}"/>
              </a:ext>
              <a:ext uri="{C183D7F6-B498-43B3-948B-1728B52AA6E4}">
                <adec:decorative xmlns:adec="http://schemas.microsoft.com/office/drawing/2017/decorative" val="1"/>
              </a:ext>
            </a:extLst>
          </p:cNvPr>
          <p:cNvCxnSpPr>
            <a:cxnSpLocks/>
          </p:cNvCxnSpPr>
          <p:nvPr/>
        </p:nvCxnSpPr>
        <p:spPr>
          <a:xfrm>
            <a:off x="8750300" y="4030014"/>
            <a:ext cx="1439761" cy="0"/>
          </a:xfrm>
          <a:prstGeom prst="straightConnector1">
            <a:avLst/>
          </a:prstGeom>
          <a:ln w="12700">
            <a:solidFill>
              <a:schemeClr val="accent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1" name="AutoShape 4">
            <a:extLst>
              <a:ext uri="{FF2B5EF4-FFF2-40B4-BE49-F238E27FC236}">
                <a16:creationId xmlns:a16="http://schemas.microsoft.com/office/drawing/2014/main" id="{D617B2D7-7B49-4BBA-8860-4CD4DCB28912}"/>
              </a:ext>
              <a:ext uri="{C183D7F6-B498-43B3-948B-1728B52AA6E4}">
                <adec:decorative xmlns:adec="http://schemas.microsoft.com/office/drawing/2017/decorative" val="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pic>
        <p:nvPicPr>
          <p:cNvPr id="50" name="Graphic 49" descr="Azure sql logo">
            <a:extLst>
              <a:ext uri="{FF2B5EF4-FFF2-40B4-BE49-F238E27FC236}">
                <a16:creationId xmlns:a16="http://schemas.microsoft.com/office/drawing/2014/main" id="{D65CADE4-1E02-4671-9B54-9EB96101047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0627214" y="2614287"/>
            <a:ext cx="539356" cy="539356"/>
          </a:xfrm>
          <a:prstGeom prst="rect">
            <a:avLst/>
          </a:prstGeom>
        </p:spPr>
      </p:pic>
      <p:pic>
        <p:nvPicPr>
          <p:cNvPr id="47" name="Graphic 46" descr="Azure MySQL logo">
            <a:extLst>
              <a:ext uri="{FF2B5EF4-FFF2-40B4-BE49-F238E27FC236}">
                <a16:creationId xmlns:a16="http://schemas.microsoft.com/office/drawing/2014/main" id="{E90C2963-C0AF-48F4-8F8D-39D6F3EA5D7F}"/>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0669567" y="3453323"/>
            <a:ext cx="497160" cy="497160"/>
          </a:xfrm>
          <a:prstGeom prst="rect">
            <a:avLst/>
          </a:prstGeom>
        </p:spPr>
      </p:pic>
      <p:pic>
        <p:nvPicPr>
          <p:cNvPr id="49" name="Graphic 48" descr="Postgresql logo">
            <a:extLst>
              <a:ext uri="{FF2B5EF4-FFF2-40B4-BE49-F238E27FC236}">
                <a16:creationId xmlns:a16="http://schemas.microsoft.com/office/drawing/2014/main" id="{EF9BA6AA-5CA6-437E-9494-F2D74FF3866C}"/>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10675414" y="4250163"/>
            <a:ext cx="497161" cy="497161"/>
          </a:xfrm>
          <a:prstGeom prst="rect">
            <a:avLst/>
          </a:prstGeom>
        </p:spPr>
      </p:pic>
      <p:pic>
        <p:nvPicPr>
          <p:cNvPr id="48" name="Graphic 47" descr="Azure Cosmos DB logo">
            <a:extLst>
              <a:ext uri="{FF2B5EF4-FFF2-40B4-BE49-F238E27FC236}">
                <a16:creationId xmlns:a16="http://schemas.microsoft.com/office/drawing/2014/main" id="{1B2A8602-5152-4DA4-BD84-7CB470A8A1A6}"/>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0741304" y="5016804"/>
            <a:ext cx="461985" cy="461985"/>
          </a:xfrm>
          <a:prstGeom prst="rect">
            <a:avLst/>
          </a:prstGeom>
        </p:spPr>
      </p:pic>
    </p:spTree>
    <p:extLst>
      <p:ext uri="{BB962C8B-B14F-4D97-AF65-F5344CB8AC3E}">
        <p14:creationId xmlns:p14="http://schemas.microsoft.com/office/powerpoint/2010/main" val="1277304208"/>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88263" y="457200"/>
            <a:ext cx="5012437" cy="1661993"/>
          </a:xfrm>
        </p:spPr>
        <p:txBody>
          <a:bodyPr/>
          <a:lstStyle/>
          <a:p>
            <a:r>
              <a:rPr lang="en-US"/>
              <a:t>The Allscripts prescription for agility: </a:t>
            </a:r>
            <a:r>
              <a:rPr lang="en-US">
                <a:solidFill>
                  <a:schemeClr val="accent2"/>
                </a:solidFill>
              </a:rPr>
              <a:t>lift and shift to the cloud</a:t>
            </a:r>
          </a:p>
        </p:txBody>
      </p:sp>
      <p:sp>
        <p:nvSpPr>
          <p:cNvPr id="4" name="Text Placeholder 3">
            <a:extLst>
              <a:ext uri="{FF2B5EF4-FFF2-40B4-BE49-F238E27FC236}">
                <a16:creationId xmlns:a16="http://schemas.microsoft.com/office/drawing/2014/main" id="{D16D7818-36BB-46F3-A5D7-CF8C585CE34F}"/>
              </a:ext>
            </a:extLst>
          </p:cNvPr>
          <p:cNvSpPr>
            <a:spLocks noGrp="1"/>
          </p:cNvSpPr>
          <p:nvPr>
            <p:ph type="body" sz="quarter" idx="11"/>
          </p:nvPr>
        </p:nvSpPr>
        <p:spPr>
          <a:xfrm>
            <a:off x="588963" y="1732788"/>
            <a:ext cx="5011737" cy="1938992"/>
          </a:xfrm>
        </p:spPr>
        <p:txBody>
          <a:bodyPr/>
          <a:lstStyle/>
          <a:p>
            <a:r>
              <a:rPr lang="en-US">
                <a:solidFill>
                  <a:schemeClr val="tx1"/>
                </a:solidFill>
              </a:rPr>
              <a:t>Allscripts is a leading healthcare software manufacturer</a:t>
            </a:r>
            <a:r>
              <a:rPr lang="en-US"/>
              <a:t>, serving physician practices, hospitals, health plans, and Big Pharma. To transform its applications frequently and host them securely and reliably, Allscripts has started to use Microsoft Azure. In just three weeks, </a:t>
            </a:r>
            <a:r>
              <a:rPr lang="en-US">
                <a:solidFill>
                  <a:schemeClr val="accent2"/>
                </a:solidFill>
                <a:latin typeface="+mj-lt"/>
              </a:rPr>
              <a:t>the company lifted and shifted dozens of acquired applications running on 1,000 virtual machines to Azure. </a:t>
            </a:r>
            <a:r>
              <a:rPr lang="en-US"/>
              <a:t>Allscripts also develops software in Azure and realizes dramatic time-to-market gains and savings by using the Azure platform as a service offering.</a:t>
            </a:r>
          </a:p>
        </p:txBody>
      </p:sp>
      <p:pic>
        <p:nvPicPr>
          <p:cNvPr id="21" name="Picture Placeholder 20" descr="Doctor talking to a patient">
            <a:extLst>
              <a:ext uri="{FF2B5EF4-FFF2-40B4-BE49-F238E27FC236}">
                <a16:creationId xmlns:a16="http://schemas.microsoft.com/office/drawing/2014/main" id="{14A99E1F-7C18-40C7-9F53-15FA0B35A01B}"/>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p:pic>
      <p:pic>
        <p:nvPicPr>
          <p:cNvPr id="24" name="Picture 23" descr="Allscripts logo">
            <a:extLst>
              <a:ext uri="{FF2B5EF4-FFF2-40B4-BE49-F238E27FC236}">
                <a16:creationId xmlns:a16="http://schemas.microsoft.com/office/drawing/2014/main" id="{7C4E25A8-7C13-4C97-809E-6CB61B38F13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56295" y="6077577"/>
            <a:ext cx="2119915" cy="435682"/>
          </a:xfrm>
          <a:prstGeom prst="rect">
            <a:avLst/>
          </a:prstGeom>
        </p:spPr>
      </p:pic>
      <p:sp>
        <p:nvSpPr>
          <p:cNvPr id="30" name="TextBox 29">
            <a:extLst>
              <a:ext uri="{FF2B5EF4-FFF2-40B4-BE49-F238E27FC236}">
                <a16:creationId xmlns:a16="http://schemas.microsoft.com/office/drawing/2014/main" id="{ED3820F8-0978-4C1F-AA2B-E921D9166473}"/>
              </a:ext>
            </a:extLst>
          </p:cNvPr>
          <p:cNvSpPr txBox="1"/>
          <p:nvPr/>
        </p:nvSpPr>
        <p:spPr>
          <a:xfrm>
            <a:off x="3555442" y="5825331"/>
            <a:ext cx="1487548" cy="84638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Products and services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Microsoft Azure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Azure Cosmos DB</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Azure Site Recovery</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Azure SQL Database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Azure Virtual Machines</a:t>
            </a:r>
          </a:p>
        </p:txBody>
      </p:sp>
      <p:sp>
        <p:nvSpPr>
          <p:cNvPr id="31" name="TextBox 30">
            <a:extLst>
              <a:ext uri="{FF2B5EF4-FFF2-40B4-BE49-F238E27FC236}">
                <a16:creationId xmlns:a16="http://schemas.microsoft.com/office/drawing/2014/main" id="{E6B3E259-C280-4A7C-B6A2-25BB48F6EE86}"/>
              </a:ext>
            </a:extLst>
          </p:cNvPr>
          <p:cNvSpPr txBox="1"/>
          <p:nvPr/>
        </p:nvSpPr>
        <p:spPr>
          <a:xfrm>
            <a:off x="5518214" y="5825331"/>
            <a:ext cx="118872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Organization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10,000 employees</a:t>
            </a:r>
          </a:p>
        </p:txBody>
      </p:sp>
      <p:sp>
        <p:nvSpPr>
          <p:cNvPr id="32" name="TextBox 31">
            <a:extLst>
              <a:ext uri="{FF2B5EF4-FFF2-40B4-BE49-F238E27FC236}">
                <a16:creationId xmlns:a16="http://schemas.microsoft.com/office/drawing/2014/main" id="{2A57876F-0438-49A5-B20C-0D2E91648675}"/>
              </a:ext>
            </a:extLst>
          </p:cNvPr>
          <p:cNvSpPr txBox="1"/>
          <p:nvPr/>
        </p:nvSpPr>
        <p:spPr>
          <a:xfrm>
            <a:off x="6903849" y="5825331"/>
            <a:ext cx="1188720"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Industry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Partner professional services</a:t>
            </a:r>
          </a:p>
        </p:txBody>
      </p:sp>
      <p:sp>
        <p:nvSpPr>
          <p:cNvPr id="33" name="TextBox 32">
            <a:extLst>
              <a:ext uri="{FF2B5EF4-FFF2-40B4-BE49-F238E27FC236}">
                <a16:creationId xmlns:a16="http://schemas.microsoft.com/office/drawing/2014/main" id="{C250DC1D-0A17-475B-B822-AA355D0D4823}"/>
              </a:ext>
            </a:extLst>
          </p:cNvPr>
          <p:cNvSpPr txBox="1"/>
          <p:nvPr/>
        </p:nvSpPr>
        <p:spPr>
          <a:xfrm>
            <a:off x="8289484" y="5825331"/>
            <a:ext cx="118872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Country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United States</a:t>
            </a:r>
          </a:p>
        </p:txBody>
      </p:sp>
      <p:pic>
        <p:nvPicPr>
          <p:cNvPr id="23" name="Picture 22">
            <a:hlinkClick r:id="rId5"/>
            <a:extLst>
              <a:ext uri="{FF2B5EF4-FFF2-40B4-BE49-F238E27FC236}">
                <a16:creationId xmlns:a16="http://schemas.microsoft.com/office/drawing/2014/main" id="{E42C9325-7EDC-496C-A1B3-107B04C0C44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269412" y="6087102"/>
            <a:ext cx="339976" cy="374845"/>
          </a:xfrm>
          <a:prstGeom prst="rect">
            <a:avLst/>
          </a:prstGeom>
        </p:spPr>
      </p:pic>
    </p:spTree>
    <p:extLst>
      <p:ext uri="{BB962C8B-B14F-4D97-AF65-F5344CB8AC3E}">
        <p14:creationId xmlns:p14="http://schemas.microsoft.com/office/powerpoint/2010/main" val="754485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588263" y="457200"/>
            <a:ext cx="5012437" cy="1723549"/>
          </a:xfrm>
        </p:spPr>
        <p:txBody>
          <a:bodyPr/>
          <a:lstStyle/>
          <a:p>
            <a:r>
              <a:rPr lang="en-US"/>
              <a:t>Komatsu achieves breakthrough performance gains and savings </a:t>
            </a:r>
            <a:r>
              <a:rPr lang="en-US">
                <a:solidFill>
                  <a:schemeClr val="accent2"/>
                </a:solidFill>
              </a:rPr>
              <a:t>with Azure SQL Managed Instance</a:t>
            </a:r>
          </a:p>
        </p:txBody>
      </p:sp>
      <p:sp>
        <p:nvSpPr>
          <p:cNvPr id="3" name="Text Placeholder 2">
            <a:extLst>
              <a:ext uri="{FF2B5EF4-FFF2-40B4-BE49-F238E27FC236}">
                <a16:creationId xmlns:a16="http://schemas.microsoft.com/office/drawing/2014/main" id="{EE170E0F-A224-4AC4-93A2-64DD016378B3}"/>
              </a:ext>
            </a:extLst>
          </p:cNvPr>
          <p:cNvSpPr>
            <a:spLocks noGrp="1"/>
          </p:cNvSpPr>
          <p:nvPr>
            <p:ph type="body" sz="quarter" idx="11"/>
          </p:nvPr>
        </p:nvSpPr>
        <p:spPr>
          <a:xfrm>
            <a:off x="588963" y="2683627"/>
            <a:ext cx="5011737" cy="2154436"/>
          </a:xfrm>
        </p:spPr>
        <p:txBody>
          <a:bodyPr/>
          <a:lstStyle/>
          <a:p>
            <a:r>
              <a:rPr lang="en-US"/>
              <a:t>Komatsu builds and sells a lot of heavy equipment, but the company knows that it takes more than machines to be successful. Using data to gain a better understanding of its own business—and to help customers better understand theirs—is key to developing innovative services and leading its industry. </a:t>
            </a:r>
            <a:r>
              <a:rPr lang="en-US">
                <a:solidFill>
                  <a:schemeClr val="tx1"/>
                </a:solidFill>
              </a:rPr>
              <a:t>By moving mainframe applications to Microsoft Azure SQL Managed Instance, </a:t>
            </a:r>
            <a:r>
              <a:rPr lang="en-US">
                <a:solidFill>
                  <a:schemeClr val="accent2"/>
                </a:solidFill>
                <a:latin typeface="+mj-lt"/>
              </a:rPr>
              <a:t>Komatsu Australia is improving performance, reducing costs by half, and providing employees and customers with the data they need when they need it.</a:t>
            </a:r>
          </a:p>
        </p:txBody>
      </p:sp>
      <p:pic>
        <p:nvPicPr>
          <p:cNvPr id="8" name="Picture Placeholder 7" descr="Komaisu equipment">
            <a:extLst>
              <a:ext uri="{FF2B5EF4-FFF2-40B4-BE49-F238E27FC236}">
                <a16:creationId xmlns:a16="http://schemas.microsoft.com/office/drawing/2014/main" id="{69BC3ED8-016B-AC4A-91C1-E92E5BE5B1C9}"/>
              </a:ext>
            </a:extLst>
          </p:cNvPr>
          <p:cNvPicPr>
            <a:picLocks noGrp="1" noChangeAspect="1"/>
          </p:cNvPicPr>
          <p:nvPr>
            <p:ph type="pic" sz="quarter" idx="10"/>
          </p:nvPr>
        </p:nvPicPr>
        <p:blipFill rotWithShape="1">
          <a:blip r:embed="rId3" cstate="screen">
            <a:extLst>
              <a:ext uri="{28A0092B-C50C-407E-A947-70E740481C1C}">
                <a14:useLocalDpi xmlns:a14="http://schemas.microsoft.com/office/drawing/2010/main"/>
              </a:ext>
            </a:extLst>
          </a:blip>
          <a:srcRect/>
          <a:stretch/>
        </p:blipFill>
        <p:spPr>
          <a:xfrm>
            <a:off x="6096000" y="0"/>
            <a:ext cx="6096000" cy="5684838"/>
          </a:xfrm>
        </p:spPr>
      </p:pic>
      <p:pic>
        <p:nvPicPr>
          <p:cNvPr id="32" name="Picture 31" descr="Komaisu logo&#10;">
            <a:extLst>
              <a:ext uri="{FF2B5EF4-FFF2-40B4-BE49-F238E27FC236}">
                <a16:creationId xmlns:a16="http://schemas.microsoft.com/office/drawing/2014/main" id="{0233DDBC-2659-4A05-BDA8-37240980D30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8963" y="6010077"/>
            <a:ext cx="2426754" cy="467675"/>
          </a:xfrm>
          <a:prstGeom prst="rect">
            <a:avLst/>
          </a:prstGeom>
        </p:spPr>
      </p:pic>
      <p:sp>
        <p:nvSpPr>
          <p:cNvPr id="34" name="TextBox 33">
            <a:extLst>
              <a:ext uri="{FF2B5EF4-FFF2-40B4-BE49-F238E27FC236}">
                <a16:creationId xmlns:a16="http://schemas.microsoft.com/office/drawing/2014/main" id="{0E0B2923-13C7-445D-B275-0CA133F6C824}"/>
              </a:ext>
            </a:extLst>
          </p:cNvPr>
          <p:cNvSpPr txBox="1"/>
          <p:nvPr/>
        </p:nvSpPr>
        <p:spPr>
          <a:xfrm>
            <a:off x="3555442" y="5833206"/>
            <a:ext cx="1765857" cy="846386"/>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Products and services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Microsoft Azure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Azure Analysis Services</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Azure ExpressRoute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Azure SQL Managed Instance</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Microsoft Power BI</a:t>
            </a:r>
          </a:p>
        </p:txBody>
      </p:sp>
      <p:sp>
        <p:nvSpPr>
          <p:cNvPr id="35" name="TextBox 34">
            <a:extLst>
              <a:ext uri="{FF2B5EF4-FFF2-40B4-BE49-F238E27FC236}">
                <a16:creationId xmlns:a16="http://schemas.microsoft.com/office/drawing/2014/main" id="{5CE5FEAA-AB2B-4798-914A-20789A9C310B}"/>
              </a:ext>
            </a:extLst>
          </p:cNvPr>
          <p:cNvSpPr txBox="1"/>
          <p:nvPr/>
        </p:nvSpPr>
        <p:spPr>
          <a:xfrm>
            <a:off x="5518214" y="5833206"/>
            <a:ext cx="118872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Organization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3,200 employees</a:t>
            </a:r>
          </a:p>
        </p:txBody>
      </p:sp>
      <p:sp>
        <p:nvSpPr>
          <p:cNvPr id="36" name="TextBox 35">
            <a:extLst>
              <a:ext uri="{FF2B5EF4-FFF2-40B4-BE49-F238E27FC236}">
                <a16:creationId xmlns:a16="http://schemas.microsoft.com/office/drawing/2014/main" id="{E7B9A53B-5642-40A3-800B-803A0357194F}"/>
              </a:ext>
            </a:extLst>
          </p:cNvPr>
          <p:cNvSpPr txBox="1"/>
          <p:nvPr/>
        </p:nvSpPr>
        <p:spPr>
          <a:xfrm>
            <a:off x="6903849" y="5833206"/>
            <a:ext cx="118872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Industry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82828"/>
                </a:solidFill>
                <a:effectLst/>
                <a:uLnTx/>
                <a:uFillTx/>
                <a:latin typeface="Segoe UI"/>
                <a:ea typeface="+mn-ea"/>
                <a:cs typeface="+mn-cs"/>
              </a:rPr>
              <a:t>Manufacturing</a:t>
            </a:r>
          </a:p>
        </p:txBody>
      </p:sp>
      <p:sp>
        <p:nvSpPr>
          <p:cNvPr id="37" name="TextBox 36">
            <a:extLst>
              <a:ext uri="{FF2B5EF4-FFF2-40B4-BE49-F238E27FC236}">
                <a16:creationId xmlns:a16="http://schemas.microsoft.com/office/drawing/2014/main" id="{4BE5C111-E4BB-4DA2-A993-70C7C55B1DE1}"/>
              </a:ext>
            </a:extLst>
          </p:cNvPr>
          <p:cNvSpPr txBox="1"/>
          <p:nvPr/>
        </p:nvSpPr>
        <p:spPr>
          <a:xfrm>
            <a:off x="8289484" y="5833206"/>
            <a:ext cx="118872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prstClr val="black"/>
                </a:solidFill>
                <a:effectLst/>
                <a:uLnTx/>
                <a:uFillTx/>
                <a:latin typeface="Segoe UI"/>
                <a:ea typeface="+mn-ea"/>
                <a:cs typeface="+mn-cs"/>
              </a:rPr>
              <a:t>Country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Segoe UI"/>
                <a:ea typeface="+mn-ea"/>
                <a:cs typeface="+mn-cs"/>
              </a:rPr>
              <a:t>Australia</a:t>
            </a:r>
          </a:p>
        </p:txBody>
      </p:sp>
      <p:sp>
        <p:nvSpPr>
          <p:cNvPr id="38" name="TextBox 37">
            <a:extLst>
              <a:ext uri="{FF2B5EF4-FFF2-40B4-BE49-F238E27FC236}">
                <a16:creationId xmlns:a16="http://schemas.microsoft.com/office/drawing/2014/main" id="{B8848FD4-5D3C-4AAE-8242-D0D15BA57EBA}"/>
              </a:ext>
            </a:extLst>
          </p:cNvPr>
          <p:cNvSpPr txBox="1"/>
          <p:nvPr/>
        </p:nvSpPr>
        <p:spPr>
          <a:xfrm>
            <a:off x="9675120" y="5833206"/>
            <a:ext cx="1188720" cy="2923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Partner</a:t>
            </a:r>
          </a:p>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000" b="0" i="0" u="none" strike="noStrike" kern="1200" cap="none" spc="0" normalizeH="0" baseline="0" noProof="0" err="1">
                <a:ln>
                  <a:noFill/>
                </a:ln>
                <a:solidFill>
                  <a:srgbClr val="282828"/>
                </a:solidFill>
                <a:effectLst/>
                <a:uLnTx/>
                <a:uFillTx/>
                <a:latin typeface="Segoe UI"/>
                <a:ea typeface="+mn-ea"/>
                <a:cs typeface="+mn-cs"/>
              </a:rPr>
              <a:t>TimeXtender</a:t>
            </a:r>
            <a:endParaRPr kumimoji="0" lang="en-US" sz="1000" b="0" i="0" u="none" strike="noStrike" kern="1200" cap="none" spc="0" normalizeH="0" baseline="0" noProof="0">
              <a:ln>
                <a:noFill/>
              </a:ln>
              <a:solidFill>
                <a:srgbClr val="282828"/>
              </a:solidFill>
              <a:effectLst/>
              <a:uLnTx/>
              <a:uFillTx/>
              <a:latin typeface="Segoe UI"/>
              <a:ea typeface="+mn-ea"/>
              <a:cs typeface="+mn-cs"/>
            </a:endParaRPr>
          </a:p>
        </p:txBody>
      </p:sp>
      <p:pic>
        <p:nvPicPr>
          <p:cNvPr id="29" name="Picture 28">
            <a:hlinkClick r:id="rId5"/>
            <a:extLst>
              <a:ext uri="{FF2B5EF4-FFF2-40B4-BE49-F238E27FC236}">
                <a16:creationId xmlns:a16="http://schemas.microsoft.com/office/drawing/2014/main" id="{8FC12936-BDEF-44CB-B229-911500C45903}"/>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269412" y="6085907"/>
            <a:ext cx="339976" cy="374845"/>
          </a:xfrm>
          <a:prstGeom prst="rect">
            <a:avLst/>
          </a:prstGeom>
        </p:spPr>
      </p:pic>
    </p:spTree>
    <p:extLst>
      <p:ext uri="{BB962C8B-B14F-4D97-AF65-F5344CB8AC3E}">
        <p14:creationId xmlns:p14="http://schemas.microsoft.com/office/powerpoint/2010/main" val="2893446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25"/>
          <p:cNvSpPr>
            <a:spLocks noGrp="1"/>
          </p:cNvSpPr>
          <p:nvPr>
            <p:ph type="title"/>
          </p:nvPr>
        </p:nvSpPr>
        <p:spPr>
          <a:xfrm>
            <a:off x="588263" y="457200"/>
            <a:ext cx="5012437" cy="2154436"/>
          </a:xfrm>
        </p:spPr>
        <p:txBody>
          <a:bodyPr/>
          <a:lstStyle/>
          <a:p>
            <a:r>
              <a:rPr lang="en-US"/>
              <a:t>H&amp;R Block delivers scalable, multichannel tax preparation services </a:t>
            </a:r>
            <a:r>
              <a:rPr lang="en-US">
                <a:solidFill>
                  <a:schemeClr val="accent2"/>
                </a:solidFill>
              </a:rPr>
              <a:t>with Azure SQL Managed Instance and SQL Server on Azure VM</a:t>
            </a:r>
          </a:p>
        </p:txBody>
      </p:sp>
      <p:sp>
        <p:nvSpPr>
          <p:cNvPr id="22" name="Text Placeholder 21">
            <a:extLst>
              <a:ext uri="{FF2B5EF4-FFF2-40B4-BE49-F238E27FC236}">
                <a16:creationId xmlns:a16="http://schemas.microsoft.com/office/drawing/2014/main" id="{9F167C9D-5EDF-45BE-A809-4009F6B074A7}"/>
              </a:ext>
            </a:extLst>
          </p:cNvPr>
          <p:cNvSpPr>
            <a:spLocks noGrp="1"/>
          </p:cNvSpPr>
          <p:nvPr>
            <p:ph type="body" sz="quarter" idx="11"/>
          </p:nvPr>
        </p:nvSpPr>
        <p:spPr>
          <a:xfrm>
            <a:off x="588963" y="2683627"/>
            <a:ext cx="5011737" cy="2585323"/>
          </a:xfrm>
        </p:spPr>
        <p:txBody>
          <a:bodyPr/>
          <a:lstStyle/>
          <a:p>
            <a:r>
              <a:rPr lang="en-US"/>
              <a:t>H&amp;R Block wanted to unify its disparate data sources so the company could deliver more seamless multichannel experiences and provide better service for its customers. By moving various workloads to Microsoft SQL Server 2017 and Microsoft Azure and using Azure data services, the tax provider has been able to enhance service delivery, scale to meet its peaks in demand, and accelerate innovation. Starting with SQL Server on Azure Virtual Machines and later adding Azure SQL Managed Instance, H&amp;R Block improved application performance and reduced roadblocks to innovation. </a:t>
            </a:r>
            <a:r>
              <a:rPr lang="en-US">
                <a:solidFill>
                  <a:schemeClr val="accent2"/>
                </a:solidFill>
                <a:latin typeface="+mj-lt"/>
              </a:rPr>
              <a:t>Now it can meet the future head on—and deliver smart, powerful multichannel experiences that keep customers coming back.</a:t>
            </a:r>
          </a:p>
        </p:txBody>
      </p:sp>
      <p:pic>
        <p:nvPicPr>
          <p:cNvPr id="4" name="Picture Placeholder 12" descr="H&amp;R Block logo">
            <a:extLst>
              <a:ext uri="{FF2B5EF4-FFF2-40B4-BE49-F238E27FC236}">
                <a16:creationId xmlns:a16="http://schemas.microsoft.com/office/drawing/2014/main" id="{DDF0F3A0-4882-45AA-A008-43E2C2DC32D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84200" y="5893600"/>
            <a:ext cx="750876" cy="750876"/>
          </a:xfrm>
          <a:prstGeom prst="rect">
            <a:avLst/>
          </a:prstGeom>
        </p:spPr>
      </p:pic>
      <p:sp>
        <p:nvSpPr>
          <p:cNvPr id="2" name="TextBox 1">
            <a:extLst>
              <a:ext uri="{FF2B5EF4-FFF2-40B4-BE49-F238E27FC236}">
                <a16:creationId xmlns:a16="http://schemas.microsoft.com/office/drawing/2014/main" id="{B9EEA586-F10D-D305-EC2E-74470AA74D8A}"/>
              </a:ext>
            </a:extLst>
          </p:cNvPr>
          <p:cNvSpPr txBox="1"/>
          <p:nvPr/>
        </p:nvSpPr>
        <p:spPr>
          <a:xfrm>
            <a:off x="2174034" y="5788921"/>
            <a:ext cx="2328003"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Products and services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82828"/>
                </a:solidFill>
                <a:effectLst/>
                <a:uLnTx/>
                <a:uFillTx/>
                <a:latin typeface="Segoe UI"/>
                <a:ea typeface="+mn-ea"/>
                <a:cs typeface="+mn-cs"/>
              </a:rPr>
              <a:t>Azure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82828"/>
                </a:solidFill>
                <a:effectLst/>
                <a:uLnTx/>
                <a:uFillTx/>
                <a:latin typeface="Segoe UI"/>
                <a:ea typeface="+mn-ea"/>
                <a:cs typeface="+mn-cs"/>
              </a:rPr>
              <a:t>Azure Databricks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82828"/>
                </a:solidFill>
                <a:effectLst/>
                <a:uLnTx/>
                <a:uFillTx/>
                <a:latin typeface="Segoe UI"/>
                <a:ea typeface="+mn-ea"/>
                <a:cs typeface="+mn-cs"/>
              </a:rPr>
              <a:t>Azure SQL Database Managed Instance</a:t>
            </a:r>
          </a:p>
        </p:txBody>
      </p:sp>
      <p:sp>
        <p:nvSpPr>
          <p:cNvPr id="10" name="TextBox 9">
            <a:extLst>
              <a:ext uri="{FF2B5EF4-FFF2-40B4-BE49-F238E27FC236}">
                <a16:creationId xmlns:a16="http://schemas.microsoft.com/office/drawing/2014/main" id="{E3184CB0-0D0F-4C3F-8893-DA3EA485131A}"/>
              </a:ext>
            </a:extLst>
          </p:cNvPr>
          <p:cNvSpPr txBox="1"/>
          <p:nvPr/>
        </p:nvSpPr>
        <p:spPr>
          <a:xfrm>
            <a:off x="4578018" y="5942809"/>
            <a:ext cx="2328003"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82828"/>
                </a:solidFill>
                <a:effectLst/>
                <a:uLnTx/>
                <a:uFillTx/>
                <a:latin typeface="Segoe UI"/>
                <a:ea typeface="+mn-ea"/>
                <a:cs typeface="+mn-cs"/>
              </a:rPr>
              <a:t>SQL Server on Azure Virtual Machines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82828"/>
                </a:solidFill>
                <a:effectLst/>
                <a:uLnTx/>
                <a:uFillTx/>
                <a:latin typeface="Segoe UI"/>
                <a:ea typeface="+mn-ea"/>
                <a:cs typeface="+mn-cs"/>
              </a:rPr>
              <a:t>SQL Server 2017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82828"/>
                </a:solidFill>
                <a:effectLst/>
                <a:uLnTx/>
                <a:uFillTx/>
                <a:latin typeface="Segoe UI"/>
                <a:ea typeface="+mn-ea"/>
                <a:cs typeface="+mn-cs"/>
              </a:rPr>
              <a:t>Azure DevOps</a:t>
            </a:r>
          </a:p>
        </p:txBody>
      </p:sp>
      <p:sp>
        <p:nvSpPr>
          <p:cNvPr id="11" name="TextBox 10">
            <a:extLst>
              <a:ext uri="{FF2B5EF4-FFF2-40B4-BE49-F238E27FC236}">
                <a16:creationId xmlns:a16="http://schemas.microsoft.com/office/drawing/2014/main" id="{25F7DCB3-7D73-4A31-91BF-3BFA26CDD4B1}"/>
              </a:ext>
            </a:extLst>
          </p:cNvPr>
          <p:cNvSpPr txBox="1"/>
          <p:nvPr/>
        </p:nvSpPr>
        <p:spPr>
          <a:xfrm>
            <a:off x="6906021" y="5788921"/>
            <a:ext cx="1247049"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Organization size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82828"/>
                </a:solidFill>
                <a:effectLst/>
                <a:uLnTx/>
                <a:uFillTx/>
                <a:latin typeface="Segoe UI"/>
                <a:ea typeface="+mn-ea"/>
                <a:cs typeface="+mn-cs"/>
              </a:rPr>
              <a:t>Corporate (10,000+ employees) </a:t>
            </a:r>
          </a:p>
        </p:txBody>
      </p:sp>
      <p:sp>
        <p:nvSpPr>
          <p:cNvPr id="12" name="TextBox 11">
            <a:extLst>
              <a:ext uri="{FF2B5EF4-FFF2-40B4-BE49-F238E27FC236}">
                <a16:creationId xmlns:a16="http://schemas.microsoft.com/office/drawing/2014/main" id="{0DD71A90-5FEE-492D-B28C-1C0A169CDFD9}"/>
              </a:ext>
            </a:extLst>
          </p:cNvPr>
          <p:cNvSpPr txBox="1"/>
          <p:nvPr/>
        </p:nvSpPr>
        <p:spPr>
          <a:xfrm>
            <a:off x="8223165" y="5788921"/>
            <a:ext cx="988642" cy="46166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Industry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282828"/>
                </a:solidFill>
                <a:effectLst/>
                <a:uLnTx/>
                <a:uFillTx/>
                <a:latin typeface="Segoe UI"/>
                <a:ea typeface="+mn-ea"/>
                <a:cs typeface="+mn-cs"/>
              </a:rPr>
              <a:t>Professional Services</a:t>
            </a:r>
          </a:p>
        </p:txBody>
      </p:sp>
      <p:sp>
        <p:nvSpPr>
          <p:cNvPr id="19" name="TextBox 18">
            <a:extLst>
              <a:ext uri="{FF2B5EF4-FFF2-40B4-BE49-F238E27FC236}">
                <a16:creationId xmlns:a16="http://schemas.microsoft.com/office/drawing/2014/main" id="{720D9C45-B66E-4483-B690-D320D18DAFD4}"/>
              </a:ext>
            </a:extLst>
          </p:cNvPr>
          <p:cNvSpPr txBox="1"/>
          <p:nvPr/>
        </p:nvSpPr>
        <p:spPr>
          <a:xfrm>
            <a:off x="9151476" y="5788921"/>
            <a:ext cx="988642"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0" cap="none" spc="0" normalizeH="0" baseline="0" noProof="0">
                <a:ln>
                  <a:noFill/>
                </a:ln>
                <a:solidFill>
                  <a:srgbClr val="282828"/>
                </a:solidFill>
                <a:effectLst/>
                <a:uLnTx/>
                <a:uFillTx/>
                <a:latin typeface="Segoe UI"/>
                <a:ea typeface="+mn-ea"/>
                <a:cs typeface="+mn-cs"/>
              </a:rPr>
              <a:t>Country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282828"/>
                </a:solidFill>
                <a:effectLst/>
                <a:uLnTx/>
                <a:uFillTx/>
                <a:latin typeface="Segoe UI"/>
                <a:ea typeface="+mn-ea"/>
                <a:cs typeface="+mn-cs"/>
              </a:rPr>
              <a:t>United States</a:t>
            </a:r>
          </a:p>
        </p:txBody>
      </p:sp>
      <p:pic>
        <p:nvPicPr>
          <p:cNvPr id="37" name="Picture 2" descr="In front of an H&amp;R Block building&#10;">
            <a:extLst>
              <a:ext uri="{FF2B5EF4-FFF2-40B4-BE49-F238E27FC236}">
                <a16:creationId xmlns:a16="http://schemas.microsoft.com/office/drawing/2014/main" id="{02E5B6DE-A870-4C28-9EAD-72572F5C8BDF}"/>
              </a:ext>
            </a:extLst>
          </p:cNvPr>
          <p:cNvPicPr>
            <a:picLocks noGrp="1" noChangeAspect="1" noChangeArrowheads="1"/>
          </p:cNvPicPr>
          <p:nvPr>
            <p:ph type="pic" sz="quarter" idx="10"/>
          </p:nvPr>
        </p:nvPicPr>
        <p:blipFill rotWithShape="1">
          <a:blip r:embed="rId4" cstate="screen">
            <a:extLst>
              <a:ext uri="{28A0092B-C50C-407E-A947-70E740481C1C}">
                <a14:useLocalDpi xmlns:a14="http://schemas.microsoft.com/office/drawing/2010/main"/>
              </a:ext>
            </a:extLst>
          </a:blip>
          <a:srcRect/>
          <a:stretch/>
        </p:blipFill>
        <p:spPr bwMode="auto">
          <a:xfrm>
            <a:off x="6096000" y="0"/>
            <a:ext cx="6096000" cy="568483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hlinkClick r:id="rId5"/>
            <a:extLst>
              <a:ext uri="{FF2B5EF4-FFF2-40B4-BE49-F238E27FC236}">
                <a16:creationId xmlns:a16="http://schemas.microsoft.com/office/drawing/2014/main" id="{E42C9325-7EDC-496C-A1B3-107B04C0C44C}"/>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11269412" y="6091481"/>
            <a:ext cx="339976" cy="374845"/>
          </a:xfrm>
          <a:prstGeom prst="rect">
            <a:avLst/>
          </a:prstGeom>
        </p:spPr>
      </p:pic>
    </p:spTree>
    <p:extLst>
      <p:ext uri="{BB962C8B-B14F-4D97-AF65-F5344CB8AC3E}">
        <p14:creationId xmlns:p14="http://schemas.microsoft.com/office/powerpoint/2010/main" val="1812469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itle 9">
            <a:extLst>
              <a:ext uri="{FF2B5EF4-FFF2-40B4-BE49-F238E27FC236}">
                <a16:creationId xmlns:a16="http://schemas.microsoft.com/office/drawing/2014/main" id="{5C71B383-98CA-4F4F-BC1D-F063141B61D4}"/>
              </a:ext>
            </a:extLst>
          </p:cNvPr>
          <p:cNvSpPr txBox="1">
            <a:spLocks noGrp="1"/>
          </p:cNvSpPr>
          <p:nvPr>
            <p:ph type="title" idx="4294967295"/>
          </p:nvPr>
        </p:nvSpPr>
        <p:spPr>
          <a:xfrm>
            <a:off x="707470" y="2675608"/>
            <a:ext cx="3694805" cy="492443"/>
          </a:xfrm>
          <a:prstGeom prst="rect">
            <a:avLst/>
          </a:prstGeom>
          <a:noFill/>
          <a:ln>
            <a:noFill/>
            <a:prstDash/>
          </a:ln>
          <a:effectLst/>
        </p:spPr>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lvl1pPr algn="l" defTabSz="914233" rtl="0" eaLnBrk="1" latinLnBrk="0" hangingPunct="1">
              <a:lnSpc>
                <a:spcPct val="90000"/>
              </a:lnSpc>
              <a:spcBef>
                <a:spcPct val="0"/>
              </a:spcBef>
              <a:buNone/>
              <a:defRPr lang="en-US" sz="3200" b="0" kern="1200" cap="none" spc="-99" baseline="0" dirty="0">
                <a:ln w="3175">
                  <a:noFill/>
                </a:ln>
                <a:solidFill>
                  <a:schemeClr val="tx1"/>
                </a:solidFill>
                <a:effectLst/>
                <a:latin typeface="Segoe UI Semibold" panose="020B0702040204020203" pitchFamily="34" charset="0"/>
                <a:ea typeface="+mn-ea"/>
                <a:cs typeface="Segoe UI Semibold" panose="020B0702040204020203" pitchFamily="34" charset="0"/>
              </a:defRPr>
            </a:lvl1pPr>
          </a:lstStyle>
          <a:p>
            <a:pPr marL="0" marR="0" lvl="0" indent="0" algn="l" defTabSz="914233"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99" normalizeH="0" baseline="0" noProof="0" dirty="0">
                <a:ln w="3175">
                  <a:noFill/>
                </a:ln>
                <a:solidFill>
                  <a:srgbClr val="FFFFFF"/>
                </a:solidFill>
                <a:effectLst/>
                <a:uLnTx/>
                <a:uFillTx/>
                <a:latin typeface="Segoe UI Semibold" panose="020B0702040204020203" pitchFamily="34" charset="0"/>
                <a:ea typeface="+mn-ea"/>
                <a:cs typeface="Segoe UI Semibold" panose="020B0702040204020203" pitchFamily="34" charset="0"/>
              </a:rPr>
              <a:t>Data is at the center of the </a:t>
            </a:r>
            <a:r>
              <a:rPr kumimoji="0" lang="en-US" sz="3200" b="0" i="0" u="none" strike="noStrike" kern="1200" cap="none" spc="-99" normalizeH="0" baseline="0" noProof="0" dirty="0">
                <a:ln w="3175">
                  <a:noFill/>
                </a:ln>
                <a:solidFill>
                  <a:srgbClr val="50E6FF"/>
                </a:solidFill>
                <a:effectLst/>
                <a:uLnTx/>
                <a:uFillTx/>
                <a:latin typeface="Segoe UI Semibold" panose="020B0702040204020203" pitchFamily="34" charset="0"/>
                <a:ea typeface="+mn-ea"/>
                <a:cs typeface="Segoe UI Semibold" panose="020B0702040204020203" pitchFamily="34" charset="0"/>
              </a:rPr>
              <a:t>Digital Feedback Loop</a:t>
            </a:r>
            <a:endParaRPr kumimoji="0" lang="en-US" sz="3000" b="0" i="0" u="none" strike="noStrike" kern="1200" cap="none" spc="-49" normalizeH="0" baseline="0" noProof="0" dirty="0">
              <a:ln w="3175">
                <a:noFill/>
              </a:ln>
              <a:solidFill>
                <a:srgbClr val="50E6FF"/>
              </a:solidFill>
              <a:effectLst/>
              <a:uLnTx/>
              <a:uFillTx/>
              <a:latin typeface="Segoe Semibold"/>
              <a:ea typeface="+mn-ea"/>
              <a:cs typeface="Segoe UI" pitchFamily="34" charset="0"/>
            </a:endParaRPr>
          </a:p>
        </p:txBody>
      </p:sp>
      <p:grpSp>
        <p:nvGrpSpPr>
          <p:cNvPr id="4" name="Group 3" descr="Diagram showing feedback cycle of products, operations, customers and people all flowing into and back out of data and AI">
            <a:extLst>
              <a:ext uri="{FF2B5EF4-FFF2-40B4-BE49-F238E27FC236}">
                <a16:creationId xmlns:a16="http://schemas.microsoft.com/office/drawing/2014/main" id="{D15521BF-7C07-3CDD-E664-8BE2AED750A2}"/>
              </a:ext>
            </a:extLst>
          </p:cNvPr>
          <p:cNvGrpSpPr/>
          <p:nvPr/>
        </p:nvGrpSpPr>
        <p:grpSpPr>
          <a:xfrm>
            <a:off x="5567510" y="910701"/>
            <a:ext cx="5642385" cy="5151689"/>
            <a:chOff x="5567510" y="910701"/>
            <a:chExt cx="5642385" cy="5151689"/>
          </a:xfrm>
        </p:grpSpPr>
        <p:sp>
          <p:nvSpPr>
            <p:cNvPr id="385" name="Right Clover Top">
              <a:extLst>
                <a:ext uri="{FF2B5EF4-FFF2-40B4-BE49-F238E27FC236}">
                  <a16:creationId xmlns:a16="http://schemas.microsoft.com/office/drawing/2014/main" id="{A0E29525-6524-4E23-AC99-902416D5E301}"/>
                </a:ext>
                <a:ext uri="{C183D7F6-B498-43B3-948B-1728B52AA6E4}">
                  <adec:decorative xmlns:adec="http://schemas.microsoft.com/office/drawing/2017/decorative" val="1"/>
                </a:ext>
              </a:extLst>
            </p:cNvPr>
            <p:cNvSpPr/>
            <p:nvPr/>
          </p:nvSpPr>
          <p:spPr>
            <a:xfrm flipH="1">
              <a:off x="8414770" y="2453404"/>
              <a:ext cx="2727507" cy="1104694"/>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solidFill>
              <a:srgbClr val="50E6FF"/>
            </a:solidFill>
            <a:ln w="28575" cap="flat">
              <a:solidFill>
                <a:srgbClr val="50E6FF"/>
              </a:solidFill>
              <a:prstDash val="solid"/>
              <a:miter/>
            </a:ln>
            <a:scene3d>
              <a:camera prst="perspectiveFront"/>
              <a:lightRig rig="threePt" dir="t"/>
            </a:scene3d>
            <a:sp3d>
              <a:bevelB w="139700" prst="softRound"/>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6" name="Right Clover bottom">
              <a:extLst>
                <a:ext uri="{FF2B5EF4-FFF2-40B4-BE49-F238E27FC236}">
                  <a16:creationId xmlns:a16="http://schemas.microsoft.com/office/drawing/2014/main" id="{D66AEB03-B48E-4276-BD35-66A3E67BAA07}"/>
                </a:ext>
                <a:ext uri="{C183D7F6-B498-43B3-948B-1728B52AA6E4}">
                  <adec:decorative xmlns:adec="http://schemas.microsoft.com/office/drawing/2017/decorative" val="1"/>
                </a:ext>
              </a:extLst>
            </p:cNvPr>
            <p:cNvSpPr/>
            <p:nvPr/>
          </p:nvSpPr>
          <p:spPr>
            <a:xfrm flipH="1" flipV="1">
              <a:off x="8414740" y="3425272"/>
              <a:ext cx="2727507" cy="1104694"/>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solidFill>
              <a:srgbClr val="50E6FF"/>
            </a:solidFill>
            <a:ln w="28575" cap="flat">
              <a:solidFill>
                <a:srgbClr val="50E6FF"/>
              </a:solidFill>
              <a:prstDash val="solid"/>
              <a:miter/>
            </a:ln>
            <a:scene3d>
              <a:camera prst="perspectiveFront"/>
              <a:lightRig rig="threePt" dir="t"/>
            </a:scene3d>
            <a:sp3d>
              <a:bevelB w="139700" prst="softRound"/>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7" name="Left Clover Top">
              <a:extLst>
                <a:ext uri="{FF2B5EF4-FFF2-40B4-BE49-F238E27FC236}">
                  <a16:creationId xmlns:a16="http://schemas.microsoft.com/office/drawing/2014/main" id="{E777195F-C211-4A17-850B-1BFA16696AA6}"/>
                </a:ext>
                <a:ext uri="{C183D7F6-B498-43B3-948B-1728B52AA6E4}">
                  <adec:decorative xmlns:adec="http://schemas.microsoft.com/office/drawing/2017/decorative" val="1"/>
                </a:ext>
              </a:extLst>
            </p:cNvPr>
            <p:cNvSpPr/>
            <p:nvPr/>
          </p:nvSpPr>
          <p:spPr>
            <a:xfrm>
              <a:off x="5631485" y="2450305"/>
              <a:ext cx="2727508" cy="1104694"/>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solidFill>
              <a:srgbClr val="50E6FF"/>
            </a:solidFill>
            <a:ln w="28575" cap="flat">
              <a:solidFill>
                <a:srgbClr val="50E6FF"/>
              </a:solidFill>
              <a:prstDash val="solid"/>
              <a:miter/>
            </a:ln>
            <a:scene3d>
              <a:camera prst="perspectiveFront"/>
              <a:lightRig rig="threePt" dir="t"/>
            </a:scene3d>
            <a:sp3d>
              <a:bevelB w="139700" prst="softRound"/>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8" name="Left Clover bottom">
              <a:extLst>
                <a:ext uri="{FF2B5EF4-FFF2-40B4-BE49-F238E27FC236}">
                  <a16:creationId xmlns:a16="http://schemas.microsoft.com/office/drawing/2014/main" id="{025F464B-6D93-4D71-BCC8-581620E7D9DD}"/>
                </a:ext>
                <a:ext uri="{C183D7F6-B498-43B3-948B-1728B52AA6E4}">
                  <adec:decorative xmlns:adec="http://schemas.microsoft.com/office/drawing/2017/decorative" val="1"/>
                </a:ext>
              </a:extLst>
            </p:cNvPr>
            <p:cNvSpPr/>
            <p:nvPr/>
          </p:nvSpPr>
          <p:spPr>
            <a:xfrm flipV="1">
              <a:off x="5631485" y="3428986"/>
              <a:ext cx="2727508" cy="1104694"/>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solidFill>
              <a:srgbClr val="50E6FF"/>
            </a:solidFill>
            <a:ln w="28575" cap="flat">
              <a:solidFill>
                <a:srgbClr val="50E6FF"/>
              </a:solidFill>
              <a:prstDash val="solid"/>
              <a:miter/>
            </a:ln>
            <a:scene3d>
              <a:camera prst="perspectiveFront"/>
              <a:lightRig rig="threePt" dir="t"/>
            </a:scene3d>
            <a:sp3d>
              <a:bevelB w="139700" prst="softRound"/>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89" name="Top Clover Top">
              <a:extLst>
                <a:ext uri="{FF2B5EF4-FFF2-40B4-BE49-F238E27FC236}">
                  <a16:creationId xmlns:a16="http://schemas.microsoft.com/office/drawing/2014/main" id="{55FF4CB6-DB71-4669-B722-EF7D6446693F}"/>
                </a:ext>
                <a:ext uri="{C183D7F6-B498-43B3-948B-1728B52AA6E4}">
                  <adec:decorative xmlns:adec="http://schemas.microsoft.com/office/drawing/2017/decorative" val="1"/>
                </a:ext>
              </a:extLst>
            </p:cNvPr>
            <p:cNvSpPr/>
            <p:nvPr/>
          </p:nvSpPr>
          <p:spPr>
            <a:xfrm rot="16200000" flipH="1">
              <a:off x="6629188" y="1767712"/>
              <a:ext cx="2610266" cy="10262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solidFill>
              <a:srgbClr val="50E6FF"/>
            </a:solidFill>
            <a:ln w="28575" cap="flat">
              <a:solidFill>
                <a:srgbClr val="50E6FF"/>
              </a:solidFill>
              <a:prstDash val="solid"/>
              <a:miter/>
            </a:ln>
            <a:scene3d>
              <a:camera prst="perspectiveFront"/>
              <a:lightRig rig="threePt" dir="t"/>
            </a:scene3d>
            <a:sp3d>
              <a:bevelB w="139700" prst="softRound"/>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2C6"/>
                </a:solidFill>
                <a:effectLst/>
                <a:uLnTx/>
                <a:uFillTx/>
                <a:latin typeface="Segoe UI Semilight"/>
                <a:ea typeface="+mn-ea"/>
                <a:cs typeface="+mn-cs"/>
              </a:endParaRPr>
            </a:p>
          </p:txBody>
        </p:sp>
        <p:sp>
          <p:nvSpPr>
            <p:cNvPr id="390" name="Top Clover bottom">
              <a:extLst>
                <a:ext uri="{FF2B5EF4-FFF2-40B4-BE49-F238E27FC236}">
                  <a16:creationId xmlns:a16="http://schemas.microsoft.com/office/drawing/2014/main" id="{1C6620C9-0720-4696-A6EB-CD1D0358D1F9}"/>
                </a:ext>
                <a:ext uri="{C183D7F6-B498-43B3-948B-1728B52AA6E4}">
                  <adec:decorative xmlns:adec="http://schemas.microsoft.com/office/drawing/2017/decorative" val="1"/>
                </a:ext>
              </a:extLst>
            </p:cNvPr>
            <p:cNvSpPr/>
            <p:nvPr/>
          </p:nvSpPr>
          <p:spPr>
            <a:xfrm rot="16200000" flipH="1" flipV="1">
              <a:off x="7538339" y="1767712"/>
              <a:ext cx="2610266" cy="1026212"/>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solidFill>
              <a:srgbClr val="56F2FF"/>
            </a:solidFill>
            <a:ln w="28575" cap="flat">
              <a:solidFill>
                <a:srgbClr val="50E6FF"/>
              </a:solidFill>
              <a:prstDash val="solid"/>
              <a:miter/>
            </a:ln>
            <a:scene3d>
              <a:camera prst="perspectiveFront"/>
              <a:lightRig rig="threePt" dir="t"/>
            </a:scene3d>
            <a:sp3d>
              <a:bevelB w="139700" prst="softRound"/>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72C6"/>
                </a:solidFill>
                <a:effectLst/>
                <a:uLnTx/>
                <a:uFillTx/>
                <a:latin typeface="Segoe UI Semilight"/>
                <a:ea typeface="+mn-ea"/>
                <a:cs typeface="+mn-cs"/>
              </a:endParaRPr>
            </a:p>
          </p:txBody>
        </p:sp>
        <p:sp>
          <p:nvSpPr>
            <p:cNvPr id="391" name="Top Clover Top">
              <a:extLst>
                <a:ext uri="{FF2B5EF4-FFF2-40B4-BE49-F238E27FC236}">
                  <a16:creationId xmlns:a16="http://schemas.microsoft.com/office/drawing/2014/main" id="{0A1F028B-932C-4FAD-8691-2E1E684C3679}"/>
                </a:ext>
                <a:ext uri="{C183D7F6-B498-43B3-948B-1728B52AA6E4}">
                  <adec:decorative xmlns:adec="http://schemas.microsoft.com/office/drawing/2017/decorative" val="1"/>
                </a:ext>
              </a:extLst>
            </p:cNvPr>
            <p:cNvSpPr/>
            <p:nvPr/>
          </p:nvSpPr>
          <p:spPr>
            <a:xfrm rot="5400000" flipH="1">
              <a:off x="7538339" y="4188347"/>
              <a:ext cx="2610266" cy="1026213"/>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solidFill>
              <a:srgbClr val="50E6FF"/>
            </a:solidFill>
            <a:ln w="28575" cap="flat">
              <a:solidFill>
                <a:srgbClr val="50E6FF"/>
              </a:solidFill>
              <a:prstDash val="solid"/>
              <a:miter/>
            </a:ln>
            <a:scene3d>
              <a:camera prst="perspectiveFront"/>
              <a:lightRig rig="threePt" dir="t"/>
            </a:scene3d>
            <a:sp3d>
              <a:bevelB w="139700" prst="softRound"/>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2" name="Top Clover bottom">
              <a:extLst>
                <a:ext uri="{FF2B5EF4-FFF2-40B4-BE49-F238E27FC236}">
                  <a16:creationId xmlns:a16="http://schemas.microsoft.com/office/drawing/2014/main" id="{94A703BD-94D7-4B01-90CB-DF2613820588}"/>
                </a:ext>
                <a:ext uri="{C183D7F6-B498-43B3-948B-1728B52AA6E4}">
                  <adec:decorative xmlns:adec="http://schemas.microsoft.com/office/drawing/2017/decorative" val="1"/>
                </a:ext>
              </a:extLst>
            </p:cNvPr>
            <p:cNvSpPr/>
            <p:nvPr/>
          </p:nvSpPr>
          <p:spPr>
            <a:xfrm rot="5400000" flipH="1" flipV="1">
              <a:off x="6629187" y="4188347"/>
              <a:ext cx="2610266" cy="1026213"/>
            </a:xfrm>
            <a:custGeom>
              <a:avLst/>
              <a:gdLst>
                <a:gd name="connsiteX0" fmla="*/ 3517613 w 6895420"/>
                <a:gd name="connsiteY0" fmla="*/ 1310779 h 2747927"/>
                <a:gd name="connsiteX1" fmla="*/ 4793408 w 6895420"/>
                <a:gd name="connsiteY1" fmla="*/ 242680 h 2747927"/>
                <a:gd name="connsiteX2" fmla="*/ 4793408 w 6895420"/>
                <a:gd name="connsiteY2" fmla="*/ 242680 h 2747927"/>
                <a:gd name="connsiteX3" fmla="*/ 5529771 w 6895420"/>
                <a:gd name="connsiteY3" fmla="*/ 22617 h 2747927"/>
                <a:gd name="connsiteX4" fmla="*/ 6875371 w 6895420"/>
                <a:gd name="connsiteY4" fmla="*/ 1374347 h 2747927"/>
                <a:gd name="connsiteX5" fmla="*/ 5529771 w 6895420"/>
                <a:gd name="connsiteY5" fmla="*/ 2726076 h 2747927"/>
                <a:gd name="connsiteX6" fmla="*/ 4793408 w 6895420"/>
                <a:gd name="connsiteY6" fmla="*/ 2506014 h 2747927"/>
                <a:gd name="connsiteX7" fmla="*/ 4793408 w 6895420"/>
                <a:gd name="connsiteY7" fmla="*/ 2506014 h 2747927"/>
                <a:gd name="connsiteX8" fmla="*/ 3517613 w 6895420"/>
                <a:gd name="connsiteY8" fmla="*/ 1438199 h 2747927"/>
                <a:gd name="connsiteX9" fmla="*/ 3380273 w 6895420"/>
                <a:gd name="connsiteY9" fmla="*/ 1311350 h 2747927"/>
                <a:gd name="connsiteX10" fmla="*/ 2104194 w 6895420"/>
                <a:gd name="connsiteY10" fmla="*/ 242680 h 2747927"/>
                <a:gd name="connsiteX11" fmla="*/ 2104194 w 6895420"/>
                <a:gd name="connsiteY11" fmla="*/ 242680 h 2747927"/>
                <a:gd name="connsiteX12" fmla="*/ 1368115 w 6895420"/>
                <a:gd name="connsiteY12" fmla="*/ 22617 h 2747927"/>
                <a:gd name="connsiteX13" fmla="*/ 22515 w 6895420"/>
                <a:gd name="connsiteY13" fmla="*/ 1374347 h 2747927"/>
                <a:gd name="connsiteX14" fmla="*/ 1368115 w 6895420"/>
                <a:gd name="connsiteY14" fmla="*/ 2726076 h 2747927"/>
                <a:gd name="connsiteX15" fmla="*/ 2104478 w 6895420"/>
                <a:gd name="connsiteY15" fmla="*/ 2506014 h 2747927"/>
                <a:gd name="connsiteX16" fmla="*/ 2104478 w 6895420"/>
                <a:gd name="connsiteY16" fmla="*/ 2506014 h 2747927"/>
                <a:gd name="connsiteX17" fmla="*/ 3380556 w 6895420"/>
                <a:gd name="connsiteY17" fmla="*/ 1437914 h 2747927"/>
                <a:gd name="connsiteX0" fmla="*/ 4770893 w 6852856"/>
                <a:gd name="connsiteY0" fmla="*/ 220063 h 2703459"/>
                <a:gd name="connsiteX1" fmla="*/ 4770893 w 6852856"/>
                <a:gd name="connsiteY1" fmla="*/ 220063 h 2703459"/>
                <a:gd name="connsiteX2" fmla="*/ 5507256 w 6852856"/>
                <a:gd name="connsiteY2" fmla="*/ 0 h 2703459"/>
                <a:gd name="connsiteX3" fmla="*/ 6852856 w 6852856"/>
                <a:gd name="connsiteY3" fmla="*/ 1351730 h 2703459"/>
                <a:gd name="connsiteX4" fmla="*/ 5507256 w 6852856"/>
                <a:gd name="connsiteY4" fmla="*/ 2703459 h 2703459"/>
                <a:gd name="connsiteX5" fmla="*/ 4770893 w 6852856"/>
                <a:gd name="connsiteY5" fmla="*/ 2483397 h 2703459"/>
                <a:gd name="connsiteX6" fmla="*/ 4770893 w 6852856"/>
                <a:gd name="connsiteY6" fmla="*/ 2483397 h 2703459"/>
                <a:gd name="connsiteX7" fmla="*/ 3495098 w 6852856"/>
                <a:gd name="connsiteY7" fmla="*/ 1415582 h 2703459"/>
                <a:gd name="connsiteX8" fmla="*/ 3357758 w 6852856"/>
                <a:gd name="connsiteY8" fmla="*/ 1288733 h 2703459"/>
                <a:gd name="connsiteX9" fmla="*/ 2081679 w 6852856"/>
                <a:gd name="connsiteY9" fmla="*/ 220063 h 2703459"/>
                <a:gd name="connsiteX10" fmla="*/ 2081679 w 6852856"/>
                <a:gd name="connsiteY10" fmla="*/ 220063 h 2703459"/>
                <a:gd name="connsiteX11" fmla="*/ 1345600 w 6852856"/>
                <a:gd name="connsiteY11" fmla="*/ 0 h 2703459"/>
                <a:gd name="connsiteX12" fmla="*/ 0 w 6852856"/>
                <a:gd name="connsiteY12" fmla="*/ 1351730 h 2703459"/>
                <a:gd name="connsiteX13" fmla="*/ 1345600 w 6852856"/>
                <a:gd name="connsiteY13" fmla="*/ 2703459 h 2703459"/>
                <a:gd name="connsiteX14" fmla="*/ 2081963 w 6852856"/>
                <a:gd name="connsiteY14" fmla="*/ 2483397 h 2703459"/>
                <a:gd name="connsiteX15" fmla="*/ 2081963 w 6852856"/>
                <a:gd name="connsiteY15" fmla="*/ 2483397 h 2703459"/>
                <a:gd name="connsiteX16" fmla="*/ 3358041 w 6852856"/>
                <a:gd name="connsiteY16" fmla="*/ 1415297 h 2703459"/>
                <a:gd name="connsiteX0" fmla="*/ 4770893 w 6852856"/>
                <a:gd name="connsiteY0" fmla="*/ 220063 h 2703459"/>
                <a:gd name="connsiteX1" fmla="*/ 5507256 w 6852856"/>
                <a:gd name="connsiteY1" fmla="*/ 0 h 2703459"/>
                <a:gd name="connsiteX2" fmla="*/ 6852856 w 6852856"/>
                <a:gd name="connsiteY2" fmla="*/ 1351730 h 2703459"/>
                <a:gd name="connsiteX3" fmla="*/ 5507256 w 6852856"/>
                <a:gd name="connsiteY3" fmla="*/ 2703459 h 2703459"/>
                <a:gd name="connsiteX4" fmla="*/ 4770893 w 6852856"/>
                <a:gd name="connsiteY4" fmla="*/ 2483397 h 2703459"/>
                <a:gd name="connsiteX5" fmla="*/ 4770893 w 6852856"/>
                <a:gd name="connsiteY5" fmla="*/ 2483397 h 2703459"/>
                <a:gd name="connsiteX6" fmla="*/ 3495098 w 6852856"/>
                <a:gd name="connsiteY6" fmla="*/ 1415582 h 2703459"/>
                <a:gd name="connsiteX7" fmla="*/ 3357758 w 6852856"/>
                <a:gd name="connsiteY7" fmla="*/ 1288733 h 2703459"/>
                <a:gd name="connsiteX8" fmla="*/ 2081679 w 6852856"/>
                <a:gd name="connsiteY8" fmla="*/ 220063 h 2703459"/>
                <a:gd name="connsiteX9" fmla="*/ 2081679 w 6852856"/>
                <a:gd name="connsiteY9" fmla="*/ 220063 h 2703459"/>
                <a:gd name="connsiteX10" fmla="*/ 1345600 w 6852856"/>
                <a:gd name="connsiteY10" fmla="*/ 0 h 2703459"/>
                <a:gd name="connsiteX11" fmla="*/ 0 w 6852856"/>
                <a:gd name="connsiteY11" fmla="*/ 1351730 h 2703459"/>
                <a:gd name="connsiteX12" fmla="*/ 1345600 w 6852856"/>
                <a:gd name="connsiteY12" fmla="*/ 2703459 h 2703459"/>
                <a:gd name="connsiteX13" fmla="*/ 2081963 w 6852856"/>
                <a:gd name="connsiteY13" fmla="*/ 2483397 h 2703459"/>
                <a:gd name="connsiteX14" fmla="*/ 2081963 w 6852856"/>
                <a:gd name="connsiteY14" fmla="*/ 2483397 h 2703459"/>
                <a:gd name="connsiteX15" fmla="*/ 3358041 w 6852856"/>
                <a:gd name="connsiteY15" fmla="*/ 1415297 h 2703459"/>
                <a:gd name="connsiteX0" fmla="*/ 5507256 w 6852856"/>
                <a:gd name="connsiteY0" fmla="*/ 0 h 2703459"/>
                <a:gd name="connsiteX1" fmla="*/ 6852856 w 6852856"/>
                <a:gd name="connsiteY1" fmla="*/ 1351730 h 2703459"/>
                <a:gd name="connsiteX2" fmla="*/ 5507256 w 6852856"/>
                <a:gd name="connsiteY2" fmla="*/ 2703459 h 2703459"/>
                <a:gd name="connsiteX3" fmla="*/ 4770893 w 6852856"/>
                <a:gd name="connsiteY3" fmla="*/ 2483397 h 2703459"/>
                <a:gd name="connsiteX4" fmla="*/ 4770893 w 6852856"/>
                <a:gd name="connsiteY4" fmla="*/ 2483397 h 2703459"/>
                <a:gd name="connsiteX5" fmla="*/ 3495098 w 6852856"/>
                <a:gd name="connsiteY5" fmla="*/ 1415582 h 2703459"/>
                <a:gd name="connsiteX6" fmla="*/ 3357758 w 6852856"/>
                <a:gd name="connsiteY6" fmla="*/ 1288733 h 2703459"/>
                <a:gd name="connsiteX7" fmla="*/ 2081679 w 6852856"/>
                <a:gd name="connsiteY7" fmla="*/ 220063 h 2703459"/>
                <a:gd name="connsiteX8" fmla="*/ 2081679 w 6852856"/>
                <a:gd name="connsiteY8" fmla="*/ 220063 h 2703459"/>
                <a:gd name="connsiteX9" fmla="*/ 1345600 w 6852856"/>
                <a:gd name="connsiteY9" fmla="*/ 0 h 2703459"/>
                <a:gd name="connsiteX10" fmla="*/ 0 w 6852856"/>
                <a:gd name="connsiteY10" fmla="*/ 1351730 h 2703459"/>
                <a:gd name="connsiteX11" fmla="*/ 1345600 w 6852856"/>
                <a:gd name="connsiteY11" fmla="*/ 2703459 h 2703459"/>
                <a:gd name="connsiteX12" fmla="*/ 2081963 w 6852856"/>
                <a:gd name="connsiteY12" fmla="*/ 2483397 h 2703459"/>
                <a:gd name="connsiteX13" fmla="*/ 2081963 w 6852856"/>
                <a:gd name="connsiteY13" fmla="*/ 2483397 h 2703459"/>
                <a:gd name="connsiteX14" fmla="*/ 3358041 w 6852856"/>
                <a:gd name="connsiteY14" fmla="*/ 1415297 h 2703459"/>
                <a:gd name="connsiteX0" fmla="*/ 6852856 w 6852856"/>
                <a:gd name="connsiteY0" fmla="*/ 1351730 h 2703459"/>
                <a:gd name="connsiteX1" fmla="*/ 5507256 w 6852856"/>
                <a:gd name="connsiteY1" fmla="*/ 2703459 h 2703459"/>
                <a:gd name="connsiteX2" fmla="*/ 4770893 w 6852856"/>
                <a:gd name="connsiteY2" fmla="*/ 2483397 h 2703459"/>
                <a:gd name="connsiteX3" fmla="*/ 4770893 w 6852856"/>
                <a:gd name="connsiteY3" fmla="*/ 2483397 h 2703459"/>
                <a:gd name="connsiteX4" fmla="*/ 3495098 w 6852856"/>
                <a:gd name="connsiteY4" fmla="*/ 1415582 h 2703459"/>
                <a:gd name="connsiteX5" fmla="*/ 3357758 w 6852856"/>
                <a:gd name="connsiteY5" fmla="*/ 1288733 h 2703459"/>
                <a:gd name="connsiteX6" fmla="*/ 2081679 w 6852856"/>
                <a:gd name="connsiteY6" fmla="*/ 220063 h 2703459"/>
                <a:gd name="connsiteX7" fmla="*/ 2081679 w 6852856"/>
                <a:gd name="connsiteY7" fmla="*/ 220063 h 2703459"/>
                <a:gd name="connsiteX8" fmla="*/ 1345600 w 6852856"/>
                <a:gd name="connsiteY8" fmla="*/ 0 h 2703459"/>
                <a:gd name="connsiteX9" fmla="*/ 0 w 6852856"/>
                <a:gd name="connsiteY9" fmla="*/ 1351730 h 2703459"/>
                <a:gd name="connsiteX10" fmla="*/ 1345600 w 6852856"/>
                <a:gd name="connsiteY10" fmla="*/ 2703459 h 2703459"/>
                <a:gd name="connsiteX11" fmla="*/ 2081963 w 6852856"/>
                <a:gd name="connsiteY11" fmla="*/ 2483397 h 2703459"/>
                <a:gd name="connsiteX12" fmla="*/ 2081963 w 6852856"/>
                <a:gd name="connsiteY12" fmla="*/ 2483397 h 2703459"/>
                <a:gd name="connsiteX13" fmla="*/ 3358041 w 6852856"/>
                <a:gd name="connsiteY13" fmla="*/ 1415297 h 2703459"/>
                <a:gd name="connsiteX0" fmla="*/ 5507256 w 5507256"/>
                <a:gd name="connsiteY0" fmla="*/ 2703459 h 2703459"/>
                <a:gd name="connsiteX1" fmla="*/ 4770893 w 5507256"/>
                <a:gd name="connsiteY1" fmla="*/ 2483397 h 2703459"/>
                <a:gd name="connsiteX2" fmla="*/ 4770893 w 5507256"/>
                <a:gd name="connsiteY2" fmla="*/ 2483397 h 2703459"/>
                <a:gd name="connsiteX3" fmla="*/ 3495098 w 5507256"/>
                <a:gd name="connsiteY3" fmla="*/ 1415582 h 2703459"/>
                <a:gd name="connsiteX4" fmla="*/ 3357758 w 5507256"/>
                <a:gd name="connsiteY4" fmla="*/ 1288733 h 2703459"/>
                <a:gd name="connsiteX5" fmla="*/ 2081679 w 5507256"/>
                <a:gd name="connsiteY5" fmla="*/ 220063 h 2703459"/>
                <a:gd name="connsiteX6" fmla="*/ 2081679 w 5507256"/>
                <a:gd name="connsiteY6" fmla="*/ 220063 h 2703459"/>
                <a:gd name="connsiteX7" fmla="*/ 1345600 w 5507256"/>
                <a:gd name="connsiteY7" fmla="*/ 0 h 2703459"/>
                <a:gd name="connsiteX8" fmla="*/ 0 w 5507256"/>
                <a:gd name="connsiteY8" fmla="*/ 1351730 h 2703459"/>
                <a:gd name="connsiteX9" fmla="*/ 1345600 w 5507256"/>
                <a:gd name="connsiteY9" fmla="*/ 2703459 h 2703459"/>
                <a:gd name="connsiteX10" fmla="*/ 2081963 w 5507256"/>
                <a:gd name="connsiteY10" fmla="*/ 2483397 h 2703459"/>
                <a:gd name="connsiteX11" fmla="*/ 2081963 w 5507256"/>
                <a:gd name="connsiteY11" fmla="*/ 2483397 h 2703459"/>
                <a:gd name="connsiteX12" fmla="*/ 3358041 w 5507256"/>
                <a:gd name="connsiteY12" fmla="*/ 1415297 h 2703459"/>
                <a:gd name="connsiteX0" fmla="*/ 4770893 w 4770893"/>
                <a:gd name="connsiteY0" fmla="*/ 2483397 h 2703459"/>
                <a:gd name="connsiteX1" fmla="*/ 4770893 w 4770893"/>
                <a:gd name="connsiteY1" fmla="*/ 2483397 h 2703459"/>
                <a:gd name="connsiteX2" fmla="*/ 3495098 w 4770893"/>
                <a:gd name="connsiteY2" fmla="*/ 1415582 h 2703459"/>
                <a:gd name="connsiteX3" fmla="*/ 3357758 w 4770893"/>
                <a:gd name="connsiteY3" fmla="*/ 1288733 h 2703459"/>
                <a:gd name="connsiteX4" fmla="*/ 2081679 w 4770893"/>
                <a:gd name="connsiteY4" fmla="*/ 220063 h 2703459"/>
                <a:gd name="connsiteX5" fmla="*/ 2081679 w 4770893"/>
                <a:gd name="connsiteY5" fmla="*/ 220063 h 2703459"/>
                <a:gd name="connsiteX6" fmla="*/ 1345600 w 4770893"/>
                <a:gd name="connsiteY6" fmla="*/ 0 h 2703459"/>
                <a:gd name="connsiteX7" fmla="*/ 0 w 4770893"/>
                <a:gd name="connsiteY7" fmla="*/ 1351730 h 2703459"/>
                <a:gd name="connsiteX8" fmla="*/ 1345600 w 4770893"/>
                <a:gd name="connsiteY8" fmla="*/ 2703459 h 2703459"/>
                <a:gd name="connsiteX9" fmla="*/ 2081963 w 4770893"/>
                <a:gd name="connsiteY9" fmla="*/ 2483397 h 2703459"/>
                <a:gd name="connsiteX10" fmla="*/ 2081963 w 4770893"/>
                <a:gd name="connsiteY10" fmla="*/ 2483397 h 2703459"/>
                <a:gd name="connsiteX11" fmla="*/ 3358041 w 4770893"/>
                <a:gd name="connsiteY11" fmla="*/ 1415297 h 2703459"/>
                <a:gd name="connsiteX0" fmla="*/ 4770893 w 4770893"/>
                <a:gd name="connsiteY0" fmla="*/ 2483397 h 2703459"/>
                <a:gd name="connsiteX1" fmla="*/ 3495098 w 4770893"/>
                <a:gd name="connsiteY1" fmla="*/ 1415582 h 2703459"/>
                <a:gd name="connsiteX2" fmla="*/ 3357758 w 4770893"/>
                <a:gd name="connsiteY2" fmla="*/ 1288733 h 2703459"/>
                <a:gd name="connsiteX3" fmla="*/ 2081679 w 4770893"/>
                <a:gd name="connsiteY3" fmla="*/ 220063 h 2703459"/>
                <a:gd name="connsiteX4" fmla="*/ 2081679 w 4770893"/>
                <a:gd name="connsiteY4" fmla="*/ 220063 h 2703459"/>
                <a:gd name="connsiteX5" fmla="*/ 1345600 w 4770893"/>
                <a:gd name="connsiteY5" fmla="*/ 0 h 2703459"/>
                <a:gd name="connsiteX6" fmla="*/ 0 w 4770893"/>
                <a:gd name="connsiteY6" fmla="*/ 1351730 h 2703459"/>
                <a:gd name="connsiteX7" fmla="*/ 1345600 w 4770893"/>
                <a:gd name="connsiteY7" fmla="*/ 2703459 h 2703459"/>
                <a:gd name="connsiteX8" fmla="*/ 2081963 w 4770893"/>
                <a:gd name="connsiteY8" fmla="*/ 2483397 h 2703459"/>
                <a:gd name="connsiteX9" fmla="*/ 2081963 w 4770893"/>
                <a:gd name="connsiteY9" fmla="*/ 2483397 h 2703459"/>
                <a:gd name="connsiteX10" fmla="*/ 3358041 w 4770893"/>
                <a:gd name="connsiteY10"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9" fmla="*/ 3358041 w 3495098"/>
                <a:gd name="connsiteY9" fmla="*/ 14152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8" fmla="*/ 2081963 w 3495098"/>
                <a:gd name="connsiteY8"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7" fmla="*/ 2081963 w 3495098"/>
                <a:gd name="connsiteY7" fmla="*/ 2483397 h 2703459"/>
                <a:gd name="connsiteX0" fmla="*/ 3495098 w 3495098"/>
                <a:gd name="connsiteY0" fmla="*/ 1415582 h 2703459"/>
                <a:gd name="connsiteX1" fmla="*/ 3357758 w 3495098"/>
                <a:gd name="connsiteY1" fmla="*/ 1288733 h 2703459"/>
                <a:gd name="connsiteX2" fmla="*/ 2081679 w 3495098"/>
                <a:gd name="connsiteY2" fmla="*/ 220063 h 2703459"/>
                <a:gd name="connsiteX3" fmla="*/ 2081679 w 3495098"/>
                <a:gd name="connsiteY3" fmla="*/ 220063 h 2703459"/>
                <a:gd name="connsiteX4" fmla="*/ 1345600 w 3495098"/>
                <a:gd name="connsiteY4" fmla="*/ 0 h 2703459"/>
                <a:gd name="connsiteX5" fmla="*/ 0 w 3495098"/>
                <a:gd name="connsiteY5" fmla="*/ 1351730 h 2703459"/>
                <a:gd name="connsiteX6" fmla="*/ 1345600 w 3495098"/>
                <a:gd name="connsiteY6" fmla="*/ 2703459 h 2703459"/>
                <a:gd name="connsiteX0" fmla="*/ 3495098 w 3495098"/>
                <a:gd name="connsiteY0" fmla="*/ 1415582 h 1415582"/>
                <a:gd name="connsiteX1" fmla="*/ 3357758 w 3495098"/>
                <a:gd name="connsiteY1" fmla="*/ 1288733 h 1415582"/>
                <a:gd name="connsiteX2" fmla="*/ 2081679 w 3495098"/>
                <a:gd name="connsiteY2" fmla="*/ 220063 h 1415582"/>
                <a:gd name="connsiteX3" fmla="*/ 2081679 w 3495098"/>
                <a:gd name="connsiteY3" fmla="*/ 220063 h 1415582"/>
                <a:gd name="connsiteX4" fmla="*/ 1345600 w 3495098"/>
                <a:gd name="connsiteY4" fmla="*/ 0 h 1415582"/>
                <a:gd name="connsiteX5" fmla="*/ 0 w 3495098"/>
                <a:gd name="connsiteY5" fmla="*/ 1351730 h 141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95098" h="1415582">
                  <a:moveTo>
                    <a:pt x="3495098" y="1415582"/>
                  </a:moveTo>
                  <a:lnTo>
                    <a:pt x="3357758" y="1288733"/>
                  </a:lnTo>
                  <a:cubicBezTo>
                    <a:pt x="2410843" y="417605"/>
                    <a:pt x="2081679" y="220063"/>
                    <a:pt x="2081679" y="220063"/>
                  </a:cubicBezTo>
                  <a:lnTo>
                    <a:pt x="2081679" y="220063"/>
                  </a:lnTo>
                  <a:cubicBezTo>
                    <a:pt x="1870276" y="80956"/>
                    <a:pt x="1617444" y="0"/>
                    <a:pt x="1345600" y="0"/>
                  </a:cubicBezTo>
                  <a:cubicBezTo>
                    <a:pt x="602427" y="0"/>
                    <a:pt x="0" y="605171"/>
                    <a:pt x="0" y="1351730"/>
                  </a:cubicBezTo>
                </a:path>
              </a:pathLst>
            </a:custGeom>
            <a:solidFill>
              <a:srgbClr val="50E6FF"/>
            </a:solidFill>
            <a:ln w="28575" cap="flat">
              <a:solidFill>
                <a:srgbClr val="50E6FF"/>
              </a:solidFill>
              <a:prstDash val="solid"/>
              <a:miter/>
            </a:ln>
            <a:scene3d>
              <a:camera prst="perspectiveFront"/>
              <a:lightRig rig="threePt" dir="t"/>
            </a:scene3d>
            <a:sp3d>
              <a:bevelB w="139700" prst="softRound"/>
            </a:sp3d>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sp>
          <p:nvSpPr>
            <p:cNvPr id="393" name="TextBox 4">
              <a:extLst>
                <a:ext uri="{FF2B5EF4-FFF2-40B4-BE49-F238E27FC236}">
                  <a16:creationId xmlns:a16="http://schemas.microsoft.com/office/drawing/2014/main" id="{65F9C5C2-6907-4D21-AF1E-FAF6EAD7E1C2}"/>
                </a:ext>
                <a:ext uri="{C183D7F6-B498-43B3-948B-1728B52AA6E4}">
                  <adec:decorative xmlns:adec="http://schemas.microsoft.com/office/drawing/2017/decorative" val="1"/>
                </a:ext>
              </a:extLst>
            </p:cNvPr>
            <p:cNvSpPr txBox="1"/>
            <p:nvPr/>
          </p:nvSpPr>
          <p:spPr>
            <a:xfrm>
              <a:off x="6376978" y="4416459"/>
              <a:ext cx="527229" cy="169277"/>
            </a:xfrm>
            <a:prstGeom prst="rect">
              <a:avLst/>
            </a:prstGeom>
            <a:solidFill>
              <a:srgbClr val="000000"/>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mn-ea"/>
                  <a:cs typeface="+mn-cs"/>
                </a:rPr>
                <a:t>Signal</a:t>
              </a:r>
            </a:p>
          </p:txBody>
        </p:sp>
        <p:sp>
          <p:nvSpPr>
            <p:cNvPr id="394" name="TextBox 4">
              <a:extLst>
                <a:ext uri="{FF2B5EF4-FFF2-40B4-BE49-F238E27FC236}">
                  <a16:creationId xmlns:a16="http://schemas.microsoft.com/office/drawing/2014/main" id="{9456A8CC-1A6B-4366-887D-D15B47D6D350}"/>
                </a:ext>
                <a:ext uri="{C183D7F6-B498-43B3-948B-1728B52AA6E4}">
                  <adec:decorative xmlns:adec="http://schemas.microsoft.com/office/drawing/2017/decorative" val="1"/>
                </a:ext>
              </a:extLst>
            </p:cNvPr>
            <p:cNvSpPr txBox="1"/>
            <p:nvPr/>
          </p:nvSpPr>
          <p:spPr>
            <a:xfrm rot="16200000">
              <a:off x="9079496" y="4850373"/>
              <a:ext cx="527229" cy="169277"/>
            </a:xfrm>
            <a:prstGeom prst="rect">
              <a:avLst/>
            </a:prstGeom>
            <a:solidFill>
              <a:srgbClr val="000000"/>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mn-ea"/>
                  <a:cs typeface="+mn-cs"/>
                </a:rPr>
                <a:t>Signal</a:t>
              </a:r>
            </a:p>
          </p:txBody>
        </p:sp>
        <p:sp>
          <p:nvSpPr>
            <p:cNvPr id="395" name="TextBox 4">
              <a:extLst>
                <a:ext uri="{FF2B5EF4-FFF2-40B4-BE49-F238E27FC236}">
                  <a16:creationId xmlns:a16="http://schemas.microsoft.com/office/drawing/2014/main" id="{7A3BFC3D-6C28-4570-B257-62F218C3D825}"/>
                </a:ext>
                <a:ext uri="{C183D7F6-B498-43B3-948B-1728B52AA6E4}">
                  <adec:decorative xmlns:adec="http://schemas.microsoft.com/office/drawing/2017/decorative" val="1"/>
                </a:ext>
              </a:extLst>
            </p:cNvPr>
            <p:cNvSpPr txBox="1"/>
            <p:nvPr/>
          </p:nvSpPr>
          <p:spPr>
            <a:xfrm>
              <a:off x="9902438" y="2359059"/>
              <a:ext cx="527229" cy="169277"/>
            </a:xfrm>
            <a:prstGeom prst="rect">
              <a:avLst/>
            </a:prstGeom>
            <a:solidFill>
              <a:srgbClr val="000000"/>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mn-ea"/>
                  <a:cs typeface="+mn-cs"/>
                </a:rPr>
                <a:t>Signal</a:t>
              </a:r>
            </a:p>
          </p:txBody>
        </p:sp>
        <p:sp>
          <p:nvSpPr>
            <p:cNvPr id="396" name="TextBox 4">
              <a:extLst>
                <a:ext uri="{FF2B5EF4-FFF2-40B4-BE49-F238E27FC236}">
                  <a16:creationId xmlns:a16="http://schemas.microsoft.com/office/drawing/2014/main" id="{0D7BD867-4EDD-4162-83C5-6465ADDBC9C4}"/>
                </a:ext>
                <a:ext uri="{C183D7F6-B498-43B3-948B-1728B52AA6E4}">
                  <adec:decorative xmlns:adec="http://schemas.microsoft.com/office/drawing/2017/decorative" val="1"/>
                </a:ext>
              </a:extLst>
            </p:cNvPr>
            <p:cNvSpPr txBox="1"/>
            <p:nvPr/>
          </p:nvSpPr>
          <p:spPr>
            <a:xfrm rot="16200000">
              <a:off x="7148369" y="1875774"/>
              <a:ext cx="527229" cy="169277"/>
            </a:xfrm>
            <a:prstGeom prst="rect">
              <a:avLst/>
            </a:prstGeom>
            <a:solidFill>
              <a:srgbClr val="000000"/>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mn-ea"/>
                  <a:cs typeface="+mn-cs"/>
                </a:rPr>
                <a:t>Signal</a:t>
              </a:r>
            </a:p>
          </p:txBody>
        </p:sp>
        <p:sp>
          <p:nvSpPr>
            <p:cNvPr id="397" name="Empower employees">
              <a:extLst>
                <a:ext uri="{FF2B5EF4-FFF2-40B4-BE49-F238E27FC236}">
                  <a16:creationId xmlns:a16="http://schemas.microsoft.com/office/drawing/2014/main" id="{2604860D-1B28-4C81-8A1D-A07E5617820F}"/>
                </a:ext>
                <a:ext uri="{C183D7F6-B498-43B3-948B-1728B52AA6E4}">
                  <adec:decorative xmlns:adec="http://schemas.microsoft.com/office/drawing/2017/decorative" val="1"/>
                </a:ext>
              </a:extLst>
            </p:cNvPr>
            <p:cNvSpPr txBox="1">
              <a:spLocks/>
            </p:cNvSpPr>
            <p:nvPr/>
          </p:nvSpPr>
          <p:spPr>
            <a:xfrm>
              <a:off x="8032905" y="1117508"/>
              <a:ext cx="711990" cy="276999"/>
            </a:xfrm>
            <a:prstGeom prst="rect">
              <a:avLst/>
            </a:prstGeom>
            <a:solidFill>
              <a:srgbClr val="000000"/>
            </a:solidFill>
          </p:spPr>
          <p:txBody>
            <a:bodyPr vert="horz"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People</a:t>
              </a:r>
            </a:p>
          </p:txBody>
        </p:sp>
        <p:sp>
          <p:nvSpPr>
            <p:cNvPr id="398" name="Optimize operations">
              <a:extLst>
                <a:ext uri="{FF2B5EF4-FFF2-40B4-BE49-F238E27FC236}">
                  <a16:creationId xmlns:a16="http://schemas.microsoft.com/office/drawing/2014/main" id="{ADA3F635-BA7C-4984-AB86-186E9BE633FB}"/>
                </a:ext>
                <a:ext uri="{C183D7F6-B498-43B3-948B-1728B52AA6E4}">
                  <adec:decorative xmlns:adec="http://schemas.microsoft.com/office/drawing/2017/decorative" val="1"/>
                </a:ext>
              </a:extLst>
            </p:cNvPr>
            <p:cNvSpPr txBox="1">
              <a:spLocks/>
            </p:cNvSpPr>
            <p:nvPr/>
          </p:nvSpPr>
          <p:spPr>
            <a:xfrm>
              <a:off x="7809410" y="5453341"/>
              <a:ext cx="1158971" cy="276999"/>
            </a:xfrm>
            <a:prstGeom prst="rect">
              <a:avLst/>
            </a:prstGeom>
            <a:solidFill>
              <a:srgbClr val="000000"/>
            </a:solidFill>
          </p:spPr>
          <p:txBody>
            <a:bodyPr vert="horz"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Operations</a:t>
              </a:r>
            </a:p>
          </p:txBody>
        </p:sp>
        <p:sp>
          <p:nvSpPr>
            <p:cNvPr id="399" name="Transform products">
              <a:extLst>
                <a:ext uri="{FF2B5EF4-FFF2-40B4-BE49-F238E27FC236}">
                  <a16:creationId xmlns:a16="http://schemas.microsoft.com/office/drawing/2014/main" id="{E3FCAF96-F8C6-4283-A425-4804D799ABDE}"/>
                </a:ext>
                <a:ext uri="{C183D7F6-B498-43B3-948B-1728B52AA6E4}">
                  <adec:decorative xmlns:adec="http://schemas.microsoft.com/office/drawing/2017/decorative" val="1"/>
                </a:ext>
              </a:extLst>
            </p:cNvPr>
            <p:cNvSpPr txBox="1">
              <a:spLocks/>
            </p:cNvSpPr>
            <p:nvPr/>
          </p:nvSpPr>
          <p:spPr>
            <a:xfrm>
              <a:off x="9673353" y="3840958"/>
              <a:ext cx="985398" cy="276999"/>
            </a:xfrm>
            <a:prstGeom prst="rect">
              <a:avLst/>
            </a:prstGeom>
            <a:solidFill>
              <a:srgbClr val="000000"/>
            </a:solidFill>
          </p:spPr>
          <p:txBody>
            <a:bodyPr vert="horz"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 Products</a:t>
              </a:r>
            </a:p>
          </p:txBody>
        </p:sp>
        <p:sp>
          <p:nvSpPr>
            <p:cNvPr id="456" name="Oval 138">
              <a:extLst>
                <a:ext uri="{FF2B5EF4-FFF2-40B4-BE49-F238E27FC236}">
                  <a16:creationId xmlns:a16="http://schemas.microsoft.com/office/drawing/2014/main" id="{D9CCB64E-66D1-4A06-9906-6D19C0FDE650}"/>
                </a:ext>
                <a:ext uri="{C183D7F6-B498-43B3-948B-1728B52AA6E4}">
                  <adec:decorative xmlns:adec="http://schemas.microsoft.com/office/drawing/2017/decorative" val="1"/>
                </a:ext>
              </a:extLst>
            </p:cNvPr>
            <p:cNvSpPr>
              <a:spLocks noChangeArrowheads="1"/>
            </p:cNvSpPr>
            <p:nvPr/>
          </p:nvSpPr>
          <p:spPr bwMode="auto">
            <a:xfrm>
              <a:off x="9718247" y="2865409"/>
              <a:ext cx="895247" cy="895247"/>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01" name="Engage customers">
              <a:extLst>
                <a:ext uri="{FF2B5EF4-FFF2-40B4-BE49-F238E27FC236}">
                  <a16:creationId xmlns:a16="http://schemas.microsoft.com/office/drawing/2014/main" id="{73B9AC18-53F2-4AD5-876A-41CE718BD0D9}"/>
                </a:ext>
                <a:ext uri="{C183D7F6-B498-43B3-948B-1728B52AA6E4}">
                  <adec:decorative xmlns:adec="http://schemas.microsoft.com/office/drawing/2017/decorative" val="1"/>
                </a:ext>
              </a:extLst>
            </p:cNvPr>
            <p:cNvSpPr txBox="1">
              <a:spLocks/>
            </p:cNvSpPr>
            <p:nvPr/>
          </p:nvSpPr>
          <p:spPr>
            <a:xfrm>
              <a:off x="6085087" y="3836695"/>
              <a:ext cx="1111010" cy="276999"/>
            </a:xfrm>
            <a:prstGeom prst="rect">
              <a:avLst/>
            </a:prstGeom>
            <a:solidFill>
              <a:srgbClr val="000000"/>
            </a:solidFill>
          </p:spPr>
          <p:txBody>
            <a:bodyPr vert="horz" wrap="non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32754"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50E6FF"/>
                  </a:solidFill>
                  <a:effectLst/>
                  <a:uLnTx/>
                  <a:uFillTx/>
                  <a:latin typeface="Segoe UI Semibold" panose="020B0702040204020203" pitchFamily="34" charset="0"/>
                  <a:ea typeface="+mn-ea"/>
                  <a:cs typeface="Segoe UI Semibold" panose="020B0702040204020203" pitchFamily="34" charset="0"/>
                </a:rPr>
                <a:t>Customers</a:t>
              </a:r>
            </a:p>
          </p:txBody>
        </p:sp>
        <p:sp>
          <p:nvSpPr>
            <p:cNvPr id="435" name="Oval 124">
              <a:extLst>
                <a:ext uri="{FF2B5EF4-FFF2-40B4-BE49-F238E27FC236}">
                  <a16:creationId xmlns:a16="http://schemas.microsoft.com/office/drawing/2014/main" id="{1A7FD771-FA0F-4731-A3DC-32AE08D286A6}"/>
                </a:ext>
                <a:ext uri="{C183D7F6-B498-43B3-948B-1728B52AA6E4}">
                  <adec:decorative xmlns:adec="http://schemas.microsoft.com/office/drawing/2017/decorative" val="1"/>
                </a:ext>
              </a:extLst>
            </p:cNvPr>
            <p:cNvSpPr>
              <a:spLocks noChangeArrowheads="1"/>
            </p:cNvSpPr>
            <p:nvPr/>
          </p:nvSpPr>
          <p:spPr bwMode="auto">
            <a:xfrm>
              <a:off x="7939945" y="4487388"/>
              <a:ext cx="897903" cy="895247"/>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grpSp>
          <p:nvGrpSpPr>
            <p:cNvPr id="405" name="Group 404">
              <a:extLst>
                <a:ext uri="{FF2B5EF4-FFF2-40B4-BE49-F238E27FC236}">
                  <a16:creationId xmlns:a16="http://schemas.microsoft.com/office/drawing/2014/main" id="{AACE8CB6-943A-47CB-BB0F-D3D467D3882B}"/>
                </a:ext>
                <a:ext uri="{C183D7F6-B498-43B3-948B-1728B52AA6E4}">
                  <adec:decorative xmlns:adec="http://schemas.microsoft.com/office/drawing/2017/decorative" val="1"/>
                </a:ext>
              </a:extLst>
            </p:cNvPr>
            <p:cNvGrpSpPr/>
            <p:nvPr/>
          </p:nvGrpSpPr>
          <p:grpSpPr>
            <a:xfrm rot="14099142" flipH="1">
              <a:off x="7788741" y="3768596"/>
              <a:ext cx="139158" cy="219335"/>
              <a:chOff x="3774031" y="3861593"/>
              <a:chExt cx="100205" cy="146304"/>
            </a:xfrm>
          </p:grpSpPr>
          <p:sp>
            <p:nvSpPr>
              <p:cNvPr id="428" name="Rectangle 427">
                <a:extLst>
                  <a:ext uri="{FF2B5EF4-FFF2-40B4-BE49-F238E27FC236}">
                    <a16:creationId xmlns:a16="http://schemas.microsoft.com/office/drawing/2014/main" id="{D6B77D0D-5997-4A36-B249-C0FA40C6116A}"/>
                  </a:ext>
                </a:extLst>
              </p:cNvPr>
              <p:cNvSpPr/>
              <p:nvPr/>
            </p:nvSpPr>
            <p:spPr bwMode="auto">
              <a:xfrm rot="10800000">
                <a:off x="3774032" y="3861593"/>
                <a:ext cx="100204" cy="146304"/>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sp>
            <p:nvSpPr>
              <p:cNvPr id="429" name="Isosceles Triangle 428">
                <a:extLst>
                  <a:ext uri="{FF2B5EF4-FFF2-40B4-BE49-F238E27FC236}">
                    <a16:creationId xmlns:a16="http://schemas.microsoft.com/office/drawing/2014/main" id="{16592FE4-91DE-424D-99EF-16DBD94645C5}"/>
                  </a:ext>
                </a:extLst>
              </p:cNvPr>
              <p:cNvSpPr/>
              <p:nvPr/>
            </p:nvSpPr>
            <p:spPr bwMode="auto">
              <a:xfrm rot="10800000">
                <a:off x="3774031" y="3861593"/>
                <a:ext cx="100205" cy="86384"/>
              </a:xfrm>
              <a:prstGeom prst="triangle">
                <a:avLst/>
              </a:prstGeom>
              <a:solidFill>
                <a:srgbClr val="0070C3"/>
              </a:solidFill>
              <a:ln w="9525" cap="flat" cmpd="sng" algn="ctr">
                <a:solidFill>
                  <a:srgbClr val="0070C3"/>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grpSp>
        <p:grpSp>
          <p:nvGrpSpPr>
            <p:cNvPr id="406" name="Group 405">
              <a:extLst>
                <a:ext uri="{FF2B5EF4-FFF2-40B4-BE49-F238E27FC236}">
                  <a16:creationId xmlns:a16="http://schemas.microsoft.com/office/drawing/2014/main" id="{D86C010F-7E95-4510-894C-3A39E62B7581}"/>
                </a:ext>
                <a:ext uri="{C183D7F6-B498-43B3-948B-1728B52AA6E4}">
                  <adec:decorative xmlns:adec="http://schemas.microsoft.com/office/drawing/2017/decorative" val="1"/>
                </a:ext>
              </a:extLst>
            </p:cNvPr>
            <p:cNvGrpSpPr/>
            <p:nvPr/>
          </p:nvGrpSpPr>
          <p:grpSpPr>
            <a:xfrm rot="8428501" flipH="1">
              <a:off x="8758669" y="3855608"/>
              <a:ext cx="139158" cy="219335"/>
              <a:chOff x="3774031" y="3861593"/>
              <a:chExt cx="100205" cy="146304"/>
            </a:xfrm>
          </p:grpSpPr>
          <p:sp>
            <p:nvSpPr>
              <p:cNvPr id="426" name="Rectangle 425">
                <a:extLst>
                  <a:ext uri="{FF2B5EF4-FFF2-40B4-BE49-F238E27FC236}">
                    <a16:creationId xmlns:a16="http://schemas.microsoft.com/office/drawing/2014/main" id="{B88331F2-3C50-46C6-AA37-7996D835563E}"/>
                  </a:ext>
                </a:extLst>
              </p:cNvPr>
              <p:cNvSpPr/>
              <p:nvPr/>
            </p:nvSpPr>
            <p:spPr bwMode="auto">
              <a:xfrm rot="10800000">
                <a:off x="3774032" y="3861593"/>
                <a:ext cx="100204" cy="146304"/>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sp>
            <p:nvSpPr>
              <p:cNvPr id="427" name="Isosceles Triangle 426">
                <a:extLst>
                  <a:ext uri="{FF2B5EF4-FFF2-40B4-BE49-F238E27FC236}">
                    <a16:creationId xmlns:a16="http://schemas.microsoft.com/office/drawing/2014/main" id="{C8900505-52EA-4A4E-8030-745C79E69F9A}"/>
                  </a:ext>
                </a:extLst>
              </p:cNvPr>
              <p:cNvSpPr/>
              <p:nvPr/>
            </p:nvSpPr>
            <p:spPr bwMode="auto">
              <a:xfrm rot="10800000">
                <a:off x="3774031" y="3861593"/>
                <a:ext cx="100205" cy="86384"/>
              </a:xfrm>
              <a:prstGeom prst="triangle">
                <a:avLst/>
              </a:prstGeom>
              <a:solidFill>
                <a:srgbClr val="0070C3"/>
              </a:solidFill>
              <a:ln w="9525" cap="flat" cmpd="sng" algn="ctr">
                <a:solidFill>
                  <a:srgbClr val="0070C3"/>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grpSp>
        <p:grpSp>
          <p:nvGrpSpPr>
            <p:cNvPr id="407" name="Group 406">
              <a:extLst>
                <a:ext uri="{FF2B5EF4-FFF2-40B4-BE49-F238E27FC236}">
                  <a16:creationId xmlns:a16="http://schemas.microsoft.com/office/drawing/2014/main" id="{E2CEE936-8254-4956-8D3C-369801F47395}"/>
                </a:ext>
                <a:ext uri="{C183D7F6-B498-43B3-948B-1728B52AA6E4}">
                  <adec:decorative xmlns:adec="http://schemas.microsoft.com/office/drawing/2017/decorative" val="1"/>
                </a:ext>
              </a:extLst>
            </p:cNvPr>
            <p:cNvGrpSpPr/>
            <p:nvPr/>
          </p:nvGrpSpPr>
          <p:grpSpPr>
            <a:xfrm rot="2776967" flipH="1">
              <a:off x="8836424" y="3001074"/>
              <a:ext cx="139158" cy="219335"/>
              <a:chOff x="3774031" y="3861593"/>
              <a:chExt cx="100205" cy="146304"/>
            </a:xfrm>
          </p:grpSpPr>
          <p:sp>
            <p:nvSpPr>
              <p:cNvPr id="424" name="Rectangle 423">
                <a:extLst>
                  <a:ext uri="{FF2B5EF4-FFF2-40B4-BE49-F238E27FC236}">
                    <a16:creationId xmlns:a16="http://schemas.microsoft.com/office/drawing/2014/main" id="{71B2767F-1858-41B1-AA20-EF50522284D7}"/>
                  </a:ext>
                </a:extLst>
              </p:cNvPr>
              <p:cNvSpPr/>
              <p:nvPr/>
            </p:nvSpPr>
            <p:spPr bwMode="auto">
              <a:xfrm rot="10800000">
                <a:off x="3774032" y="3861593"/>
                <a:ext cx="100204" cy="146304"/>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sp>
            <p:nvSpPr>
              <p:cNvPr id="425" name="Isosceles Triangle 424">
                <a:extLst>
                  <a:ext uri="{FF2B5EF4-FFF2-40B4-BE49-F238E27FC236}">
                    <a16:creationId xmlns:a16="http://schemas.microsoft.com/office/drawing/2014/main" id="{EF87FB20-B152-4EEB-9D03-27C231538D26}"/>
                  </a:ext>
                </a:extLst>
              </p:cNvPr>
              <p:cNvSpPr/>
              <p:nvPr/>
            </p:nvSpPr>
            <p:spPr bwMode="auto">
              <a:xfrm rot="10800000">
                <a:off x="3774031" y="3861593"/>
                <a:ext cx="100205" cy="86384"/>
              </a:xfrm>
              <a:prstGeom prst="triangle">
                <a:avLst/>
              </a:prstGeom>
              <a:solidFill>
                <a:srgbClr val="0070C3"/>
              </a:solidFill>
              <a:ln w="9525" cap="flat" cmpd="sng" algn="ctr">
                <a:solidFill>
                  <a:srgbClr val="0070C3"/>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grpSp>
        <p:grpSp>
          <p:nvGrpSpPr>
            <p:cNvPr id="408" name="Group 407">
              <a:extLst>
                <a:ext uri="{FF2B5EF4-FFF2-40B4-BE49-F238E27FC236}">
                  <a16:creationId xmlns:a16="http://schemas.microsoft.com/office/drawing/2014/main" id="{E8FC9BEB-2EB9-4C93-883A-FBFE771C0414}"/>
                </a:ext>
                <a:ext uri="{C183D7F6-B498-43B3-948B-1728B52AA6E4}">
                  <adec:decorative xmlns:adec="http://schemas.microsoft.com/office/drawing/2017/decorative" val="1"/>
                </a:ext>
              </a:extLst>
            </p:cNvPr>
            <p:cNvGrpSpPr/>
            <p:nvPr/>
          </p:nvGrpSpPr>
          <p:grpSpPr>
            <a:xfrm rot="18989182" flipH="1">
              <a:off x="7880217" y="2904519"/>
              <a:ext cx="139158" cy="219335"/>
              <a:chOff x="3774031" y="3861593"/>
              <a:chExt cx="100205" cy="146304"/>
            </a:xfrm>
          </p:grpSpPr>
          <p:sp>
            <p:nvSpPr>
              <p:cNvPr id="422" name="Rectangle 421">
                <a:extLst>
                  <a:ext uri="{FF2B5EF4-FFF2-40B4-BE49-F238E27FC236}">
                    <a16:creationId xmlns:a16="http://schemas.microsoft.com/office/drawing/2014/main" id="{EF2468C2-97D8-453D-9B8E-BB99F62531F4}"/>
                  </a:ext>
                </a:extLst>
              </p:cNvPr>
              <p:cNvSpPr/>
              <p:nvPr/>
            </p:nvSpPr>
            <p:spPr bwMode="auto">
              <a:xfrm rot="10800000">
                <a:off x="3774032" y="3861593"/>
                <a:ext cx="100204" cy="146304"/>
              </a:xfrm>
              <a:prstGeom prst="rect">
                <a:avLst/>
              </a:prstGeom>
              <a:noFill/>
              <a:ln w="9525" cap="flat" cmpd="sng" algn="ctr">
                <a:no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sp>
            <p:nvSpPr>
              <p:cNvPr id="423" name="Isosceles Triangle 422">
                <a:extLst>
                  <a:ext uri="{FF2B5EF4-FFF2-40B4-BE49-F238E27FC236}">
                    <a16:creationId xmlns:a16="http://schemas.microsoft.com/office/drawing/2014/main" id="{6D75A5A9-AA8D-43B8-B34D-3909937C42B5}"/>
                  </a:ext>
                </a:extLst>
              </p:cNvPr>
              <p:cNvSpPr/>
              <p:nvPr/>
            </p:nvSpPr>
            <p:spPr bwMode="auto">
              <a:xfrm rot="10800000">
                <a:off x="3774031" y="3861593"/>
                <a:ext cx="100205" cy="86384"/>
              </a:xfrm>
              <a:prstGeom prst="triangle">
                <a:avLst/>
              </a:prstGeom>
              <a:solidFill>
                <a:srgbClr val="0070C3"/>
              </a:solidFill>
              <a:ln w="9525" cap="flat" cmpd="sng" algn="ctr">
                <a:solidFill>
                  <a:srgbClr val="0070C3"/>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grpSp>
        <p:sp>
          <p:nvSpPr>
            <p:cNvPr id="463" name="Isosceles Triangle 462">
              <a:extLst>
                <a:ext uri="{FF2B5EF4-FFF2-40B4-BE49-F238E27FC236}">
                  <a16:creationId xmlns:a16="http://schemas.microsoft.com/office/drawing/2014/main" id="{7B1A754C-5199-4D08-A36F-6C397D22C1F6}"/>
                </a:ext>
                <a:ext uri="{C183D7F6-B498-43B3-948B-1728B52AA6E4}">
                  <adec:decorative xmlns:adec="http://schemas.microsoft.com/office/drawing/2017/decorative" val="1"/>
                </a:ext>
              </a:extLst>
            </p:cNvPr>
            <p:cNvSpPr/>
            <p:nvPr/>
          </p:nvSpPr>
          <p:spPr bwMode="auto">
            <a:xfrm flipH="1">
              <a:off x="11070737" y="3373308"/>
              <a:ext cx="139158" cy="129505"/>
            </a:xfrm>
            <a:prstGeom prst="triangle">
              <a:avLst/>
            </a:prstGeom>
            <a:solidFill>
              <a:srgbClr val="0070C3"/>
            </a:solidFill>
            <a:ln w="9525" cap="flat" cmpd="sng" algn="ctr">
              <a:solidFill>
                <a:srgbClr val="0070C3"/>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sp>
          <p:nvSpPr>
            <p:cNvPr id="466" name="Isosceles Triangle 465">
              <a:extLst>
                <a:ext uri="{FF2B5EF4-FFF2-40B4-BE49-F238E27FC236}">
                  <a16:creationId xmlns:a16="http://schemas.microsoft.com/office/drawing/2014/main" id="{BE909006-FE02-48D7-B94A-4386D02FFC6D}"/>
                </a:ext>
                <a:ext uri="{C183D7F6-B498-43B3-948B-1728B52AA6E4}">
                  <adec:decorative xmlns:adec="http://schemas.microsoft.com/office/drawing/2017/decorative" val="1"/>
                </a:ext>
              </a:extLst>
            </p:cNvPr>
            <p:cNvSpPr/>
            <p:nvPr/>
          </p:nvSpPr>
          <p:spPr bwMode="auto">
            <a:xfrm rot="5400000" flipH="1">
              <a:off x="8212098" y="5928058"/>
              <a:ext cx="139158" cy="129505"/>
            </a:xfrm>
            <a:prstGeom prst="triangle">
              <a:avLst/>
            </a:prstGeom>
            <a:solidFill>
              <a:srgbClr val="0070C3"/>
            </a:solidFill>
            <a:ln w="9525" cap="flat" cmpd="sng" algn="ctr">
              <a:solidFill>
                <a:srgbClr val="0070C3"/>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sp>
          <p:nvSpPr>
            <p:cNvPr id="469" name="Isosceles Triangle 468">
              <a:extLst>
                <a:ext uri="{FF2B5EF4-FFF2-40B4-BE49-F238E27FC236}">
                  <a16:creationId xmlns:a16="http://schemas.microsoft.com/office/drawing/2014/main" id="{4AE5F47E-D6EB-42E5-A73E-1069A8AC8EF7}"/>
                </a:ext>
                <a:ext uri="{C183D7F6-B498-43B3-948B-1728B52AA6E4}">
                  <adec:decorative xmlns:adec="http://schemas.microsoft.com/office/drawing/2017/decorative" val="1"/>
                </a:ext>
              </a:extLst>
            </p:cNvPr>
            <p:cNvSpPr/>
            <p:nvPr/>
          </p:nvSpPr>
          <p:spPr bwMode="auto">
            <a:xfrm rot="16200000">
              <a:off x="8301929" y="915527"/>
              <a:ext cx="139158" cy="129505"/>
            </a:xfrm>
            <a:prstGeom prst="triangle">
              <a:avLst/>
            </a:prstGeom>
            <a:solidFill>
              <a:srgbClr val="0070C3"/>
            </a:solidFill>
            <a:ln w="9525" cap="flat" cmpd="sng" algn="ctr">
              <a:solidFill>
                <a:srgbClr val="0070C3"/>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sp>
          <p:nvSpPr>
            <p:cNvPr id="472" name="Isosceles Triangle 471">
              <a:extLst>
                <a:ext uri="{FF2B5EF4-FFF2-40B4-BE49-F238E27FC236}">
                  <a16:creationId xmlns:a16="http://schemas.microsoft.com/office/drawing/2014/main" id="{E3703120-58EA-4F13-ABB6-0312C62F2356}"/>
                </a:ext>
                <a:ext uri="{C183D7F6-B498-43B3-948B-1728B52AA6E4}">
                  <adec:decorative xmlns:adec="http://schemas.microsoft.com/office/drawing/2017/decorative" val="1"/>
                </a:ext>
              </a:extLst>
            </p:cNvPr>
            <p:cNvSpPr/>
            <p:nvPr/>
          </p:nvSpPr>
          <p:spPr bwMode="auto">
            <a:xfrm rot="10800000" flipH="1">
              <a:off x="5567510" y="3461942"/>
              <a:ext cx="139158" cy="129505"/>
            </a:xfrm>
            <a:prstGeom prst="triangle">
              <a:avLst/>
            </a:prstGeom>
            <a:solidFill>
              <a:srgbClr val="0070C3"/>
            </a:solidFill>
            <a:ln w="9525" cap="flat" cmpd="sng" algn="ctr">
              <a:solidFill>
                <a:srgbClr val="0070C3"/>
              </a:solidFill>
              <a:prstDash val="solid"/>
              <a:round/>
              <a:headEnd type="none" w="med" len="med"/>
              <a:tailEnd type="none" w="med" len="med"/>
            </a:ln>
            <a:effectLst/>
          </p:spPr>
          <p:txBody>
            <a:bodyPr vert="horz" wrap="square" lIns="91440" tIns="91440" rIns="91440" bIns="91440" numCol="1" rtlCol="0" anchor="ctr" anchorCtr="0" compatLnSpc="1">
              <a:prstTxWarp prst="textNoShape">
                <a:avLst/>
              </a:prstTxWarp>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889000" rtl="0" eaLnBrk="1" fontAlgn="base"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err="1">
                <a:ln>
                  <a:noFill/>
                </a:ln>
                <a:solidFill>
                  <a:srgbClr val="1A1A1A"/>
                </a:solidFill>
                <a:effectLst/>
                <a:uLnTx/>
                <a:uFillTx/>
                <a:latin typeface="Segoe UI"/>
                <a:ea typeface="+mn-ea"/>
                <a:cs typeface="+mn-cs"/>
              </a:endParaRPr>
            </a:p>
          </p:txBody>
        </p:sp>
        <p:sp>
          <p:nvSpPr>
            <p:cNvPr id="473" name="TextBox 4">
              <a:extLst>
                <a:ext uri="{FF2B5EF4-FFF2-40B4-BE49-F238E27FC236}">
                  <a16:creationId xmlns:a16="http://schemas.microsoft.com/office/drawing/2014/main" id="{5BF742D6-34DD-4803-9991-8FFABA9A4AA8}"/>
                </a:ext>
                <a:ext uri="{C183D7F6-B498-43B3-948B-1728B52AA6E4}">
                  <adec:decorative xmlns:adec="http://schemas.microsoft.com/office/drawing/2017/decorative" val="1"/>
                </a:ext>
              </a:extLst>
            </p:cNvPr>
            <p:cNvSpPr txBox="1"/>
            <p:nvPr/>
          </p:nvSpPr>
          <p:spPr>
            <a:xfrm>
              <a:off x="6376978" y="2372959"/>
              <a:ext cx="527229" cy="169277"/>
            </a:xfrm>
            <a:prstGeom prst="rect">
              <a:avLst/>
            </a:prstGeom>
            <a:solidFill>
              <a:srgbClr val="000000"/>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mn-ea"/>
                  <a:cs typeface="+mn-cs"/>
                </a:rPr>
                <a:t>Action</a:t>
              </a:r>
            </a:p>
          </p:txBody>
        </p:sp>
        <p:sp>
          <p:nvSpPr>
            <p:cNvPr id="474" name="TextBox 4">
              <a:extLst>
                <a:ext uri="{FF2B5EF4-FFF2-40B4-BE49-F238E27FC236}">
                  <a16:creationId xmlns:a16="http://schemas.microsoft.com/office/drawing/2014/main" id="{3CA7B510-D0C5-4B78-90B1-D28F43A5E87E}"/>
                </a:ext>
                <a:ext uri="{C183D7F6-B498-43B3-948B-1728B52AA6E4}">
                  <adec:decorative xmlns:adec="http://schemas.microsoft.com/office/drawing/2017/decorative" val="1"/>
                </a:ext>
              </a:extLst>
            </p:cNvPr>
            <p:cNvSpPr txBox="1"/>
            <p:nvPr/>
          </p:nvSpPr>
          <p:spPr>
            <a:xfrm rot="16200000">
              <a:off x="9048214" y="1889674"/>
              <a:ext cx="527229" cy="169277"/>
            </a:xfrm>
            <a:prstGeom prst="rect">
              <a:avLst/>
            </a:prstGeom>
            <a:solidFill>
              <a:srgbClr val="000000"/>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mn-ea"/>
                  <a:cs typeface="+mn-cs"/>
                </a:rPr>
                <a:t>Action</a:t>
              </a:r>
            </a:p>
          </p:txBody>
        </p:sp>
        <p:sp>
          <p:nvSpPr>
            <p:cNvPr id="475" name="TextBox 4">
              <a:extLst>
                <a:ext uri="{FF2B5EF4-FFF2-40B4-BE49-F238E27FC236}">
                  <a16:creationId xmlns:a16="http://schemas.microsoft.com/office/drawing/2014/main" id="{8B6DC167-DD06-4C21-AED9-4836CAB9B1E1}"/>
                </a:ext>
                <a:ext uri="{C183D7F6-B498-43B3-948B-1728B52AA6E4}">
                  <adec:decorative xmlns:adec="http://schemas.microsoft.com/office/drawing/2017/decorative" val="1"/>
                </a:ext>
              </a:extLst>
            </p:cNvPr>
            <p:cNvSpPr txBox="1"/>
            <p:nvPr/>
          </p:nvSpPr>
          <p:spPr>
            <a:xfrm>
              <a:off x="9902438" y="4416070"/>
              <a:ext cx="527229" cy="169277"/>
            </a:xfrm>
            <a:prstGeom prst="rect">
              <a:avLst/>
            </a:prstGeom>
            <a:solidFill>
              <a:srgbClr val="000000"/>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mn-ea"/>
                  <a:cs typeface="+mn-cs"/>
                </a:rPr>
                <a:t>Action</a:t>
              </a:r>
            </a:p>
          </p:txBody>
        </p:sp>
        <p:sp>
          <p:nvSpPr>
            <p:cNvPr id="476" name="TextBox 4">
              <a:extLst>
                <a:ext uri="{FF2B5EF4-FFF2-40B4-BE49-F238E27FC236}">
                  <a16:creationId xmlns:a16="http://schemas.microsoft.com/office/drawing/2014/main" id="{A47BC633-9935-4E9D-9623-709FD854F352}"/>
                </a:ext>
                <a:ext uri="{C183D7F6-B498-43B3-948B-1728B52AA6E4}">
                  <adec:decorative xmlns:adec="http://schemas.microsoft.com/office/drawing/2017/decorative" val="1"/>
                </a:ext>
              </a:extLst>
            </p:cNvPr>
            <p:cNvSpPr txBox="1"/>
            <p:nvPr/>
          </p:nvSpPr>
          <p:spPr>
            <a:xfrm rot="16200000">
              <a:off x="7171789" y="4850374"/>
              <a:ext cx="527229" cy="169277"/>
            </a:xfrm>
            <a:prstGeom prst="rect">
              <a:avLst/>
            </a:prstGeom>
            <a:solidFill>
              <a:srgbClr val="000000"/>
            </a:solidFill>
          </p:spPr>
          <p:txBody>
            <a:bodyPr wrap="square" lIns="0" tIns="0" rIns="0" bIns="0" rtlCol="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rgbClr val="50E6FF"/>
                  </a:solidFill>
                  <a:effectLst/>
                  <a:uLnTx/>
                  <a:uFillTx/>
                  <a:latin typeface="Segoe UI"/>
                  <a:ea typeface="+mn-ea"/>
                  <a:cs typeface="+mn-cs"/>
                </a:rPr>
                <a:t>Action</a:t>
              </a:r>
            </a:p>
          </p:txBody>
        </p:sp>
        <p:grpSp>
          <p:nvGrpSpPr>
            <p:cNvPr id="477" name="Group 476">
              <a:extLst>
                <a:ext uri="{FF2B5EF4-FFF2-40B4-BE49-F238E27FC236}">
                  <a16:creationId xmlns:a16="http://schemas.microsoft.com/office/drawing/2014/main" id="{A16DEB6E-8E03-45B9-A20D-986B37A8372D}"/>
                </a:ext>
                <a:ext uri="{C183D7F6-B498-43B3-948B-1728B52AA6E4}">
                  <adec:decorative xmlns:adec="http://schemas.microsoft.com/office/drawing/2017/decorative" val="1"/>
                </a:ext>
              </a:extLst>
            </p:cNvPr>
            <p:cNvGrpSpPr/>
            <p:nvPr/>
          </p:nvGrpSpPr>
          <p:grpSpPr>
            <a:xfrm>
              <a:off x="9934753" y="3084572"/>
              <a:ext cx="398478" cy="456921"/>
              <a:chOff x="10499131" y="-3383514"/>
              <a:chExt cx="398478" cy="456921"/>
            </a:xfrm>
          </p:grpSpPr>
          <p:sp>
            <p:nvSpPr>
              <p:cNvPr id="478" name="Freeform 139">
                <a:extLst>
                  <a:ext uri="{FF2B5EF4-FFF2-40B4-BE49-F238E27FC236}">
                    <a16:creationId xmlns:a16="http://schemas.microsoft.com/office/drawing/2014/main" id="{864922C9-ABE8-4D84-BA5B-15434745185A}"/>
                  </a:ext>
                </a:extLst>
              </p:cNvPr>
              <p:cNvSpPr>
                <a:spLocks/>
              </p:cNvSpPr>
              <p:nvPr/>
            </p:nvSpPr>
            <p:spPr bwMode="auto">
              <a:xfrm>
                <a:off x="10524367" y="-3359605"/>
                <a:ext cx="349332" cy="195254"/>
              </a:xfrm>
              <a:custGeom>
                <a:avLst/>
                <a:gdLst>
                  <a:gd name="T0" fmla="*/ 263 w 263"/>
                  <a:gd name="T1" fmla="*/ 73 h 147"/>
                  <a:gd name="T2" fmla="*/ 131 w 263"/>
                  <a:gd name="T3" fmla="*/ 147 h 147"/>
                  <a:gd name="T4" fmla="*/ 0 w 263"/>
                  <a:gd name="T5" fmla="*/ 73 h 147"/>
                  <a:gd name="T6" fmla="*/ 131 w 263"/>
                  <a:gd name="T7" fmla="*/ 0 h 147"/>
                  <a:gd name="T8" fmla="*/ 263 w 263"/>
                  <a:gd name="T9" fmla="*/ 73 h 147"/>
                  <a:gd name="T10" fmla="*/ 263 w 263"/>
                  <a:gd name="T11" fmla="*/ 73 h 147"/>
                  <a:gd name="T12" fmla="*/ 263 w 263"/>
                  <a:gd name="T13" fmla="*/ 73 h 147"/>
                </a:gdLst>
                <a:ahLst/>
                <a:cxnLst>
                  <a:cxn ang="0">
                    <a:pos x="T0" y="T1"/>
                  </a:cxn>
                  <a:cxn ang="0">
                    <a:pos x="T2" y="T3"/>
                  </a:cxn>
                  <a:cxn ang="0">
                    <a:pos x="T4" y="T5"/>
                  </a:cxn>
                  <a:cxn ang="0">
                    <a:pos x="T6" y="T7"/>
                  </a:cxn>
                  <a:cxn ang="0">
                    <a:pos x="T8" y="T9"/>
                  </a:cxn>
                  <a:cxn ang="0">
                    <a:pos x="T10" y="T11"/>
                  </a:cxn>
                  <a:cxn ang="0">
                    <a:pos x="T12" y="T13"/>
                  </a:cxn>
                </a:cxnLst>
                <a:rect l="0" t="0" r="r" b="b"/>
                <a:pathLst>
                  <a:path w="263" h="147">
                    <a:moveTo>
                      <a:pt x="263" y="73"/>
                    </a:moveTo>
                    <a:lnTo>
                      <a:pt x="131" y="147"/>
                    </a:lnTo>
                    <a:lnTo>
                      <a:pt x="0" y="73"/>
                    </a:lnTo>
                    <a:lnTo>
                      <a:pt x="131" y="0"/>
                    </a:lnTo>
                    <a:lnTo>
                      <a:pt x="263" y="73"/>
                    </a:lnTo>
                    <a:lnTo>
                      <a:pt x="263" y="73"/>
                    </a:lnTo>
                    <a:lnTo>
                      <a:pt x="263" y="73"/>
                    </a:lnTo>
                    <a:close/>
                  </a:path>
                </a:pathLst>
              </a:custGeom>
              <a:solidFill>
                <a:srgbClr val="0996FF"/>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79" name="Freeform 140">
                <a:extLst>
                  <a:ext uri="{FF2B5EF4-FFF2-40B4-BE49-F238E27FC236}">
                    <a16:creationId xmlns:a16="http://schemas.microsoft.com/office/drawing/2014/main" id="{36A9023C-226D-4DC1-B199-E996C58C879A}"/>
                  </a:ext>
                </a:extLst>
              </p:cNvPr>
              <p:cNvSpPr>
                <a:spLocks/>
              </p:cNvSpPr>
              <p:nvPr/>
            </p:nvSpPr>
            <p:spPr bwMode="auto">
              <a:xfrm>
                <a:off x="10524367" y="-3262643"/>
                <a:ext cx="174002" cy="312141"/>
              </a:xfrm>
              <a:custGeom>
                <a:avLst/>
                <a:gdLst>
                  <a:gd name="T0" fmla="*/ 131 w 131"/>
                  <a:gd name="T1" fmla="*/ 235 h 235"/>
                  <a:gd name="T2" fmla="*/ 131 w 131"/>
                  <a:gd name="T3" fmla="*/ 72 h 235"/>
                  <a:gd name="T4" fmla="*/ 0 w 131"/>
                  <a:gd name="T5" fmla="*/ 0 h 235"/>
                  <a:gd name="T6" fmla="*/ 0 w 131"/>
                  <a:gd name="T7" fmla="*/ 162 h 235"/>
                  <a:gd name="T8" fmla="*/ 131 w 131"/>
                  <a:gd name="T9" fmla="*/ 235 h 235"/>
                  <a:gd name="T10" fmla="*/ 131 w 131"/>
                  <a:gd name="T11" fmla="*/ 235 h 235"/>
                  <a:gd name="T12" fmla="*/ 131 w 131"/>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1" h="235">
                    <a:moveTo>
                      <a:pt x="131" y="235"/>
                    </a:moveTo>
                    <a:lnTo>
                      <a:pt x="131" y="72"/>
                    </a:lnTo>
                    <a:lnTo>
                      <a:pt x="0" y="0"/>
                    </a:lnTo>
                    <a:lnTo>
                      <a:pt x="0" y="162"/>
                    </a:lnTo>
                    <a:lnTo>
                      <a:pt x="131" y="235"/>
                    </a:lnTo>
                    <a:lnTo>
                      <a:pt x="131" y="235"/>
                    </a:lnTo>
                    <a:lnTo>
                      <a:pt x="131" y="235"/>
                    </a:lnTo>
                    <a:close/>
                  </a:path>
                </a:pathLst>
              </a:custGeom>
              <a:solidFill>
                <a:srgbClr val="0078D4"/>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80" name="Freeform 141">
                <a:extLst>
                  <a:ext uri="{FF2B5EF4-FFF2-40B4-BE49-F238E27FC236}">
                    <a16:creationId xmlns:a16="http://schemas.microsoft.com/office/drawing/2014/main" id="{B1F2183B-AAC4-4638-8823-8A866F76EB89}"/>
                  </a:ext>
                </a:extLst>
              </p:cNvPr>
              <p:cNvSpPr>
                <a:spLocks/>
              </p:cNvSpPr>
              <p:nvPr/>
            </p:nvSpPr>
            <p:spPr bwMode="auto">
              <a:xfrm>
                <a:off x="10698370" y="-3262643"/>
                <a:ext cx="175330" cy="312141"/>
              </a:xfrm>
              <a:custGeom>
                <a:avLst/>
                <a:gdLst>
                  <a:gd name="T0" fmla="*/ 0 w 132"/>
                  <a:gd name="T1" fmla="*/ 235 h 235"/>
                  <a:gd name="T2" fmla="*/ 0 w 132"/>
                  <a:gd name="T3" fmla="*/ 72 h 235"/>
                  <a:gd name="T4" fmla="*/ 132 w 132"/>
                  <a:gd name="T5" fmla="*/ 0 h 235"/>
                  <a:gd name="T6" fmla="*/ 132 w 132"/>
                  <a:gd name="T7" fmla="*/ 162 h 235"/>
                  <a:gd name="T8" fmla="*/ 0 w 132"/>
                  <a:gd name="T9" fmla="*/ 235 h 235"/>
                  <a:gd name="T10" fmla="*/ 0 w 132"/>
                  <a:gd name="T11" fmla="*/ 235 h 235"/>
                  <a:gd name="T12" fmla="*/ 0 w 132"/>
                  <a:gd name="T13" fmla="*/ 235 h 235"/>
                </a:gdLst>
                <a:ahLst/>
                <a:cxnLst>
                  <a:cxn ang="0">
                    <a:pos x="T0" y="T1"/>
                  </a:cxn>
                  <a:cxn ang="0">
                    <a:pos x="T2" y="T3"/>
                  </a:cxn>
                  <a:cxn ang="0">
                    <a:pos x="T4" y="T5"/>
                  </a:cxn>
                  <a:cxn ang="0">
                    <a:pos x="T6" y="T7"/>
                  </a:cxn>
                  <a:cxn ang="0">
                    <a:pos x="T8" y="T9"/>
                  </a:cxn>
                  <a:cxn ang="0">
                    <a:pos x="T10" y="T11"/>
                  </a:cxn>
                  <a:cxn ang="0">
                    <a:pos x="T12" y="T13"/>
                  </a:cxn>
                </a:cxnLst>
                <a:rect l="0" t="0" r="r" b="b"/>
                <a:pathLst>
                  <a:path w="132" h="235">
                    <a:moveTo>
                      <a:pt x="0" y="235"/>
                    </a:moveTo>
                    <a:lnTo>
                      <a:pt x="0" y="72"/>
                    </a:lnTo>
                    <a:lnTo>
                      <a:pt x="132" y="0"/>
                    </a:lnTo>
                    <a:lnTo>
                      <a:pt x="132" y="162"/>
                    </a:lnTo>
                    <a:lnTo>
                      <a:pt x="0" y="235"/>
                    </a:lnTo>
                    <a:lnTo>
                      <a:pt x="0" y="235"/>
                    </a:lnTo>
                    <a:lnTo>
                      <a:pt x="0" y="235"/>
                    </a:lnTo>
                    <a:close/>
                  </a:path>
                </a:pathLst>
              </a:custGeom>
              <a:solidFill>
                <a:srgbClr val="00487E"/>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81" name="Freeform 142">
                <a:extLst>
                  <a:ext uri="{FF2B5EF4-FFF2-40B4-BE49-F238E27FC236}">
                    <a16:creationId xmlns:a16="http://schemas.microsoft.com/office/drawing/2014/main" id="{13AE1F0A-D283-4FB2-AAFF-8E04F98FF570}"/>
                  </a:ext>
                </a:extLst>
              </p:cNvPr>
              <p:cNvSpPr>
                <a:spLocks/>
              </p:cNvSpPr>
              <p:nvPr/>
            </p:nvSpPr>
            <p:spPr bwMode="auto">
              <a:xfrm>
                <a:off x="10499131" y="-3383514"/>
                <a:ext cx="398478" cy="456921"/>
              </a:xfrm>
              <a:custGeom>
                <a:avLst/>
                <a:gdLst>
                  <a:gd name="T0" fmla="*/ 140 w 146"/>
                  <a:gd name="T1" fmla="*/ 114 h 167"/>
                  <a:gd name="T2" fmla="*/ 140 w 146"/>
                  <a:gd name="T3" fmla="*/ 53 h 167"/>
                  <a:gd name="T4" fmla="*/ 146 w 146"/>
                  <a:gd name="T5" fmla="*/ 44 h 167"/>
                  <a:gd name="T6" fmla="*/ 137 w 146"/>
                  <a:gd name="T7" fmla="*/ 35 h 167"/>
                  <a:gd name="T8" fmla="*/ 131 w 146"/>
                  <a:gd name="T9" fmla="*/ 38 h 167"/>
                  <a:gd name="T10" fmla="*/ 82 w 146"/>
                  <a:gd name="T11" fmla="*/ 11 h 167"/>
                  <a:gd name="T12" fmla="*/ 82 w 146"/>
                  <a:gd name="T13" fmla="*/ 9 h 167"/>
                  <a:gd name="T14" fmla="*/ 73 w 146"/>
                  <a:gd name="T15" fmla="*/ 0 h 167"/>
                  <a:gd name="T16" fmla="*/ 64 w 146"/>
                  <a:gd name="T17" fmla="*/ 9 h 167"/>
                  <a:gd name="T18" fmla="*/ 73 w 146"/>
                  <a:gd name="T19" fmla="*/ 18 h 167"/>
                  <a:gd name="T20" fmla="*/ 79 w 146"/>
                  <a:gd name="T21" fmla="*/ 16 h 167"/>
                  <a:gd name="T22" fmla="*/ 128 w 146"/>
                  <a:gd name="T23" fmla="*/ 42 h 167"/>
                  <a:gd name="T24" fmla="*/ 128 w 146"/>
                  <a:gd name="T25" fmla="*/ 44 h 167"/>
                  <a:gd name="T26" fmla="*/ 128 w 146"/>
                  <a:gd name="T27" fmla="*/ 46 h 167"/>
                  <a:gd name="T28" fmla="*/ 80 w 146"/>
                  <a:gd name="T29" fmla="*/ 73 h 167"/>
                  <a:gd name="T30" fmla="*/ 73 w 146"/>
                  <a:gd name="T31" fmla="*/ 70 h 167"/>
                  <a:gd name="T32" fmla="*/ 64 w 146"/>
                  <a:gd name="T33" fmla="*/ 79 h 167"/>
                  <a:gd name="T34" fmla="*/ 70 w 146"/>
                  <a:gd name="T35" fmla="*/ 88 h 167"/>
                  <a:gd name="T36" fmla="*/ 70 w 146"/>
                  <a:gd name="T37" fmla="*/ 149 h 167"/>
                  <a:gd name="T38" fmla="*/ 67 w 146"/>
                  <a:gd name="T39" fmla="*/ 151 h 167"/>
                  <a:gd name="T40" fmla="*/ 18 w 146"/>
                  <a:gd name="T41" fmla="*/ 125 h 167"/>
                  <a:gd name="T42" fmla="*/ 18 w 146"/>
                  <a:gd name="T43" fmla="*/ 123 h 167"/>
                  <a:gd name="T44" fmla="*/ 12 w 146"/>
                  <a:gd name="T45" fmla="*/ 114 h 167"/>
                  <a:gd name="T46" fmla="*/ 12 w 146"/>
                  <a:gd name="T47" fmla="*/ 53 h 167"/>
                  <a:gd name="T48" fmla="*/ 18 w 146"/>
                  <a:gd name="T49" fmla="*/ 44 h 167"/>
                  <a:gd name="T50" fmla="*/ 9 w 146"/>
                  <a:gd name="T51" fmla="*/ 35 h 167"/>
                  <a:gd name="T52" fmla="*/ 0 w 146"/>
                  <a:gd name="T53" fmla="*/ 44 h 167"/>
                  <a:gd name="T54" fmla="*/ 6 w 146"/>
                  <a:gd name="T55" fmla="*/ 53 h 167"/>
                  <a:gd name="T56" fmla="*/ 6 w 146"/>
                  <a:gd name="T57" fmla="*/ 114 h 167"/>
                  <a:gd name="T58" fmla="*/ 0 w 146"/>
                  <a:gd name="T59" fmla="*/ 123 h 167"/>
                  <a:gd name="T60" fmla="*/ 9 w 146"/>
                  <a:gd name="T61" fmla="*/ 132 h 167"/>
                  <a:gd name="T62" fmla="*/ 16 w 146"/>
                  <a:gd name="T63" fmla="*/ 130 h 167"/>
                  <a:gd name="T64" fmla="*/ 64 w 146"/>
                  <a:gd name="T65" fmla="*/ 156 h 167"/>
                  <a:gd name="T66" fmla="*/ 64 w 146"/>
                  <a:gd name="T67" fmla="*/ 157 h 167"/>
                  <a:gd name="T68" fmla="*/ 73 w 146"/>
                  <a:gd name="T69" fmla="*/ 167 h 167"/>
                  <a:gd name="T70" fmla="*/ 82 w 146"/>
                  <a:gd name="T71" fmla="*/ 157 h 167"/>
                  <a:gd name="T72" fmla="*/ 76 w 146"/>
                  <a:gd name="T73" fmla="*/ 149 h 167"/>
                  <a:gd name="T74" fmla="*/ 76 w 146"/>
                  <a:gd name="T75" fmla="*/ 88 h 167"/>
                  <a:gd name="T76" fmla="*/ 82 w 146"/>
                  <a:gd name="T77" fmla="*/ 79 h 167"/>
                  <a:gd name="T78" fmla="*/ 82 w 146"/>
                  <a:gd name="T79" fmla="*/ 77 h 167"/>
                  <a:gd name="T80" fmla="*/ 130 w 146"/>
                  <a:gd name="T81" fmla="*/ 51 h 167"/>
                  <a:gd name="T82" fmla="*/ 134 w 146"/>
                  <a:gd name="T83" fmla="*/ 53 h 167"/>
                  <a:gd name="T84" fmla="*/ 134 w 146"/>
                  <a:gd name="T85" fmla="*/ 114 h 167"/>
                  <a:gd name="T86" fmla="*/ 128 w 146"/>
                  <a:gd name="T87" fmla="*/ 123 h 167"/>
                  <a:gd name="T88" fmla="*/ 137 w 146"/>
                  <a:gd name="T89" fmla="*/ 132 h 167"/>
                  <a:gd name="T90" fmla="*/ 146 w 146"/>
                  <a:gd name="T91" fmla="*/ 123 h 167"/>
                  <a:gd name="T92" fmla="*/ 140 w 146"/>
                  <a:gd name="T93" fmla="*/ 11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6" h="167">
                    <a:moveTo>
                      <a:pt x="140" y="114"/>
                    </a:moveTo>
                    <a:cubicBezTo>
                      <a:pt x="140" y="53"/>
                      <a:pt x="140" y="53"/>
                      <a:pt x="140" y="53"/>
                    </a:cubicBezTo>
                    <a:cubicBezTo>
                      <a:pt x="143" y="52"/>
                      <a:pt x="146" y="48"/>
                      <a:pt x="146" y="44"/>
                    </a:cubicBezTo>
                    <a:cubicBezTo>
                      <a:pt x="146" y="39"/>
                      <a:pt x="142" y="35"/>
                      <a:pt x="137" y="35"/>
                    </a:cubicBezTo>
                    <a:cubicBezTo>
                      <a:pt x="134" y="35"/>
                      <a:pt x="132" y="36"/>
                      <a:pt x="131" y="38"/>
                    </a:cubicBezTo>
                    <a:cubicBezTo>
                      <a:pt x="82" y="11"/>
                      <a:pt x="82" y="11"/>
                      <a:pt x="82" y="11"/>
                    </a:cubicBezTo>
                    <a:cubicBezTo>
                      <a:pt x="82" y="10"/>
                      <a:pt x="82" y="10"/>
                      <a:pt x="82" y="9"/>
                    </a:cubicBezTo>
                    <a:cubicBezTo>
                      <a:pt x="82" y="4"/>
                      <a:pt x="78" y="0"/>
                      <a:pt x="73" y="0"/>
                    </a:cubicBezTo>
                    <a:cubicBezTo>
                      <a:pt x="68" y="0"/>
                      <a:pt x="64" y="4"/>
                      <a:pt x="64" y="9"/>
                    </a:cubicBezTo>
                    <a:cubicBezTo>
                      <a:pt x="64" y="14"/>
                      <a:pt x="68" y="18"/>
                      <a:pt x="73" y="18"/>
                    </a:cubicBezTo>
                    <a:cubicBezTo>
                      <a:pt x="76" y="18"/>
                      <a:pt x="78" y="17"/>
                      <a:pt x="79" y="16"/>
                    </a:cubicBezTo>
                    <a:cubicBezTo>
                      <a:pt x="128" y="42"/>
                      <a:pt x="128" y="42"/>
                      <a:pt x="128" y="42"/>
                    </a:cubicBezTo>
                    <a:cubicBezTo>
                      <a:pt x="128" y="43"/>
                      <a:pt x="128" y="44"/>
                      <a:pt x="128" y="44"/>
                    </a:cubicBezTo>
                    <a:cubicBezTo>
                      <a:pt x="128" y="45"/>
                      <a:pt x="128" y="46"/>
                      <a:pt x="128" y="46"/>
                    </a:cubicBezTo>
                    <a:cubicBezTo>
                      <a:pt x="80" y="73"/>
                      <a:pt x="80" y="73"/>
                      <a:pt x="80" y="73"/>
                    </a:cubicBezTo>
                    <a:cubicBezTo>
                      <a:pt x="78" y="71"/>
                      <a:pt x="76" y="70"/>
                      <a:pt x="73" y="70"/>
                    </a:cubicBezTo>
                    <a:cubicBezTo>
                      <a:pt x="68" y="70"/>
                      <a:pt x="64" y="74"/>
                      <a:pt x="64" y="79"/>
                    </a:cubicBezTo>
                    <a:cubicBezTo>
                      <a:pt x="64" y="83"/>
                      <a:pt x="67" y="87"/>
                      <a:pt x="70" y="88"/>
                    </a:cubicBezTo>
                    <a:cubicBezTo>
                      <a:pt x="70" y="149"/>
                      <a:pt x="70" y="149"/>
                      <a:pt x="70" y="149"/>
                    </a:cubicBezTo>
                    <a:cubicBezTo>
                      <a:pt x="69" y="149"/>
                      <a:pt x="68" y="150"/>
                      <a:pt x="67" y="151"/>
                    </a:cubicBezTo>
                    <a:cubicBezTo>
                      <a:pt x="18" y="125"/>
                      <a:pt x="18" y="125"/>
                      <a:pt x="18" y="125"/>
                    </a:cubicBezTo>
                    <a:cubicBezTo>
                      <a:pt x="18" y="124"/>
                      <a:pt x="18" y="124"/>
                      <a:pt x="18" y="123"/>
                    </a:cubicBezTo>
                    <a:cubicBezTo>
                      <a:pt x="18" y="119"/>
                      <a:pt x="16" y="115"/>
                      <a:pt x="12" y="114"/>
                    </a:cubicBezTo>
                    <a:cubicBezTo>
                      <a:pt x="12" y="53"/>
                      <a:pt x="12" y="53"/>
                      <a:pt x="12" y="53"/>
                    </a:cubicBezTo>
                    <a:cubicBezTo>
                      <a:pt x="16" y="52"/>
                      <a:pt x="18" y="48"/>
                      <a:pt x="18" y="44"/>
                    </a:cubicBezTo>
                    <a:cubicBezTo>
                      <a:pt x="18" y="39"/>
                      <a:pt x="14" y="35"/>
                      <a:pt x="9" y="35"/>
                    </a:cubicBezTo>
                    <a:cubicBezTo>
                      <a:pt x="4" y="35"/>
                      <a:pt x="0" y="39"/>
                      <a:pt x="0" y="44"/>
                    </a:cubicBezTo>
                    <a:cubicBezTo>
                      <a:pt x="0" y="48"/>
                      <a:pt x="3" y="52"/>
                      <a:pt x="6" y="53"/>
                    </a:cubicBezTo>
                    <a:cubicBezTo>
                      <a:pt x="6" y="114"/>
                      <a:pt x="6" y="114"/>
                      <a:pt x="6" y="114"/>
                    </a:cubicBezTo>
                    <a:cubicBezTo>
                      <a:pt x="3" y="115"/>
                      <a:pt x="0" y="119"/>
                      <a:pt x="0" y="123"/>
                    </a:cubicBezTo>
                    <a:cubicBezTo>
                      <a:pt x="0" y="128"/>
                      <a:pt x="4" y="132"/>
                      <a:pt x="9" y="132"/>
                    </a:cubicBezTo>
                    <a:cubicBezTo>
                      <a:pt x="12" y="132"/>
                      <a:pt x="14" y="131"/>
                      <a:pt x="16" y="130"/>
                    </a:cubicBezTo>
                    <a:cubicBezTo>
                      <a:pt x="64" y="156"/>
                      <a:pt x="64" y="156"/>
                      <a:pt x="64" y="156"/>
                    </a:cubicBezTo>
                    <a:cubicBezTo>
                      <a:pt x="64" y="156"/>
                      <a:pt x="64" y="157"/>
                      <a:pt x="64" y="157"/>
                    </a:cubicBezTo>
                    <a:cubicBezTo>
                      <a:pt x="64" y="163"/>
                      <a:pt x="68" y="167"/>
                      <a:pt x="73" y="167"/>
                    </a:cubicBezTo>
                    <a:cubicBezTo>
                      <a:pt x="78" y="167"/>
                      <a:pt x="82" y="163"/>
                      <a:pt x="82" y="157"/>
                    </a:cubicBezTo>
                    <a:cubicBezTo>
                      <a:pt x="82" y="153"/>
                      <a:pt x="79" y="150"/>
                      <a:pt x="76" y="149"/>
                    </a:cubicBezTo>
                    <a:cubicBezTo>
                      <a:pt x="76" y="88"/>
                      <a:pt x="76" y="88"/>
                      <a:pt x="76" y="88"/>
                    </a:cubicBezTo>
                    <a:cubicBezTo>
                      <a:pt x="79" y="87"/>
                      <a:pt x="82" y="83"/>
                      <a:pt x="82" y="79"/>
                    </a:cubicBezTo>
                    <a:cubicBezTo>
                      <a:pt x="82" y="78"/>
                      <a:pt x="82" y="78"/>
                      <a:pt x="82" y="77"/>
                    </a:cubicBezTo>
                    <a:cubicBezTo>
                      <a:pt x="130" y="51"/>
                      <a:pt x="130" y="51"/>
                      <a:pt x="130" y="51"/>
                    </a:cubicBezTo>
                    <a:cubicBezTo>
                      <a:pt x="132" y="52"/>
                      <a:pt x="133" y="53"/>
                      <a:pt x="134" y="53"/>
                    </a:cubicBezTo>
                    <a:cubicBezTo>
                      <a:pt x="134" y="114"/>
                      <a:pt x="134" y="114"/>
                      <a:pt x="134" y="114"/>
                    </a:cubicBezTo>
                    <a:cubicBezTo>
                      <a:pt x="131" y="115"/>
                      <a:pt x="128" y="119"/>
                      <a:pt x="128" y="123"/>
                    </a:cubicBezTo>
                    <a:cubicBezTo>
                      <a:pt x="128" y="128"/>
                      <a:pt x="132" y="132"/>
                      <a:pt x="137" y="132"/>
                    </a:cubicBezTo>
                    <a:cubicBezTo>
                      <a:pt x="142" y="132"/>
                      <a:pt x="146" y="128"/>
                      <a:pt x="146" y="123"/>
                    </a:cubicBezTo>
                    <a:cubicBezTo>
                      <a:pt x="146" y="119"/>
                      <a:pt x="143" y="115"/>
                      <a:pt x="140" y="114"/>
                    </a:cubicBezTo>
                    <a:close/>
                  </a:path>
                </a:pathLst>
              </a:custGeom>
              <a:solidFill>
                <a:srgbClr val="3C3C41"/>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8" name="Group 7">
              <a:extLst>
                <a:ext uri="{FF2B5EF4-FFF2-40B4-BE49-F238E27FC236}">
                  <a16:creationId xmlns:a16="http://schemas.microsoft.com/office/drawing/2014/main" id="{32BA1CEB-0C3E-4C2A-9475-A9525D3E08AB}"/>
                </a:ext>
                <a:ext uri="{C183D7F6-B498-43B3-948B-1728B52AA6E4}">
                  <adec:decorative xmlns:adec="http://schemas.microsoft.com/office/drawing/2017/decorative" val="1"/>
                </a:ext>
              </a:extLst>
            </p:cNvPr>
            <p:cNvGrpSpPr/>
            <p:nvPr/>
          </p:nvGrpSpPr>
          <p:grpSpPr>
            <a:xfrm>
              <a:off x="8159108" y="4706551"/>
              <a:ext cx="459578" cy="456921"/>
              <a:chOff x="8691607" y="-1761535"/>
              <a:chExt cx="459578" cy="456921"/>
            </a:xfrm>
          </p:grpSpPr>
          <p:sp>
            <p:nvSpPr>
              <p:cNvPr id="284" name="Freeform 125">
                <a:extLst>
                  <a:ext uri="{FF2B5EF4-FFF2-40B4-BE49-F238E27FC236}">
                    <a16:creationId xmlns:a16="http://schemas.microsoft.com/office/drawing/2014/main" id="{B8763240-068D-4FE2-9CF8-C1D0EB5EE82D}"/>
                  </a:ext>
                </a:extLst>
              </p:cNvPr>
              <p:cNvSpPr>
                <a:spLocks noEditPoints="1"/>
              </p:cNvSpPr>
              <p:nvPr/>
            </p:nvSpPr>
            <p:spPr bwMode="auto">
              <a:xfrm>
                <a:off x="8781928" y="-1671214"/>
                <a:ext cx="278934" cy="276278"/>
              </a:xfrm>
              <a:custGeom>
                <a:avLst/>
                <a:gdLst>
                  <a:gd name="T0" fmla="*/ 98 w 102"/>
                  <a:gd name="T1" fmla="*/ 45 h 101"/>
                  <a:gd name="T2" fmla="*/ 99 w 102"/>
                  <a:gd name="T3" fmla="*/ 36 h 101"/>
                  <a:gd name="T4" fmla="*/ 95 w 102"/>
                  <a:gd name="T5" fmla="*/ 26 h 101"/>
                  <a:gd name="T6" fmla="*/ 89 w 102"/>
                  <a:gd name="T7" fmla="*/ 21 h 101"/>
                  <a:gd name="T8" fmla="*/ 90 w 102"/>
                  <a:gd name="T9" fmla="*/ 18 h 101"/>
                  <a:gd name="T10" fmla="*/ 81 w 102"/>
                  <a:gd name="T11" fmla="*/ 13 h 101"/>
                  <a:gd name="T12" fmla="*/ 74 w 102"/>
                  <a:gd name="T13" fmla="*/ 8 h 101"/>
                  <a:gd name="T14" fmla="*/ 67 w 102"/>
                  <a:gd name="T15" fmla="*/ 2 h 101"/>
                  <a:gd name="T16" fmla="*/ 64 w 102"/>
                  <a:gd name="T17" fmla="*/ 5 h 101"/>
                  <a:gd name="T18" fmla="*/ 56 w 102"/>
                  <a:gd name="T19" fmla="*/ 1 h 101"/>
                  <a:gd name="T20" fmla="*/ 46 w 102"/>
                  <a:gd name="T21" fmla="*/ 1 h 101"/>
                  <a:gd name="T22" fmla="*/ 39 w 102"/>
                  <a:gd name="T23" fmla="*/ 5 h 101"/>
                  <a:gd name="T24" fmla="*/ 36 w 102"/>
                  <a:gd name="T25" fmla="*/ 2 h 101"/>
                  <a:gd name="T26" fmla="*/ 28 w 102"/>
                  <a:gd name="T27" fmla="*/ 8 h 101"/>
                  <a:gd name="T28" fmla="*/ 21 w 102"/>
                  <a:gd name="T29" fmla="*/ 13 h 101"/>
                  <a:gd name="T30" fmla="*/ 12 w 102"/>
                  <a:gd name="T31" fmla="*/ 18 h 101"/>
                  <a:gd name="T32" fmla="*/ 13 w 102"/>
                  <a:gd name="T33" fmla="*/ 21 h 101"/>
                  <a:gd name="T34" fmla="*/ 7 w 102"/>
                  <a:gd name="T35" fmla="*/ 26 h 101"/>
                  <a:gd name="T36" fmla="*/ 3 w 102"/>
                  <a:gd name="T37" fmla="*/ 36 h 101"/>
                  <a:gd name="T38" fmla="*/ 4 w 102"/>
                  <a:gd name="T39" fmla="*/ 45 h 101"/>
                  <a:gd name="T40" fmla="*/ 0 w 102"/>
                  <a:gd name="T41" fmla="*/ 46 h 101"/>
                  <a:gd name="T42" fmla="*/ 3 w 102"/>
                  <a:gd name="T43" fmla="*/ 56 h 101"/>
                  <a:gd name="T44" fmla="*/ 5 w 102"/>
                  <a:gd name="T45" fmla="*/ 64 h 101"/>
                  <a:gd name="T46" fmla="*/ 6 w 102"/>
                  <a:gd name="T47" fmla="*/ 74 h 101"/>
                  <a:gd name="T48" fmla="*/ 10 w 102"/>
                  <a:gd name="T49" fmla="*/ 74 h 101"/>
                  <a:gd name="T50" fmla="*/ 12 w 102"/>
                  <a:gd name="T51" fmla="*/ 82 h 101"/>
                  <a:gd name="T52" fmla="*/ 20 w 102"/>
                  <a:gd name="T53" fmla="*/ 89 h 101"/>
                  <a:gd name="T54" fmla="*/ 27 w 102"/>
                  <a:gd name="T55" fmla="*/ 92 h 101"/>
                  <a:gd name="T56" fmla="*/ 27 w 102"/>
                  <a:gd name="T57" fmla="*/ 96 h 101"/>
                  <a:gd name="T58" fmla="*/ 37 w 102"/>
                  <a:gd name="T59" fmla="*/ 97 h 101"/>
                  <a:gd name="T60" fmla="*/ 46 w 102"/>
                  <a:gd name="T61" fmla="*/ 99 h 101"/>
                  <a:gd name="T62" fmla="*/ 55 w 102"/>
                  <a:gd name="T63" fmla="*/ 101 h 101"/>
                  <a:gd name="T64" fmla="*/ 57 w 102"/>
                  <a:gd name="T65" fmla="*/ 98 h 101"/>
                  <a:gd name="T66" fmla="*/ 65 w 102"/>
                  <a:gd name="T67" fmla="*/ 98 h 101"/>
                  <a:gd name="T68" fmla="*/ 75 w 102"/>
                  <a:gd name="T69" fmla="*/ 95 h 101"/>
                  <a:gd name="T70" fmla="*/ 80 w 102"/>
                  <a:gd name="T71" fmla="*/ 88 h 101"/>
                  <a:gd name="T72" fmla="*/ 84 w 102"/>
                  <a:gd name="T73" fmla="*/ 89 h 101"/>
                  <a:gd name="T74" fmla="*/ 89 w 102"/>
                  <a:gd name="T75" fmla="*/ 81 h 101"/>
                  <a:gd name="T76" fmla="*/ 93 w 102"/>
                  <a:gd name="T77" fmla="*/ 74 h 101"/>
                  <a:gd name="T78" fmla="*/ 99 w 102"/>
                  <a:gd name="T79" fmla="*/ 66 h 101"/>
                  <a:gd name="T80" fmla="*/ 97 w 102"/>
                  <a:gd name="T81" fmla="*/ 63 h 101"/>
                  <a:gd name="T82" fmla="*/ 101 w 102"/>
                  <a:gd name="T83" fmla="*/ 56 h 101"/>
                  <a:gd name="T84" fmla="*/ 101 w 102"/>
                  <a:gd name="T85" fmla="*/ 45 h 101"/>
                  <a:gd name="T86" fmla="*/ 51 w 102"/>
                  <a:gd name="T87" fmla="*/ 2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02" h="101">
                    <a:moveTo>
                      <a:pt x="101" y="45"/>
                    </a:moveTo>
                    <a:cubicBezTo>
                      <a:pt x="99" y="45"/>
                      <a:pt x="99" y="45"/>
                      <a:pt x="99" y="45"/>
                    </a:cubicBezTo>
                    <a:cubicBezTo>
                      <a:pt x="99" y="45"/>
                      <a:pt x="98" y="45"/>
                      <a:pt x="98" y="45"/>
                    </a:cubicBezTo>
                    <a:cubicBezTo>
                      <a:pt x="98" y="42"/>
                      <a:pt x="97" y="40"/>
                      <a:pt x="97" y="38"/>
                    </a:cubicBezTo>
                    <a:cubicBezTo>
                      <a:pt x="97" y="37"/>
                      <a:pt x="97" y="37"/>
                      <a:pt x="97" y="37"/>
                    </a:cubicBezTo>
                    <a:cubicBezTo>
                      <a:pt x="99" y="36"/>
                      <a:pt x="99" y="36"/>
                      <a:pt x="99" y="36"/>
                    </a:cubicBezTo>
                    <a:cubicBezTo>
                      <a:pt x="99" y="36"/>
                      <a:pt x="100" y="35"/>
                      <a:pt x="99" y="35"/>
                    </a:cubicBezTo>
                    <a:cubicBezTo>
                      <a:pt x="96" y="27"/>
                      <a:pt x="96" y="27"/>
                      <a:pt x="96" y="27"/>
                    </a:cubicBezTo>
                    <a:cubicBezTo>
                      <a:pt x="96" y="27"/>
                      <a:pt x="95" y="26"/>
                      <a:pt x="95" y="26"/>
                    </a:cubicBezTo>
                    <a:cubicBezTo>
                      <a:pt x="93" y="27"/>
                      <a:pt x="93" y="27"/>
                      <a:pt x="93" y="27"/>
                    </a:cubicBezTo>
                    <a:cubicBezTo>
                      <a:pt x="93" y="27"/>
                      <a:pt x="92" y="27"/>
                      <a:pt x="92" y="27"/>
                    </a:cubicBezTo>
                    <a:cubicBezTo>
                      <a:pt x="91" y="25"/>
                      <a:pt x="90" y="23"/>
                      <a:pt x="89" y="21"/>
                    </a:cubicBezTo>
                    <a:cubicBezTo>
                      <a:pt x="88" y="21"/>
                      <a:pt x="88" y="21"/>
                      <a:pt x="89" y="20"/>
                    </a:cubicBezTo>
                    <a:cubicBezTo>
                      <a:pt x="90" y="19"/>
                      <a:pt x="90" y="19"/>
                      <a:pt x="90" y="19"/>
                    </a:cubicBezTo>
                    <a:cubicBezTo>
                      <a:pt x="90" y="19"/>
                      <a:pt x="90" y="18"/>
                      <a:pt x="90" y="18"/>
                    </a:cubicBezTo>
                    <a:cubicBezTo>
                      <a:pt x="84" y="12"/>
                      <a:pt x="84" y="12"/>
                      <a:pt x="84" y="12"/>
                    </a:cubicBezTo>
                    <a:cubicBezTo>
                      <a:pt x="83" y="11"/>
                      <a:pt x="83" y="11"/>
                      <a:pt x="83" y="12"/>
                    </a:cubicBezTo>
                    <a:cubicBezTo>
                      <a:pt x="81" y="13"/>
                      <a:pt x="81" y="13"/>
                      <a:pt x="81" y="13"/>
                    </a:cubicBezTo>
                    <a:cubicBezTo>
                      <a:pt x="81" y="13"/>
                      <a:pt x="81" y="13"/>
                      <a:pt x="80" y="13"/>
                    </a:cubicBezTo>
                    <a:cubicBezTo>
                      <a:pt x="78" y="12"/>
                      <a:pt x="77" y="10"/>
                      <a:pt x="75" y="9"/>
                    </a:cubicBezTo>
                    <a:cubicBezTo>
                      <a:pt x="74" y="9"/>
                      <a:pt x="74" y="9"/>
                      <a:pt x="74" y="8"/>
                    </a:cubicBezTo>
                    <a:cubicBezTo>
                      <a:pt x="75" y="7"/>
                      <a:pt x="75" y="7"/>
                      <a:pt x="75" y="7"/>
                    </a:cubicBezTo>
                    <a:cubicBezTo>
                      <a:pt x="75" y="6"/>
                      <a:pt x="75" y="6"/>
                      <a:pt x="75" y="6"/>
                    </a:cubicBezTo>
                    <a:cubicBezTo>
                      <a:pt x="67" y="2"/>
                      <a:pt x="67" y="2"/>
                      <a:pt x="67" y="2"/>
                    </a:cubicBezTo>
                    <a:cubicBezTo>
                      <a:pt x="66" y="2"/>
                      <a:pt x="66" y="2"/>
                      <a:pt x="66" y="3"/>
                    </a:cubicBezTo>
                    <a:cubicBezTo>
                      <a:pt x="65" y="4"/>
                      <a:pt x="65" y="4"/>
                      <a:pt x="65" y="4"/>
                    </a:cubicBezTo>
                    <a:cubicBezTo>
                      <a:pt x="65" y="5"/>
                      <a:pt x="64" y="5"/>
                      <a:pt x="64" y="5"/>
                    </a:cubicBezTo>
                    <a:cubicBezTo>
                      <a:pt x="62" y="4"/>
                      <a:pt x="59" y="4"/>
                      <a:pt x="57" y="3"/>
                    </a:cubicBezTo>
                    <a:cubicBezTo>
                      <a:pt x="57" y="3"/>
                      <a:pt x="56" y="3"/>
                      <a:pt x="56" y="2"/>
                    </a:cubicBezTo>
                    <a:cubicBezTo>
                      <a:pt x="56" y="1"/>
                      <a:pt x="56" y="1"/>
                      <a:pt x="56" y="1"/>
                    </a:cubicBezTo>
                    <a:cubicBezTo>
                      <a:pt x="56" y="0"/>
                      <a:pt x="56" y="0"/>
                      <a:pt x="55" y="0"/>
                    </a:cubicBezTo>
                    <a:cubicBezTo>
                      <a:pt x="47" y="0"/>
                      <a:pt x="47" y="0"/>
                      <a:pt x="47" y="0"/>
                    </a:cubicBezTo>
                    <a:cubicBezTo>
                      <a:pt x="46" y="0"/>
                      <a:pt x="46" y="0"/>
                      <a:pt x="46" y="1"/>
                    </a:cubicBezTo>
                    <a:cubicBezTo>
                      <a:pt x="46" y="2"/>
                      <a:pt x="46" y="2"/>
                      <a:pt x="46" y="2"/>
                    </a:cubicBezTo>
                    <a:cubicBezTo>
                      <a:pt x="46" y="3"/>
                      <a:pt x="46" y="3"/>
                      <a:pt x="45" y="3"/>
                    </a:cubicBezTo>
                    <a:cubicBezTo>
                      <a:pt x="43" y="4"/>
                      <a:pt x="41" y="4"/>
                      <a:pt x="39" y="5"/>
                    </a:cubicBezTo>
                    <a:cubicBezTo>
                      <a:pt x="38" y="5"/>
                      <a:pt x="38" y="5"/>
                      <a:pt x="38" y="4"/>
                    </a:cubicBezTo>
                    <a:cubicBezTo>
                      <a:pt x="37" y="3"/>
                      <a:pt x="37" y="3"/>
                      <a:pt x="37" y="3"/>
                    </a:cubicBezTo>
                    <a:cubicBezTo>
                      <a:pt x="37" y="2"/>
                      <a:pt x="36" y="2"/>
                      <a:pt x="36" y="2"/>
                    </a:cubicBezTo>
                    <a:cubicBezTo>
                      <a:pt x="28" y="5"/>
                      <a:pt x="28" y="5"/>
                      <a:pt x="28" y="5"/>
                    </a:cubicBezTo>
                    <a:cubicBezTo>
                      <a:pt x="28" y="5"/>
                      <a:pt x="27" y="6"/>
                      <a:pt x="28" y="6"/>
                    </a:cubicBezTo>
                    <a:cubicBezTo>
                      <a:pt x="28" y="8"/>
                      <a:pt x="28" y="8"/>
                      <a:pt x="28" y="8"/>
                    </a:cubicBezTo>
                    <a:cubicBezTo>
                      <a:pt x="28" y="8"/>
                      <a:pt x="28" y="9"/>
                      <a:pt x="28" y="9"/>
                    </a:cubicBezTo>
                    <a:cubicBezTo>
                      <a:pt x="26" y="10"/>
                      <a:pt x="24" y="12"/>
                      <a:pt x="22" y="13"/>
                    </a:cubicBezTo>
                    <a:cubicBezTo>
                      <a:pt x="22" y="13"/>
                      <a:pt x="21" y="13"/>
                      <a:pt x="21" y="13"/>
                    </a:cubicBezTo>
                    <a:cubicBezTo>
                      <a:pt x="20" y="12"/>
                      <a:pt x="20" y="12"/>
                      <a:pt x="20" y="12"/>
                    </a:cubicBezTo>
                    <a:cubicBezTo>
                      <a:pt x="19" y="11"/>
                      <a:pt x="19" y="11"/>
                      <a:pt x="18" y="12"/>
                    </a:cubicBezTo>
                    <a:cubicBezTo>
                      <a:pt x="12" y="18"/>
                      <a:pt x="12" y="18"/>
                      <a:pt x="12" y="18"/>
                    </a:cubicBezTo>
                    <a:cubicBezTo>
                      <a:pt x="12" y="18"/>
                      <a:pt x="12" y="19"/>
                      <a:pt x="12" y="19"/>
                    </a:cubicBezTo>
                    <a:cubicBezTo>
                      <a:pt x="13" y="20"/>
                      <a:pt x="13" y="20"/>
                      <a:pt x="13" y="20"/>
                    </a:cubicBezTo>
                    <a:cubicBezTo>
                      <a:pt x="14" y="21"/>
                      <a:pt x="14" y="21"/>
                      <a:pt x="13" y="21"/>
                    </a:cubicBezTo>
                    <a:cubicBezTo>
                      <a:pt x="12" y="23"/>
                      <a:pt x="11" y="25"/>
                      <a:pt x="10" y="27"/>
                    </a:cubicBezTo>
                    <a:cubicBezTo>
                      <a:pt x="10" y="27"/>
                      <a:pt x="9" y="27"/>
                      <a:pt x="9" y="27"/>
                    </a:cubicBezTo>
                    <a:cubicBezTo>
                      <a:pt x="7" y="26"/>
                      <a:pt x="7" y="26"/>
                      <a:pt x="7" y="26"/>
                    </a:cubicBezTo>
                    <a:cubicBezTo>
                      <a:pt x="7" y="26"/>
                      <a:pt x="6" y="27"/>
                      <a:pt x="6" y="27"/>
                    </a:cubicBezTo>
                    <a:cubicBezTo>
                      <a:pt x="3" y="35"/>
                      <a:pt x="3" y="35"/>
                      <a:pt x="3" y="35"/>
                    </a:cubicBezTo>
                    <a:cubicBezTo>
                      <a:pt x="3" y="35"/>
                      <a:pt x="3" y="36"/>
                      <a:pt x="3" y="36"/>
                    </a:cubicBezTo>
                    <a:cubicBezTo>
                      <a:pt x="5" y="37"/>
                      <a:pt x="5" y="37"/>
                      <a:pt x="5" y="37"/>
                    </a:cubicBezTo>
                    <a:cubicBezTo>
                      <a:pt x="5" y="37"/>
                      <a:pt x="5" y="37"/>
                      <a:pt x="5" y="38"/>
                    </a:cubicBezTo>
                    <a:cubicBezTo>
                      <a:pt x="5" y="40"/>
                      <a:pt x="4" y="42"/>
                      <a:pt x="4" y="45"/>
                    </a:cubicBezTo>
                    <a:cubicBezTo>
                      <a:pt x="4" y="45"/>
                      <a:pt x="3" y="45"/>
                      <a:pt x="3" y="45"/>
                    </a:cubicBezTo>
                    <a:cubicBezTo>
                      <a:pt x="1" y="45"/>
                      <a:pt x="1" y="45"/>
                      <a:pt x="1" y="45"/>
                    </a:cubicBezTo>
                    <a:cubicBezTo>
                      <a:pt x="1" y="45"/>
                      <a:pt x="0" y="46"/>
                      <a:pt x="0" y="46"/>
                    </a:cubicBezTo>
                    <a:cubicBezTo>
                      <a:pt x="0" y="55"/>
                      <a:pt x="0" y="55"/>
                      <a:pt x="0" y="55"/>
                    </a:cubicBezTo>
                    <a:cubicBezTo>
                      <a:pt x="0" y="55"/>
                      <a:pt x="1" y="56"/>
                      <a:pt x="1" y="56"/>
                    </a:cubicBezTo>
                    <a:cubicBezTo>
                      <a:pt x="3" y="56"/>
                      <a:pt x="3" y="56"/>
                      <a:pt x="3" y="56"/>
                    </a:cubicBezTo>
                    <a:cubicBezTo>
                      <a:pt x="3" y="56"/>
                      <a:pt x="4" y="56"/>
                      <a:pt x="4" y="57"/>
                    </a:cubicBezTo>
                    <a:cubicBezTo>
                      <a:pt x="4" y="59"/>
                      <a:pt x="5" y="61"/>
                      <a:pt x="5" y="63"/>
                    </a:cubicBezTo>
                    <a:cubicBezTo>
                      <a:pt x="5" y="64"/>
                      <a:pt x="5" y="64"/>
                      <a:pt x="5" y="64"/>
                    </a:cubicBezTo>
                    <a:cubicBezTo>
                      <a:pt x="3" y="65"/>
                      <a:pt x="3" y="65"/>
                      <a:pt x="3" y="65"/>
                    </a:cubicBezTo>
                    <a:cubicBezTo>
                      <a:pt x="3" y="65"/>
                      <a:pt x="3" y="66"/>
                      <a:pt x="3" y="66"/>
                    </a:cubicBezTo>
                    <a:cubicBezTo>
                      <a:pt x="6" y="74"/>
                      <a:pt x="6" y="74"/>
                      <a:pt x="6" y="74"/>
                    </a:cubicBezTo>
                    <a:cubicBezTo>
                      <a:pt x="6" y="75"/>
                      <a:pt x="7" y="75"/>
                      <a:pt x="7" y="75"/>
                    </a:cubicBezTo>
                    <a:cubicBezTo>
                      <a:pt x="9" y="74"/>
                      <a:pt x="9" y="74"/>
                      <a:pt x="9" y="74"/>
                    </a:cubicBezTo>
                    <a:cubicBezTo>
                      <a:pt x="9" y="74"/>
                      <a:pt x="10" y="74"/>
                      <a:pt x="10" y="74"/>
                    </a:cubicBezTo>
                    <a:cubicBezTo>
                      <a:pt x="11" y="76"/>
                      <a:pt x="12" y="78"/>
                      <a:pt x="13" y="80"/>
                    </a:cubicBezTo>
                    <a:cubicBezTo>
                      <a:pt x="14" y="80"/>
                      <a:pt x="14" y="81"/>
                      <a:pt x="13" y="81"/>
                    </a:cubicBezTo>
                    <a:cubicBezTo>
                      <a:pt x="12" y="82"/>
                      <a:pt x="12" y="82"/>
                      <a:pt x="12" y="82"/>
                    </a:cubicBezTo>
                    <a:cubicBezTo>
                      <a:pt x="12" y="82"/>
                      <a:pt x="12" y="83"/>
                      <a:pt x="12" y="83"/>
                    </a:cubicBezTo>
                    <a:cubicBezTo>
                      <a:pt x="18" y="89"/>
                      <a:pt x="18" y="89"/>
                      <a:pt x="18" y="89"/>
                    </a:cubicBezTo>
                    <a:cubicBezTo>
                      <a:pt x="19" y="90"/>
                      <a:pt x="19" y="90"/>
                      <a:pt x="20" y="89"/>
                    </a:cubicBezTo>
                    <a:cubicBezTo>
                      <a:pt x="21" y="88"/>
                      <a:pt x="21" y="88"/>
                      <a:pt x="21" y="88"/>
                    </a:cubicBezTo>
                    <a:cubicBezTo>
                      <a:pt x="21" y="88"/>
                      <a:pt x="22" y="88"/>
                      <a:pt x="22" y="88"/>
                    </a:cubicBezTo>
                    <a:cubicBezTo>
                      <a:pt x="24" y="89"/>
                      <a:pt x="25" y="91"/>
                      <a:pt x="27" y="92"/>
                    </a:cubicBezTo>
                    <a:cubicBezTo>
                      <a:pt x="28" y="92"/>
                      <a:pt x="28" y="92"/>
                      <a:pt x="28" y="93"/>
                    </a:cubicBezTo>
                    <a:cubicBezTo>
                      <a:pt x="27" y="94"/>
                      <a:pt x="27" y="94"/>
                      <a:pt x="27" y="94"/>
                    </a:cubicBezTo>
                    <a:cubicBezTo>
                      <a:pt x="27" y="95"/>
                      <a:pt x="27" y="95"/>
                      <a:pt x="27" y="96"/>
                    </a:cubicBezTo>
                    <a:cubicBezTo>
                      <a:pt x="35" y="99"/>
                      <a:pt x="35" y="99"/>
                      <a:pt x="35" y="99"/>
                    </a:cubicBezTo>
                    <a:cubicBezTo>
                      <a:pt x="36" y="99"/>
                      <a:pt x="36" y="99"/>
                      <a:pt x="37" y="98"/>
                    </a:cubicBezTo>
                    <a:cubicBezTo>
                      <a:pt x="37" y="97"/>
                      <a:pt x="37" y="97"/>
                      <a:pt x="37" y="97"/>
                    </a:cubicBezTo>
                    <a:cubicBezTo>
                      <a:pt x="37" y="96"/>
                      <a:pt x="38" y="96"/>
                      <a:pt x="38" y="96"/>
                    </a:cubicBezTo>
                    <a:cubicBezTo>
                      <a:pt x="40" y="97"/>
                      <a:pt x="43" y="97"/>
                      <a:pt x="45" y="98"/>
                    </a:cubicBezTo>
                    <a:cubicBezTo>
                      <a:pt x="46" y="98"/>
                      <a:pt x="46" y="98"/>
                      <a:pt x="46" y="99"/>
                    </a:cubicBezTo>
                    <a:cubicBezTo>
                      <a:pt x="46" y="100"/>
                      <a:pt x="46" y="100"/>
                      <a:pt x="46" y="100"/>
                    </a:cubicBezTo>
                    <a:cubicBezTo>
                      <a:pt x="46" y="101"/>
                      <a:pt x="46" y="101"/>
                      <a:pt x="47" y="101"/>
                    </a:cubicBezTo>
                    <a:cubicBezTo>
                      <a:pt x="55" y="101"/>
                      <a:pt x="55" y="101"/>
                      <a:pt x="55" y="101"/>
                    </a:cubicBezTo>
                    <a:cubicBezTo>
                      <a:pt x="56" y="101"/>
                      <a:pt x="56" y="101"/>
                      <a:pt x="56" y="100"/>
                    </a:cubicBezTo>
                    <a:cubicBezTo>
                      <a:pt x="56" y="99"/>
                      <a:pt x="56" y="99"/>
                      <a:pt x="56" y="99"/>
                    </a:cubicBezTo>
                    <a:cubicBezTo>
                      <a:pt x="56" y="98"/>
                      <a:pt x="57" y="98"/>
                      <a:pt x="57" y="98"/>
                    </a:cubicBezTo>
                    <a:cubicBezTo>
                      <a:pt x="59" y="97"/>
                      <a:pt x="61" y="97"/>
                      <a:pt x="63" y="96"/>
                    </a:cubicBezTo>
                    <a:cubicBezTo>
                      <a:pt x="64" y="96"/>
                      <a:pt x="64" y="97"/>
                      <a:pt x="64" y="97"/>
                    </a:cubicBezTo>
                    <a:cubicBezTo>
                      <a:pt x="65" y="98"/>
                      <a:pt x="65" y="98"/>
                      <a:pt x="65" y="98"/>
                    </a:cubicBezTo>
                    <a:cubicBezTo>
                      <a:pt x="65" y="99"/>
                      <a:pt x="66" y="99"/>
                      <a:pt x="66" y="99"/>
                    </a:cubicBezTo>
                    <a:cubicBezTo>
                      <a:pt x="74" y="96"/>
                      <a:pt x="74" y="96"/>
                      <a:pt x="74" y="96"/>
                    </a:cubicBezTo>
                    <a:cubicBezTo>
                      <a:pt x="75" y="96"/>
                      <a:pt x="75" y="95"/>
                      <a:pt x="75" y="95"/>
                    </a:cubicBezTo>
                    <a:cubicBezTo>
                      <a:pt x="74" y="93"/>
                      <a:pt x="74" y="93"/>
                      <a:pt x="74" y="93"/>
                    </a:cubicBezTo>
                    <a:cubicBezTo>
                      <a:pt x="74" y="93"/>
                      <a:pt x="74" y="92"/>
                      <a:pt x="74" y="92"/>
                    </a:cubicBezTo>
                    <a:cubicBezTo>
                      <a:pt x="76" y="91"/>
                      <a:pt x="78" y="89"/>
                      <a:pt x="80" y="88"/>
                    </a:cubicBezTo>
                    <a:cubicBezTo>
                      <a:pt x="81" y="88"/>
                      <a:pt x="81" y="88"/>
                      <a:pt x="81" y="88"/>
                    </a:cubicBezTo>
                    <a:cubicBezTo>
                      <a:pt x="83" y="89"/>
                      <a:pt x="83" y="89"/>
                      <a:pt x="83" y="89"/>
                    </a:cubicBezTo>
                    <a:cubicBezTo>
                      <a:pt x="83" y="90"/>
                      <a:pt x="83" y="90"/>
                      <a:pt x="84" y="89"/>
                    </a:cubicBezTo>
                    <a:cubicBezTo>
                      <a:pt x="90" y="83"/>
                      <a:pt x="90" y="83"/>
                      <a:pt x="90" y="83"/>
                    </a:cubicBezTo>
                    <a:cubicBezTo>
                      <a:pt x="90" y="83"/>
                      <a:pt x="90" y="82"/>
                      <a:pt x="90" y="82"/>
                    </a:cubicBezTo>
                    <a:cubicBezTo>
                      <a:pt x="89" y="81"/>
                      <a:pt x="89" y="81"/>
                      <a:pt x="89" y="81"/>
                    </a:cubicBezTo>
                    <a:cubicBezTo>
                      <a:pt x="88" y="81"/>
                      <a:pt x="88" y="80"/>
                      <a:pt x="89" y="80"/>
                    </a:cubicBezTo>
                    <a:cubicBezTo>
                      <a:pt x="90" y="78"/>
                      <a:pt x="91" y="76"/>
                      <a:pt x="92" y="74"/>
                    </a:cubicBezTo>
                    <a:cubicBezTo>
                      <a:pt x="92" y="74"/>
                      <a:pt x="93" y="74"/>
                      <a:pt x="93" y="74"/>
                    </a:cubicBezTo>
                    <a:cubicBezTo>
                      <a:pt x="95" y="75"/>
                      <a:pt x="95" y="75"/>
                      <a:pt x="95" y="75"/>
                    </a:cubicBezTo>
                    <a:cubicBezTo>
                      <a:pt x="95" y="75"/>
                      <a:pt x="96" y="75"/>
                      <a:pt x="96" y="74"/>
                    </a:cubicBezTo>
                    <a:cubicBezTo>
                      <a:pt x="99" y="66"/>
                      <a:pt x="99" y="66"/>
                      <a:pt x="99" y="66"/>
                    </a:cubicBezTo>
                    <a:cubicBezTo>
                      <a:pt x="100" y="66"/>
                      <a:pt x="99" y="65"/>
                      <a:pt x="99" y="65"/>
                    </a:cubicBezTo>
                    <a:cubicBezTo>
                      <a:pt x="97" y="64"/>
                      <a:pt x="97" y="64"/>
                      <a:pt x="97" y="64"/>
                    </a:cubicBezTo>
                    <a:cubicBezTo>
                      <a:pt x="97" y="64"/>
                      <a:pt x="97" y="64"/>
                      <a:pt x="97" y="63"/>
                    </a:cubicBezTo>
                    <a:cubicBezTo>
                      <a:pt x="97" y="61"/>
                      <a:pt x="98" y="59"/>
                      <a:pt x="98" y="57"/>
                    </a:cubicBezTo>
                    <a:cubicBezTo>
                      <a:pt x="98" y="56"/>
                      <a:pt x="99" y="56"/>
                      <a:pt x="99" y="56"/>
                    </a:cubicBezTo>
                    <a:cubicBezTo>
                      <a:pt x="101" y="56"/>
                      <a:pt x="101" y="56"/>
                      <a:pt x="101" y="56"/>
                    </a:cubicBezTo>
                    <a:cubicBezTo>
                      <a:pt x="101" y="56"/>
                      <a:pt x="102" y="55"/>
                      <a:pt x="102" y="55"/>
                    </a:cubicBezTo>
                    <a:cubicBezTo>
                      <a:pt x="102" y="46"/>
                      <a:pt x="102" y="46"/>
                      <a:pt x="102" y="46"/>
                    </a:cubicBezTo>
                    <a:cubicBezTo>
                      <a:pt x="102" y="46"/>
                      <a:pt x="101" y="45"/>
                      <a:pt x="101" y="45"/>
                    </a:cubicBezTo>
                    <a:moveTo>
                      <a:pt x="51" y="81"/>
                    </a:moveTo>
                    <a:cubicBezTo>
                      <a:pt x="34" y="81"/>
                      <a:pt x="21" y="67"/>
                      <a:pt x="21" y="51"/>
                    </a:cubicBezTo>
                    <a:cubicBezTo>
                      <a:pt x="21" y="34"/>
                      <a:pt x="34" y="20"/>
                      <a:pt x="51" y="20"/>
                    </a:cubicBezTo>
                    <a:cubicBezTo>
                      <a:pt x="68" y="20"/>
                      <a:pt x="81" y="34"/>
                      <a:pt x="81" y="51"/>
                    </a:cubicBezTo>
                    <a:cubicBezTo>
                      <a:pt x="81" y="67"/>
                      <a:pt x="68" y="81"/>
                      <a:pt x="51" y="81"/>
                    </a:cubicBezTo>
                  </a:path>
                </a:pathLst>
              </a:custGeom>
              <a:solidFill>
                <a:srgbClr val="0078D4"/>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5" name="Freeform 126">
                <a:extLst>
                  <a:ext uri="{FF2B5EF4-FFF2-40B4-BE49-F238E27FC236}">
                    <a16:creationId xmlns:a16="http://schemas.microsoft.com/office/drawing/2014/main" id="{7124D25C-68D8-43A6-9164-94E84428C7E2}"/>
                  </a:ext>
                </a:extLst>
              </p:cNvPr>
              <p:cNvSpPr>
                <a:spLocks/>
              </p:cNvSpPr>
              <p:nvPr/>
            </p:nvSpPr>
            <p:spPr bwMode="auto">
              <a:xfrm>
                <a:off x="8978511" y="-1493227"/>
                <a:ext cx="14611" cy="18596"/>
              </a:xfrm>
              <a:custGeom>
                <a:avLst/>
                <a:gdLst>
                  <a:gd name="T0" fmla="*/ 5 w 5"/>
                  <a:gd name="T1" fmla="*/ 0 h 7"/>
                  <a:gd name="T2" fmla="*/ 5 w 5"/>
                  <a:gd name="T3" fmla="*/ 0 h 7"/>
                  <a:gd name="T4" fmla="*/ 0 w 5"/>
                  <a:gd name="T5" fmla="*/ 7 h 7"/>
                  <a:gd name="T6" fmla="*/ 0 w 5"/>
                  <a:gd name="T7" fmla="*/ 7 h 7"/>
                  <a:gd name="T8" fmla="*/ 5 w 5"/>
                  <a:gd name="T9" fmla="*/ 0 h 7"/>
                </a:gdLst>
                <a:ahLst/>
                <a:cxnLst>
                  <a:cxn ang="0">
                    <a:pos x="T0" y="T1"/>
                  </a:cxn>
                  <a:cxn ang="0">
                    <a:pos x="T2" y="T3"/>
                  </a:cxn>
                  <a:cxn ang="0">
                    <a:pos x="T4" y="T5"/>
                  </a:cxn>
                  <a:cxn ang="0">
                    <a:pos x="T6" y="T7"/>
                  </a:cxn>
                  <a:cxn ang="0">
                    <a:pos x="T8" y="T9"/>
                  </a:cxn>
                </a:cxnLst>
                <a:rect l="0" t="0" r="r" b="b"/>
                <a:pathLst>
                  <a:path w="5" h="7">
                    <a:moveTo>
                      <a:pt x="5" y="0"/>
                    </a:moveTo>
                    <a:cubicBezTo>
                      <a:pt x="5" y="0"/>
                      <a:pt x="5" y="0"/>
                      <a:pt x="5" y="0"/>
                    </a:cubicBezTo>
                    <a:cubicBezTo>
                      <a:pt x="4" y="3"/>
                      <a:pt x="2" y="5"/>
                      <a:pt x="0" y="7"/>
                    </a:cubicBezTo>
                    <a:cubicBezTo>
                      <a:pt x="0" y="7"/>
                      <a:pt x="0" y="7"/>
                      <a:pt x="0" y="7"/>
                    </a:cubicBezTo>
                    <a:cubicBezTo>
                      <a:pt x="2" y="5"/>
                      <a:pt x="4" y="3"/>
                      <a:pt x="5" y="0"/>
                    </a:cubicBezTo>
                  </a:path>
                </a:pathLst>
              </a:custGeom>
              <a:solidFill>
                <a:srgbClr val="004E8A"/>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6" name="Freeform 127">
                <a:extLst>
                  <a:ext uri="{FF2B5EF4-FFF2-40B4-BE49-F238E27FC236}">
                    <a16:creationId xmlns:a16="http://schemas.microsoft.com/office/drawing/2014/main" id="{A5641472-A736-4B8F-8B76-64672EFD2F7D}"/>
                  </a:ext>
                </a:extLst>
              </p:cNvPr>
              <p:cNvSpPr>
                <a:spLocks/>
              </p:cNvSpPr>
              <p:nvPr/>
            </p:nvSpPr>
            <p:spPr bwMode="auto">
              <a:xfrm>
                <a:off x="8978511" y="-1493227"/>
                <a:ext cx="66413" cy="51802"/>
              </a:xfrm>
              <a:custGeom>
                <a:avLst/>
                <a:gdLst>
                  <a:gd name="T0" fmla="*/ 8 w 24"/>
                  <a:gd name="T1" fmla="*/ 0 h 19"/>
                  <a:gd name="T2" fmla="*/ 5 w 24"/>
                  <a:gd name="T3" fmla="*/ 0 h 19"/>
                  <a:gd name="T4" fmla="*/ 0 w 24"/>
                  <a:gd name="T5" fmla="*/ 7 h 19"/>
                  <a:gd name="T6" fmla="*/ 17 w 24"/>
                  <a:gd name="T7" fmla="*/ 19 h 19"/>
                  <a:gd name="T8" fmla="*/ 18 w 24"/>
                  <a:gd name="T9" fmla="*/ 18 h 19"/>
                  <a:gd name="T10" fmla="*/ 18 w 24"/>
                  <a:gd name="T11" fmla="*/ 18 h 19"/>
                  <a:gd name="T12" fmla="*/ 18 w 24"/>
                  <a:gd name="T13" fmla="*/ 17 h 19"/>
                  <a:gd name="T14" fmla="*/ 17 w 24"/>
                  <a:gd name="T15" fmla="*/ 16 h 19"/>
                  <a:gd name="T16" fmla="*/ 16 w 24"/>
                  <a:gd name="T17" fmla="*/ 15 h 19"/>
                  <a:gd name="T18" fmla="*/ 17 w 24"/>
                  <a:gd name="T19" fmla="*/ 15 h 19"/>
                  <a:gd name="T20" fmla="*/ 20 w 24"/>
                  <a:gd name="T21" fmla="*/ 9 h 19"/>
                  <a:gd name="T22" fmla="*/ 21 w 24"/>
                  <a:gd name="T23" fmla="*/ 9 h 19"/>
                  <a:gd name="T24" fmla="*/ 21 w 24"/>
                  <a:gd name="T25" fmla="*/ 9 h 19"/>
                  <a:gd name="T26" fmla="*/ 23 w 24"/>
                  <a:gd name="T27" fmla="*/ 10 h 19"/>
                  <a:gd name="T28" fmla="*/ 23 w 24"/>
                  <a:gd name="T29" fmla="*/ 10 h 19"/>
                  <a:gd name="T30" fmla="*/ 24 w 24"/>
                  <a:gd name="T31" fmla="*/ 9 h 19"/>
                  <a:gd name="T32" fmla="*/ 24 w 24"/>
                  <a:gd name="T33" fmla="*/ 8 h 19"/>
                  <a:gd name="T34" fmla="*/ 8 w 24"/>
                  <a:gd name="T3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 h="19">
                    <a:moveTo>
                      <a:pt x="8" y="0"/>
                    </a:moveTo>
                    <a:cubicBezTo>
                      <a:pt x="5" y="0"/>
                      <a:pt x="5" y="0"/>
                      <a:pt x="5" y="0"/>
                    </a:cubicBezTo>
                    <a:cubicBezTo>
                      <a:pt x="4" y="3"/>
                      <a:pt x="2" y="5"/>
                      <a:pt x="0" y="7"/>
                    </a:cubicBezTo>
                    <a:cubicBezTo>
                      <a:pt x="17" y="19"/>
                      <a:pt x="17" y="19"/>
                      <a:pt x="17" y="19"/>
                    </a:cubicBezTo>
                    <a:cubicBezTo>
                      <a:pt x="18" y="18"/>
                      <a:pt x="18" y="18"/>
                      <a:pt x="18" y="18"/>
                    </a:cubicBezTo>
                    <a:cubicBezTo>
                      <a:pt x="18" y="18"/>
                      <a:pt x="18" y="18"/>
                      <a:pt x="18" y="18"/>
                    </a:cubicBezTo>
                    <a:cubicBezTo>
                      <a:pt x="18" y="17"/>
                      <a:pt x="18" y="17"/>
                      <a:pt x="18" y="17"/>
                    </a:cubicBezTo>
                    <a:cubicBezTo>
                      <a:pt x="17" y="16"/>
                      <a:pt x="17" y="16"/>
                      <a:pt x="17" y="16"/>
                    </a:cubicBezTo>
                    <a:cubicBezTo>
                      <a:pt x="16" y="16"/>
                      <a:pt x="16" y="15"/>
                      <a:pt x="16" y="15"/>
                    </a:cubicBezTo>
                    <a:cubicBezTo>
                      <a:pt x="16" y="15"/>
                      <a:pt x="16" y="15"/>
                      <a:pt x="17" y="15"/>
                    </a:cubicBezTo>
                    <a:cubicBezTo>
                      <a:pt x="18" y="13"/>
                      <a:pt x="19" y="11"/>
                      <a:pt x="20" y="9"/>
                    </a:cubicBezTo>
                    <a:cubicBezTo>
                      <a:pt x="20" y="9"/>
                      <a:pt x="21" y="9"/>
                      <a:pt x="21" y="9"/>
                    </a:cubicBezTo>
                    <a:cubicBezTo>
                      <a:pt x="21" y="9"/>
                      <a:pt x="21" y="9"/>
                      <a:pt x="21" y="9"/>
                    </a:cubicBezTo>
                    <a:cubicBezTo>
                      <a:pt x="23" y="10"/>
                      <a:pt x="23" y="10"/>
                      <a:pt x="23" y="10"/>
                    </a:cubicBezTo>
                    <a:cubicBezTo>
                      <a:pt x="23" y="10"/>
                      <a:pt x="23" y="10"/>
                      <a:pt x="23" y="10"/>
                    </a:cubicBezTo>
                    <a:cubicBezTo>
                      <a:pt x="24" y="10"/>
                      <a:pt x="24" y="9"/>
                      <a:pt x="24" y="9"/>
                    </a:cubicBezTo>
                    <a:cubicBezTo>
                      <a:pt x="24" y="8"/>
                      <a:pt x="24" y="8"/>
                      <a:pt x="24" y="8"/>
                    </a:cubicBezTo>
                    <a:cubicBezTo>
                      <a:pt x="8" y="0"/>
                      <a:pt x="8" y="0"/>
                      <a:pt x="8" y="0"/>
                    </a:cubicBezTo>
                  </a:path>
                </a:pathLst>
              </a:custGeom>
              <a:solidFill>
                <a:srgbClr val="0067B4"/>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7" name="Freeform 128">
                <a:extLst>
                  <a:ext uri="{FF2B5EF4-FFF2-40B4-BE49-F238E27FC236}">
                    <a16:creationId xmlns:a16="http://schemas.microsoft.com/office/drawing/2014/main" id="{6F97D1C5-88D6-4652-9B46-C333455D04D4}"/>
                  </a:ext>
                </a:extLst>
              </p:cNvPr>
              <p:cNvSpPr>
                <a:spLocks noEditPoints="1"/>
              </p:cNvSpPr>
              <p:nvPr/>
            </p:nvSpPr>
            <p:spPr bwMode="auto">
              <a:xfrm>
                <a:off x="8882876" y="-1452051"/>
                <a:ext cx="49146" cy="43833"/>
              </a:xfrm>
              <a:custGeom>
                <a:avLst/>
                <a:gdLst>
                  <a:gd name="T0" fmla="*/ 1 w 18"/>
                  <a:gd name="T1" fmla="*/ 16 h 16"/>
                  <a:gd name="T2" fmla="*/ 0 w 18"/>
                  <a:gd name="T3" fmla="*/ 16 h 16"/>
                  <a:gd name="T4" fmla="*/ 0 w 18"/>
                  <a:gd name="T5" fmla="*/ 16 h 16"/>
                  <a:gd name="T6" fmla="*/ 1 w 18"/>
                  <a:gd name="T7" fmla="*/ 16 h 16"/>
                  <a:gd name="T8" fmla="*/ 1 w 18"/>
                  <a:gd name="T9" fmla="*/ 16 h 16"/>
                  <a:gd name="T10" fmla="*/ 18 w 18"/>
                  <a:gd name="T11" fmla="*/ 0 h 16"/>
                  <a:gd name="T12" fmla="*/ 14 w 18"/>
                  <a:gd name="T13" fmla="*/ 1 h 16"/>
                  <a:gd name="T14" fmla="*/ 14 w 18"/>
                  <a:gd name="T15" fmla="*/ 1 h 16"/>
                  <a:gd name="T16" fmla="*/ 14 w 18"/>
                  <a:gd name="T17" fmla="*/ 1 h 16"/>
                  <a:gd name="T18" fmla="*/ 18 w 18"/>
                  <a:gd name="T19" fmla="*/ 0 h 16"/>
                  <a:gd name="T20" fmla="*/ 18 w 18"/>
                  <a:gd name="T21" fmla="*/ 0 h 16"/>
                  <a:gd name="T22" fmla="*/ 7 w 18"/>
                  <a:gd name="T23" fmla="*/ 0 h 16"/>
                  <a:gd name="T24" fmla="*/ 7 w 18"/>
                  <a:gd name="T25" fmla="*/ 0 h 16"/>
                  <a:gd name="T26" fmla="*/ 14 w 18"/>
                  <a:gd name="T27" fmla="*/ 1 h 16"/>
                  <a:gd name="T28" fmla="*/ 7 w 18"/>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6">
                    <a:moveTo>
                      <a:pt x="1" y="16"/>
                    </a:moveTo>
                    <a:cubicBezTo>
                      <a:pt x="1" y="16"/>
                      <a:pt x="1" y="16"/>
                      <a:pt x="0" y="16"/>
                    </a:cubicBezTo>
                    <a:cubicBezTo>
                      <a:pt x="0" y="16"/>
                      <a:pt x="0" y="16"/>
                      <a:pt x="0" y="16"/>
                    </a:cubicBezTo>
                    <a:cubicBezTo>
                      <a:pt x="1" y="16"/>
                      <a:pt x="1" y="16"/>
                      <a:pt x="1" y="16"/>
                    </a:cubicBezTo>
                    <a:cubicBezTo>
                      <a:pt x="1" y="16"/>
                      <a:pt x="1" y="16"/>
                      <a:pt x="1" y="16"/>
                    </a:cubicBezTo>
                    <a:moveTo>
                      <a:pt x="18" y="0"/>
                    </a:moveTo>
                    <a:cubicBezTo>
                      <a:pt x="17" y="0"/>
                      <a:pt x="15" y="1"/>
                      <a:pt x="14" y="1"/>
                    </a:cubicBezTo>
                    <a:cubicBezTo>
                      <a:pt x="14" y="1"/>
                      <a:pt x="14" y="1"/>
                      <a:pt x="14" y="1"/>
                    </a:cubicBezTo>
                    <a:cubicBezTo>
                      <a:pt x="14" y="1"/>
                      <a:pt x="14" y="1"/>
                      <a:pt x="14" y="1"/>
                    </a:cubicBezTo>
                    <a:cubicBezTo>
                      <a:pt x="15" y="1"/>
                      <a:pt x="17" y="0"/>
                      <a:pt x="18" y="0"/>
                    </a:cubicBezTo>
                    <a:cubicBezTo>
                      <a:pt x="18" y="0"/>
                      <a:pt x="18" y="0"/>
                      <a:pt x="18" y="0"/>
                    </a:cubicBezTo>
                    <a:moveTo>
                      <a:pt x="7" y="0"/>
                    </a:moveTo>
                    <a:cubicBezTo>
                      <a:pt x="7" y="0"/>
                      <a:pt x="7" y="0"/>
                      <a:pt x="7" y="0"/>
                    </a:cubicBezTo>
                    <a:cubicBezTo>
                      <a:pt x="9" y="0"/>
                      <a:pt x="11" y="1"/>
                      <a:pt x="14" y="1"/>
                    </a:cubicBezTo>
                    <a:cubicBezTo>
                      <a:pt x="11" y="1"/>
                      <a:pt x="9" y="0"/>
                      <a:pt x="7" y="0"/>
                    </a:cubicBezTo>
                  </a:path>
                </a:pathLst>
              </a:custGeom>
              <a:solidFill>
                <a:srgbClr val="004E8A"/>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8" name="Freeform 129">
                <a:extLst>
                  <a:ext uri="{FF2B5EF4-FFF2-40B4-BE49-F238E27FC236}">
                    <a16:creationId xmlns:a16="http://schemas.microsoft.com/office/drawing/2014/main" id="{000B3317-B9FE-4767-92DF-0759231BBCEF}"/>
                  </a:ext>
                </a:extLst>
              </p:cNvPr>
              <p:cNvSpPr>
                <a:spLocks/>
              </p:cNvSpPr>
              <p:nvPr/>
            </p:nvSpPr>
            <p:spPr bwMode="auto">
              <a:xfrm>
                <a:off x="8882876" y="-1452051"/>
                <a:ext cx="49146" cy="57115"/>
              </a:xfrm>
              <a:custGeom>
                <a:avLst/>
                <a:gdLst>
                  <a:gd name="T0" fmla="*/ 7 w 18"/>
                  <a:gd name="T1" fmla="*/ 0 h 21"/>
                  <a:gd name="T2" fmla="*/ 0 w 18"/>
                  <a:gd name="T3" fmla="*/ 16 h 21"/>
                  <a:gd name="T4" fmla="*/ 1 w 18"/>
                  <a:gd name="T5" fmla="*/ 16 h 21"/>
                  <a:gd name="T6" fmla="*/ 1 w 18"/>
                  <a:gd name="T7" fmla="*/ 16 h 21"/>
                  <a:gd name="T8" fmla="*/ 1 w 18"/>
                  <a:gd name="T9" fmla="*/ 16 h 21"/>
                  <a:gd name="T10" fmla="*/ 8 w 18"/>
                  <a:gd name="T11" fmla="*/ 18 h 21"/>
                  <a:gd name="T12" fmla="*/ 9 w 18"/>
                  <a:gd name="T13" fmla="*/ 19 h 21"/>
                  <a:gd name="T14" fmla="*/ 9 w 18"/>
                  <a:gd name="T15" fmla="*/ 20 h 21"/>
                  <a:gd name="T16" fmla="*/ 10 w 18"/>
                  <a:gd name="T17" fmla="*/ 21 h 21"/>
                  <a:gd name="T18" fmla="*/ 12 w 18"/>
                  <a:gd name="T19" fmla="*/ 21 h 21"/>
                  <a:gd name="T20" fmla="*/ 18 w 18"/>
                  <a:gd name="T21" fmla="*/ 0 h 21"/>
                  <a:gd name="T22" fmla="*/ 14 w 18"/>
                  <a:gd name="T23" fmla="*/ 1 h 21"/>
                  <a:gd name="T24" fmla="*/ 14 w 18"/>
                  <a:gd name="T25" fmla="*/ 1 h 21"/>
                  <a:gd name="T26" fmla="*/ 14 w 18"/>
                  <a:gd name="T27" fmla="*/ 1 h 21"/>
                  <a:gd name="T28" fmla="*/ 7 w 18"/>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21">
                    <a:moveTo>
                      <a:pt x="7" y="0"/>
                    </a:moveTo>
                    <a:cubicBezTo>
                      <a:pt x="0" y="16"/>
                      <a:pt x="0" y="16"/>
                      <a:pt x="0" y="16"/>
                    </a:cubicBezTo>
                    <a:cubicBezTo>
                      <a:pt x="1" y="16"/>
                      <a:pt x="1" y="16"/>
                      <a:pt x="1" y="16"/>
                    </a:cubicBezTo>
                    <a:cubicBezTo>
                      <a:pt x="1" y="16"/>
                      <a:pt x="1" y="16"/>
                      <a:pt x="1" y="16"/>
                    </a:cubicBezTo>
                    <a:cubicBezTo>
                      <a:pt x="1" y="16"/>
                      <a:pt x="1" y="16"/>
                      <a:pt x="1" y="16"/>
                    </a:cubicBezTo>
                    <a:cubicBezTo>
                      <a:pt x="3" y="17"/>
                      <a:pt x="6" y="17"/>
                      <a:pt x="8" y="18"/>
                    </a:cubicBezTo>
                    <a:cubicBezTo>
                      <a:pt x="9" y="18"/>
                      <a:pt x="9" y="18"/>
                      <a:pt x="9" y="19"/>
                    </a:cubicBezTo>
                    <a:cubicBezTo>
                      <a:pt x="9" y="20"/>
                      <a:pt x="9" y="20"/>
                      <a:pt x="9" y="20"/>
                    </a:cubicBezTo>
                    <a:cubicBezTo>
                      <a:pt x="9" y="21"/>
                      <a:pt x="9" y="21"/>
                      <a:pt x="10" y="21"/>
                    </a:cubicBezTo>
                    <a:cubicBezTo>
                      <a:pt x="12" y="21"/>
                      <a:pt x="12" y="21"/>
                      <a:pt x="12" y="21"/>
                    </a:cubicBezTo>
                    <a:cubicBezTo>
                      <a:pt x="18" y="0"/>
                      <a:pt x="18" y="0"/>
                      <a:pt x="18" y="0"/>
                    </a:cubicBezTo>
                    <a:cubicBezTo>
                      <a:pt x="17" y="0"/>
                      <a:pt x="15" y="1"/>
                      <a:pt x="14" y="1"/>
                    </a:cubicBezTo>
                    <a:cubicBezTo>
                      <a:pt x="14" y="1"/>
                      <a:pt x="14" y="1"/>
                      <a:pt x="14" y="1"/>
                    </a:cubicBezTo>
                    <a:cubicBezTo>
                      <a:pt x="14" y="1"/>
                      <a:pt x="14" y="1"/>
                      <a:pt x="14" y="1"/>
                    </a:cubicBezTo>
                    <a:cubicBezTo>
                      <a:pt x="11" y="1"/>
                      <a:pt x="9" y="0"/>
                      <a:pt x="7" y="0"/>
                    </a:cubicBezTo>
                  </a:path>
                </a:pathLst>
              </a:custGeom>
              <a:solidFill>
                <a:srgbClr val="0067B4"/>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89" name="Freeform 130">
                <a:extLst>
                  <a:ext uri="{FF2B5EF4-FFF2-40B4-BE49-F238E27FC236}">
                    <a16:creationId xmlns:a16="http://schemas.microsoft.com/office/drawing/2014/main" id="{58ACBDDD-7492-44DA-AA17-15830C8308AC}"/>
                  </a:ext>
                </a:extLst>
              </p:cNvPr>
              <p:cNvSpPr>
                <a:spLocks noEditPoints="1"/>
              </p:cNvSpPr>
              <p:nvPr/>
            </p:nvSpPr>
            <p:spPr bwMode="auto">
              <a:xfrm>
                <a:off x="8902800" y="-1665900"/>
                <a:ext cx="29222" cy="51802"/>
              </a:xfrm>
              <a:custGeom>
                <a:avLst/>
                <a:gdLst>
                  <a:gd name="T0" fmla="*/ 7 w 11"/>
                  <a:gd name="T1" fmla="*/ 18 h 19"/>
                  <a:gd name="T2" fmla="*/ 11 w 11"/>
                  <a:gd name="T3" fmla="*/ 19 h 19"/>
                  <a:gd name="T4" fmla="*/ 11 w 11"/>
                  <a:gd name="T5" fmla="*/ 19 h 19"/>
                  <a:gd name="T6" fmla="*/ 7 w 11"/>
                  <a:gd name="T7" fmla="*/ 18 h 19"/>
                  <a:gd name="T8" fmla="*/ 7 w 11"/>
                  <a:gd name="T9" fmla="*/ 18 h 19"/>
                  <a:gd name="T10" fmla="*/ 0 w 11"/>
                  <a:gd name="T11" fmla="*/ 19 h 19"/>
                  <a:gd name="T12" fmla="*/ 0 w 11"/>
                  <a:gd name="T13" fmla="*/ 19 h 19"/>
                  <a:gd name="T14" fmla="*/ 7 w 11"/>
                  <a:gd name="T15" fmla="*/ 18 h 19"/>
                  <a:gd name="T16" fmla="*/ 2 w 11"/>
                  <a:gd name="T17" fmla="*/ 0 h 19"/>
                  <a:gd name="T18" fmla="*/ 1 w 11"/>
                  <a:gd name="T19" fmla="*/ 1 h 19"/>
                  <a:gd name="T20" fmla="*/ 1 w 11"/>
                  <a:gd name="T21" fmla="*/ 1 h 19"/>
                  <a:gd name="T22" fmla="*/ 1 w 11"/>
                  <a:gd name="T23" fmla="*/ 1 h 19"/>
                  <a:gd name="T24" fmla="*/ 2 w 11"/>
                  <a:gd name="T25" fmla="*/ 0 h 19"/>
                  <a:gd name="T26" fmla="*/ 2 w 11"/>
                  <a:gd name="T27"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9">
                    <a:moveTo>
                      <a:pt x="7" y="18"/>
                    </a:moveTo>
                    <a:cubicBezTo>
                      <a:pt x="8" y="18"/>
                      <a:pt x="9" y="19"/>
                      <a:pt x="11" y="19"/>
                    </a:cubicBezTo>
                    <a:cubicBezTo>
                      <a:pt x="11" y="19"/>
                      <a:pt x="11" y="19"/>
                      <a:pt x="11" y="19"/>
                    </a:cubicBezTo>
                    <a:cubicBezTo>
                      <a:pt x="9" y="19"/>
                      <a:pt x="8" y="18"/>
                      <a:pt x="7" y="18"/>
                    </a:cubicBezTo>
                    <a:moveTo>
                      <a:pt x="7" y="18"/>
                    </a:moveTo>
                    <a:cubicBezTo>
                      <a:pt x="5" y="18"/>
                      <a:pt x="3" y="19"/>
                      <a:pt x="0" y="19"/>
                    </a:cubicBezTo>
                    <a:cubicBezTo>
                      <a:pt x="0" y="19"/>
                      <a:pt x="0" y="19"/>
                      <a:pt x="0" y="19"/>
                    </a:cubicBezTo>
                    <a:cubicBezTo>
                      <a:pt x="3" y="19"/>
                      <a:pt x="5" y="18"/>
                      <a:pt x="7" y="18"/>
                    </a:cubicBezTo>
                    <a:moveTo>
                      <a:pt x="2" y="0"/>
                    </a:moveTo>
                    <a:cubicBezTo>
                      <a:pt x="2" y="1"/>
                      <a:pt x="2" y="1"/>
                      <a:pt x="1" y="1"/>
                    </a:cubicBezTo>
                    <a:cubicBezTo>
                      <a:pt x="1" y="1"/>
                      <a:pt x="1" y="1"/>
                      <a:pt x="1" y="1"/>
                    </a:cubicBezTo>
                    <a:cubicBezTo>
                      <a:pt x="1" y="1"/>
                      <a:pt x="1" y="1"/>
                      <a:pt x="1" y="1"/>
                    </a:cubicBezTo>
                    <a:cubicBezTo>
                      <a:pt x="2" y="1"/>
                      <a:pt x="2" y="1"/>
                      <a:pt x="2" y="0"/>
                    </a:cubicBezTo>
                    <a:cubicBezTo>
                      <a:pt x="2" y="0"/>
                      <a:pt x="2" y="0"/>
                      <a:pt x="2" y="0"/>
                    </a:cubicBezTo>
                  </a:path>
                </a:pathLst>
              </a:custGeom>
              <a:solidFill>
                <a:srgbClr val="004E8A"/>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0" name="Freeform 131">
                <a:extLst>
                  <a:ext uri="{FF2B5EF4-FFF2-40B4-BE49-F238E27FC236}">
                    <a16:creationId xmlns:a16="http://schemas.microsoft.com/office/drawing/2014/main" id="{497DF052-5F3C-4D6B-9718-B73528D23CA1}"/>
                  </a:ext>
                </a:extLst>
              </p:cNvPr>
              <p:cNvSpPr>
                <a:spLocks/>
              </p:cNvSpPr>
              <p:nvPr/>
            </p:nvSpPr>
            <p:spPr bwMode="auto">
              <a:xfrm>
                <a:off x="8890846" y="-1671214"/>
                <a:ext cx="41176" cy="57115"/>
              </a:xfrm>
              <a:custGeom>
                <a:avLst/>
                <a:gdLst>
                  <a:gd name="T0" fmla="*/ 10 w 15"/>
                  <a:gd name="T1" fmla="*/ 0 h 21"/>
                  <a:gd name="T2" fmla="*/ 7 w 15"/>
                  <a:gd name="T3" fmla="*/ 0 h 21"/>
                  <a:gd name="T4" fmla="*/ 6 w 15"/>
                  <a:gd name="T5" fmla="*/ 1 h 21"/>
                  <a:gd name="T6" fmla="*/ 6 w 15"/>
                  <a:gd name="T7" fmla="*/ 2 h 21"/>
                  <a:gd name="T8" fmla="*/ 6 w 15"/>
                  <a:gd name="T9" fmla="*/ 2 h 21"/>
                  <a:gd name="T10" fmla="*/ 5 w 15"/>
                  <a:gd name="T11" fmla="*/ 3 h 21"/>
                  <a:gd name="T12" fmla="*/ 5 w 15"/>
                  <a:gd name="T13" fmla="*/ 3 h 21"/>
                  <a:gd name="T14" fmla="*/ 0 w 15"/>
                  <a:gd name="T15" fmla="*/ 4 h 21"/>
                  <a:gd name="T16" fmla="*/ 4 w 15"/>
                  <a:gd name="T17" fmla="*/ 21 h 21"/>
                  <a:gd name="T18" fmla="*/ 11 w 15"/>
                  <a:gd name="T19" fmla="*/ 20 h 21"/>
                  <a:gd name="T20" fmla="*/ 11 w 15"/>
                  <a:gd name="T21" fmla="*/ 20 h 21"/>
                  <a:gd name="T22" fmla="*/ 11 w 15"/>
                  <a:gd name="T23" fmla="*/ 20 h 21"/>
                  <a:gd name="T24" fmla="*/ 15 w 15"/>
                  <a:gd name="T25" fmla="*/ 21 h 21"/>
                  <a:gd name="T26" fmla="*/ 10 w 15"/>
                  <a:gd name="T27"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 h="21">
                    <a:moveTo>
                      <a:pt x="10" y="0"/>
                    </a:moveTo>
                    <a:cubicBezTo>
                      <a:pt x="7" y="0"/>
                      <a:pt x="7" y="0"/>
                      <a:pt x="7" y="0"/>
                    </a:cubicBezTo>
                    <a:cubicBezTo>
                      <a:pt x="6" y="0"/>
                      <a:pt x="6" y="0"/>
                      <a:pt x="6" y="1"/>
                    </a:cubicBezTo>
                    <a:cubicBezTo>
                      <a:pt x="6" y="2"/>
                      <a:pt x="6" y="2"/>
                      <a:pt x="6" y="2"/>
                    </a:cubicBezTo>
                    <a:cubicBezTo>
                      <a:pt x="6" y="2"/>
                      <a:pt x="6" y="2"/>
                      <a:pt x="6" y="2"/>
                    </a:cubicBezTo>
                    <a:cubicBezTo>
                      <a:pt x="6" y="3"/>
                      <a:pt x="6" y="3"/>
                      <a:pt x="5" y="3"/>
                    </a:cubicBezTo>
                    <a:cubicBezTo>
                      <a:pt x="5" y="3"/>
                      <a:pt x="5" y="3"/>
                      <a:pt x="5" y="3"/>
                    </a:cubicBezTo>
                    <a:cubicBezTo>
                      <a:pt x="3" y="4"/>
                      <a:pt x="2" y="4"/>
                      <a:pt x="0" y="4"/>
                    </a:cubicBezTo>
                    <a:cubicBezTo>
                      <a:pt x="4" y="21"/>
                      <a:pt x="4" y="21"/>
                      <a:pt x="4" y="21"/>
                    </a:cubicBezTo>
                    <a:cubicBezTo>
                      <a:pt x="7" y="21"/>
                      <a:pt x="9" y="20"/>
                      <a:pt x="11" y="20"/>
                    </a:cubicBezTo>
                    <a:cubicBezTo>
                      <a:pt x="11" y="20"/>
                      <a:pt x="11" y="20"/>
                      <a:pt x="11" y="20"/>
                    </a:cubicBezTo>
                    <a:cubicBezTo>
                      <a:pt x="11" y="20"/>
                      <a:pt x="11" y="20"/>
                      <a:pt x="11" y="20"/>
                    </a:cubicBezTo>
                    <a:cubicBezTo>
                      <a:pt x="12" y="20"/>
                      <a:pt x="13" y="21"/>
                      <a:pt x="15" y="21"/>
                    </a:cubicBezTo>
                    <a:cubicBezTo>
                      <a:pt x="10" y="0"/>
                      <a:pt x="10" y="0"/>
                      <a:pt x="10" y="0"/>
                    </a:cubicBezTo>
                  </a:path>
                </a:pathLst>
              </a:custGeom>
              <a:solidFill>
                <a:srgbClr val="0067B4"/>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1" name="Freeform 132">
                <a:extLst>
                  <a:ext uri="{FF2B5EF4-FFF2-40B4-BE49-F238E27FC236}">
                    <a16:creationId xmlns:a16="http://schemas.microsoft.com/office/drawing/2014/main" id="{0B833D44-4BF0-47E3-970B-B7C098290672}"/>
                  </a:ext>
                </a:extLst>
              </p:cNvPr>
              <p:cNvSpPr>
                <a:spLocks noEditPoints="1"/>
              </p:cNvSpPr>
              <p:nvPr/>
            </p:nvSpPr>
            <p:spPr bwMode="auto">
              <a:xfrm>
                <a:off x="8691607" y="-1761535"/>
                <a:ext cx="459578" cy="456921"/>
              </a:xfrm>
              <a:custGeom>
                <a:avLst/>
                <a:gdLst>
                  <a:gd name="T0" fmla="*/ 152 w 168"/>
                  <a:gd name="T1" fmla="*/ 45 h 167"/>
                  <a:gd name="T2" fmla="*/ 148 w 168"/>
                  <a:gd name="T3" fmla="*/ 33 h 167"/>
                  <a:gd name="T4" fmla="*/ 136 w 168"/>
                  <a:gd name="T5" fmla="*/ 21 h 167"/>
                  <a:gd name="T6" fmla="*/ 125 w 168"/>
                  <a:gd name="T7" fmla="*/ 17 h 167"/>
                  <a:gd name="T8" fmla="*/ 123 w 168"/>
                  <a:gd name="T9" fmla="*/ 9 h 167"/>
                  <a:gd name="T10" fmla="*/ 109 w 168"/>
                  <a:gd name="T11" fmla="*/ 6 h 167"/>
                  <a:gd name="T12" fmla="*/ 95 w 168"/>
                  <a:gd name="T13" fmla="*/ 3 h 167"/>
                  <a:gd name="T14" fmla="*/ 81 w 168"/>
                  <a:gd name="T15" fmla="*/ 0 h 167"/>
                  <a:gd name="T16" fmla="*/ 75 w 168"/>
                  <a:gd name="T17" fmla="*/ 5 h 167"/>
                  <a:gd name="T18" fmla="*/ 63 w 168"/>
                  <a:gd name="T19" fmla="*/ 5 h 167"/>
                  <a:gd name="T20" fmla="*/ 47 w 168"/>
                  <a:gd name="T21" fmla="*/ 11 h 167"/>
                  <a:gd name="T22" fmla="*/ 39 w 168"/>
                  <a:gd name="T23" fmla="*/ 19 h 167"/>
                  <a:gd name="T24" fmla="*/ 30 w 168"/>
                  <a:gd name="T25" fmla="*/ 19 h 167"/>
                  <a:gd name="T26" fmla="*/ 22 w 168"/>
                  <a:gd name="T27" fmla="*/ 35 h 167"/>
                  <a:gd name="T28" fmla="*/ 13 w 168"/>
                  <a:gd name="T29" fmla="*/ 43 h 167"/>
                  <a:gd name="T30" fmla="*/ 7 w 168"/>
                  <a:gd name="T31" fmla="*/ 59 h 167"/>
                  <a:gd name="T32" fmla="*/ 7 w 168"/>
                  <a:gd name="T33" fmla="*/ 70 h 167"/>
                  <a:gd name="T34" fmla="*/ 0 w 168"/>
                  <a:gd name="T35" fmla="*/ 76 h 167"/>
                  <a:gd name="T36" fmla="*/ 3 w 168"/>
                  <a:gd name="T37" fmla="*/ 90 h 167"/>
                  <a:gd name="T38" fmla="*/ 6 w 168"/>
                  <a:gd name="T39" fmla="*/ 105 h 167"/>
                  <a:gd name="T40" fmla="*/ 8 w 168"/>
                  <a:gd name="T41" fmla="*/ 119 h 167"/>
                  <a:gd name="T42" fmla="*/ 16 w 168"/>
                  <a:gd name="T43" fmla="*/ 122 h 167"/>
                  <a:gd name="T44" fmla="*/ 20 w 168"/>
                  <a:gd name="T45" fmla="*/ 134 h 167"/>
                  <a:gd name="T46" fmla="*/ 32 w 168"/>
                  <a:gd name="T47" fmla="*/ 146 h 167"/>
                  <a:gd name="T48" fmla="*/ 43 w 168"/>
                  <a:gd name="T49" fmla="*/ 150 h 167"/>
                  <a:gd name="T50" fmla="*/ 45 w 168"/>
                  <a:gd name="T51" fmla="*/ 158 h 167"/>
                  <a:gd name="T52" fmla="*/ 59 w 168"/>
                  <a:gd name="T53" fmla="*/ 161 h 167"/>
                  <a:gd name="T54" fmla="*/ 73 w 168"/>
                  <a:gd name="T55" fmla="*/ 164 h 167"/>
                  <a:gd name="T56" fmla="*/ 87 w 168"/>
                  <a:gd name="T57" fmla="*/ 167 h 167"/>
                  <a:gd name="T58" fmla="*/ 93 w 168"/>
                  <a:gd name="T59" fmla="*/ 162 h 167"/>
                  <a:gd name="T60" fmla="*/ 106 w 168"/>
                  <a:gd name="T61" fmla="*/ 162 h 167"/>
                  <a:gd name="T62" fmla="*/ 121 w 168"/>
                  <a:gd name="T63" fmla="*/ 156 h 167"/>
                  <a:gd name="T64" fmla="*/ 130 w 168"/>
                  <a:gd name="T65" fmla="*/ 148 h 167"/>
                  <a:gd name="T66" fmla="*/ 138 w 168"/>
                  <a:gd name="T67" fmla="*/ 148 h 167"/>
                  <a:gd name="T68" fmla="*/ 146 w 168"/>
                  <a:gd name="T69" fmla="*/ 132 h 167"/>
                  <a:gd name="T70" fmla="*/ 155 w 168"/>
                  <a:gd name="T71" fmla="*/ 124 h 167"/>
                  <a:gd name="T72" fmla="*/ 161 w 168"/>
                  <a:gd name="T73" fmla="*/ 108 h 167"/>
                  <a:gd name="T74" fmla="*/ 162 w 168"/>
                  <a:gd name="T75" fmla="*/ 97 h 167"/>
                  <a:gd name="T76" fmla="*/ 168 w 168"/>
                  <a:gd name="T77" fmla="*/ 91 h 167"/>
                  <a:gd name="T78" fmla="*/ 165 w 168"/>
                  <a:gd name="T79" fmla="*/ 77 h 167"/>
                  <a:gd name="T80" fmla="*/ 162 w 168"/>
                  <a:gd name="T81" fmla="*/ 62 h 167"/>
                  <a:gd name="T82" fmla="*/ 160 w 168"/>
                  <a:gd name="T83" fmla="*/ 48 h 167"/>
                  <a:gd name="T84" fmla="*/ 91 w 168"/>
                  <a:gd name="T85" fmla="*/ 83 h 167"/>
                  <a:gd name="T86" fmla="*/ 80 w 168"/>
                  <a:gd name="T87" fmla="*/ 78 h 167"/>
                  <a:gd name="T88" fmla="*/ 57 w 168"/>
                  <a:gd name="T89" fmla="*/ 38 h 167"/>
                  <a:gd name="T90" fmla="*/ 70 w 168"/>
                  <a:gd name="T91" fmla="*/ 94 h 167"/>
                  <a:gd name="T92" fmla="*/ 25 w 168"/>
                  <a:gd name="T93" fmla="*/ 109 h 167"/>
                  <a:gd name="T94" fmla="*/ 70 w 168"/>
                  <a:gd name="T95" fmla="*/ 138 h 167"/>
                  <a:gd name="T96" fmla="*/ 95 w 168"/>
                  <a:gd name="T97" fmla="*/ 98 h 167"/>
                  <a:gd name="T98" fmla="*/ 108 w 168"/>
                  <a:gd name="T99" fmla="*/ 145 h 167"/>
                  <a:gd name="T100" fmla="*/ 100 w 168"/>
                  <a:gd name="T101" fmla="*/ 77 h 167"/>
                  <a:gd name="T102" fmla="*/ 80 w 168"/>
                  <a:gd name="T103" fmla="*/ 21 h 167"/>
                  <a:gd name="T104" fmla="*/ 138 w 168"/>
                  <a:gd name="T105" fmla="*/ 9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8" h="167">
                    <a:moveTo>
                      <a:pt x="156" y="46"/>
                    </a:moveTo>
                    <a:cubicBezTo>
                      <a:pt x="156" y="46"/>
                      <a:pt x="156" y="46"/>
                      <a:pt x="156" y="46"/>
                    </a:cubicBezTo>
                    <a:cubicBezTo>
                      <a:pt x="155" y="47"/>
                      <a:pt x="153" y="46"/>
                      <a:pt x="152" y="45"/>
                    </a:cubicBezTo>
                    <a:cubicBezTo>
                      <a:pt x="151" y="42"/>
                      <a:pt x="149" y="40"/>
                      <a:pt x="148" y="37"/>
                    </a:cubicBezTo>
                    <a:cubicBezTo>
                      <a:pt x="147" y="36"/>
                      <a:pt x="147" y="34"/>
                      <a:pt x="148" y="33"/>
                    </a:cubicBezTo>
                    <a:cubicBezTo>
                      <a:pt x="148" y="33"/>
                      <a:pt x="148" y="33"/>
                      <a:pt x="148" y="33"/>
                    </a:cubicBezTo>
                    <a:cubicBezTo>
                      <a:pt x="149" y="32"/>
                      <a:pt x="149" y="30"/>
                      <a:pt x="148" y="29"/>
                    </a:cubicBezTo>
                    <a:cubicBezTo>
                      <a:pt x="140" y="21"/>
                      <a:pt x="140" y="21"/>
                      <a:pt x="140" y="21"/>
                    </a:cubicBezTo>
                    <a:cubicBezTo>
                      <a:pt x="139" y="20"/>
                      <a:pt x="137" y="20"/>
                      <a:pt x="136" y="21"/>
                    </a:cubicBezTo>
                    <a:cubicBezTo>
                      <a:pt x="136" y="21"/>
                      <a:pt x="136" y="21"/>
                      <a:pt x="136" y="21"/>
                    </a:cubicBezTo>
                    <a:cubicBezTo>
                      <a:pt x="135" y="22"/>
                      <a:pt x="133" y="22"/>
                      <a:pt x="132" y="21"/>
                    </a:cubicBezTo>
                    <a:cubicBezTo>
                      <a:pt x="130" y="20"/>
                      <a:pt x="128" y="18"/>
                      <a:pt x="125" y="17"/>
                    </a:cubicBezTo>
                    <a:cubicBezTo>
                      <a:pt x="124" y="16"/>
                      <a:pt x="124" y="14"/>
                      <a:pt x="124" y="13"/>
                    </a:cubicBezTo>
                    <a:cubicBezTo>
                      <a:pt x="124" y="13"/>
                      <a:pt x="124" y="13"/>
                      <a:pt x="124" y="13"/>
                    </a:cubicBezTo>
                    <a:cubicBezTo>
                      <a:pt x="125" y="11"/>
                      <a:pt x="124" y="10"/>
                      <a:pt x="123" y="9"/>
                    </a:cubicBezTo>
                    <a:cubicBezTo>
                      <a:pt x="113" y="5"/>
                      <a:pt x="113" y="5"/>
                      <a:pt x="113" y="5"/>
                    </a:cubicBezTo>
                    <a:cubicBezTo>
                      <a:pt x="111" y="4"/>
                      <a:pt x="109" y="5"/>
                      <a:pt x="109" y="6"/>
                    </a:cubicBezTo>
                    <a:cubicBezTo>
                      <a:pt x="109" y="6"/>
                      <a:pt x="109" y="6"/>
                      <a:pt x="109" y="6"/>
                    </a:cubicBezTo>
                    <a:cubicBezTo>
                      <a:pt x="108" y="8"/>
                      <a:pt x="106" y="8"/>
                      <a:pt x="105" y="8"/>
                    </a:cubicBezTo>
                    <a:cubicBezTo>
                      <a:pt x="102" y="7"/>
                      <a:pt x="100" y="6"/>
                      <a:pt x="97" y="6"/>
                    </a:cubicBezTo>
                    <a:cubicBezTo>
                      <a:pt x="96" y="6"/>
                      <a:pt x="95" y="5"/>
                      <a:pt x="95" y="3"/>
                    </a:cubicBezTo>
                    <a:cubicBezTo>
                      <a:pt x="95" y="3"/>
                      <a:pt x="95" y="3"/>
                      <a:pt x="95" y="3"/>
                    </a:cubicBezTo>
                    <a:cubicBezTo>
                      <a:pt x="95" y="1"/>
                      <a:pt x="93" y="0"/>
                      <a:pt x="92" y="0"/>
                    </a:cubicBezTo>
                    <a:cubicBezTo>
                      <a:pt x="81" y="0"/>
                      <a:pt x="81" y="0"/>
                      <a:pt x="81" y="0"/>
                    </a:cubicBezTo>
                    <a:cubicBezTo>
                      <a:pt x="79" y="0"/>
                      <a:pt x="78" y="1"/>
                      <a:pt x="78" y="3"/>
                    </a:cubicBezTo>
                    <a:cubicBezTo>
                      <a:pt x="78" y="3"/>
                      <a:pt x="78" y="3"/>
                      <a:pt x="78" y="3"/>
                    </a:cubicBezTo>
                    <a:cubicBezTo>
                      <a:pt x="78" y="4"/>
                      <a:pt x="76" y="5"/>
                      <a:pt x="75" y="5"/>
                    </a:cubicBezTo>
                    <a:cubicBezTo>
                      <a:pt x="72" y="6"/>
                      <a:pt x="69" y="6"/>
                      <a:pt x="66" y="7"/>
                    </a:cubicBezTo>
                    <a:cubicBezTo>
                      <a:pt x="65" y="7"/>
                      <a:pt x="63" y="7"/>
                      <a:pt x="63" y="5"/>
                    </a:cubicBezTo>
                    <a:cubicBezTo>
                      <a:pt x="63" y="5"/>
                      <a:pt x="63" y="5"/>
                      <a:pt x="63" y="5"/>
                    </a:cubicBezTo>
                    <a:cubicBezTo>
                      <a:pt x="62" y="4"/>
                      <a:pt x="60" y="3"/>
                      <a:pt x="59" y="4"/>
                    </a:cubicBezTo>
                    <a:cubicBezTo>
                      <a:pt x="48" y="8"/>
                      <a:pt x="48" y="8"/>
                      <a:pt x="48" y="8"/>
                    </a:cubicBezTo>
                    <a:cubicBezTo>
                      <a:pt x="47" y="8"/>
                      <a:pt x="46" y="10"/>
                      <a:pt x="47" y="11"/>
                    </a:cubicBezTo>
                    <a:cubicBezTo>
                      <a:pt x="47" y="11"/>
                      <a:pt x="47" y="11"/>
                      <a:pt x="47" y="11"/>
                    </a:cubicBezTo>
                    <a:cubicBezTo>
                      <a:pt x="47" y="13"/>
                      <a:pt x="47" y="14"/>
                      <a:pt x="45" y="15"/>
                    </a:cubicBezTo>
                    <a:cubicBezTo>
                      <a:pt x="43" y="16"/>
                      <a:pt x="41" y="18"/>
                      <a:pt x="39" y="19"/>
                    </a:cubicBezTo>
                    <a:cubicBezTo>
                      <a:pt x="37" y="20"/>
                      <a:pt x="36" y="20"/>
                      <a:pt x="35" y="19"/>
                    </a:cubicBezTo>
                    <a:cubicBezTo>
                      <a:pt x="35" y="19"/>
                      <a:pt x="35" y="19"/>
                      <a:pt x="35" y="19"/>
                    </a:cubicBezTo>
                    <a:cubicBezTo>
                      <a:pt x="33" y="18"/>
                      <a:pt x="32" y="18"/>
                      <a:pt x="30" y="19"/>
                    </a:cubicBezTo>
                    <a:cubicBezTo>
                      <a:pt x="22" y="27"/>
                      <a:pt x="22" y="27"/>
                      <a:pt x="22" y="27"/>
                    </a:cubicBezTo>
                    <a:cubicBezTo>
                      <a:pt x="21" y="28"/>
                      <a:pt x="21" y="30"/>
                      <a:pt x="22" y="31"/>
                    </a:cubicBezTo>
                    <a:cubicBezTo>
                      <a:pt x="23" y="32"/>
                      <a:pt x="23" y="34"/>
                      <a:pt x="22" y="35"/>
                    </a:cubicBezTo>
                    <a:cubicBezTo>
                      <a:pt x="21" y="37"/>
                      <a:pt x="19" y="40"/>
                      <a:pt x="17" y="42"/>
                    </a:cubicBezTo>
                    <a:cubicBezTo>
                      <a:pt x="16" y="43"/>
                      <a:pt x="15" y="44"/>
                      <a:pt x="13" y="43"/>
                    </a:cubicBezTo>
                    <a:cubicBezTo>
                      <a:pt x="13" y="43"/>
                      <a:pt x="13" y="43"/>
                      <a:pt x="13" y="43"/>
                    </a:cubicBezTo>
                    <a:cubicBezTo>
                      <a:pt x="12" y="43"/>
                      <a:pt x="10" y="43"/>
                      <a:pt x="10" y="45"/>
                    </a:cubicBezTo>
                    <a:cubicBezTo>
                      <a:pt x="5" y="55"/>
                      <a:pt x="5" y="55"/>
                      <a:pt x="5" y="55"/>
                    </a:cubicBezTo>
                    <a:cubicBezTo>
                      <a:pt x="4" y="57"/>
                      <a:pt x="5" y="58"/>
                      <a:pt x="7" y="59"/>
                    </a:cubicBezTo>
                    <a:cubicBezTo>
                      <a:pt x="7" y="59"/>
                      <a:pt x="7" y="59"/>
                      <a:pt x="7" y="59"/>
                    </a:cubicBezTo>
                    <a:cubicBezTo>
                      <a:pt x="8" y="60"/>
                      <a:pt x="9" y="61"/>
                      <a:pt x="8" y="63"/>
                    </a:cubicBezTo>
                    <a:cubicBezTo>
                      <a:pt x="8" y="65"/>
                      <a:pt x="7" y="68"/>
                      <a:pt x="7" y="70"/>
                    </a:cubicBezTo>
                    <a:cubicBezTo>
                      <a:pt x="6" y="72"/>
                      <a:pt x="5" y="73"/>
                      <a:pt x="4" y="73"/>
                    </a:cubicBezTo>
                    <a:cubicBezTo>
                      <a:pt x="4" y="73"/>
                      <a:pt x="4" y="73"/>
                      <a:pt x="4" y="73"/>
                    </a:cubicBezTo>
                    <a:cubicBezTo>
                      <a:pt x="2" y="73"/>
                      <a:pt x="1" y="74"/>
                      <a:pt x="0" y="76"/>
                    </a:cubicBezTo>
                    <a:cubicBezTo>
                      <a:pt x="0" y="87"/>
                      <a:pt x="0" y="87"/>
                      <a:pt x="0" y="87"/>
                    </a:cubicBezTo>
                    <a:cubicBezTo>
                      <a:pt x="0" y="89"/>
                      <a:pt x="1" y="90"/>
                      <a:pt x="3" y="90"/>
                    </a:cubicBezTo>
                    <a:cubicBezTo>
                      <a:pt x="3" y="90"/>
                      <a:pt x="3" y="90"/>
                      <a:pt x="3" y="90"/>
                    </a:cubicBezTo>
                    <a:cubicBezTo>
                      <a:pt x="5" y="90"/>
                      <a:pt x="6" y="91"/>
                      <a:pt x="6" y="93"/>
                    </a:cubicBezTo>
                    <a:cubicBezTo>
                      <a:pt x="6" y="96"/>
                      <a:pt x="7" y="99"/>
                      <a:pt x="8" y="102"/>
                    </a:cubicBezTo>
                    <a:cubicBezTo>
                      <a:pt x="8" y="103"/>
                      <a:pt x="7" y="104"/>
                      <a:pt x="6" y="105"/>
                    </a:cubicBezTo>
                    <a:cubicBezTo>
                      <a:pt x="6" y="105"/>
                      <a:pt x="6" y="105"/>
                      <a:pt x="6" y="105"/>
                    </a:cubicBezTo>
                    <a:cubicBezTo>
                      <a:pt x="4" y="106"/>
                      <a:pt x="3" y="107"/>
                      <a:pt x="4" y="109"/>
                    </a:cubicBezTo>
                    <a:cubicBezTo>
                      <a:pt x="8" y="119"/>
                      <a:pt x="8" y="119"/>
                      <a:pt x="8" y="119"/>
                    </a:cubicBezTo>
                    <a:cubicBezTo>
                      <a:pt x="9" y="121"/>
                      <a:pt x="10" y="122"/>
                      <a:pt x="12" y="121"/>
                    </a:cubicBezTo>
                    <a:cubicBezTo>
                      <a:pt x="12" y="121"/>
                      <a:pt x="12" y="121"/>
                      <a:pt x="12" y="121"/>
                    </a:cubicBezTo>
                    <a:cubicBezTo>
                      <a:pt x="13" y="120"/>
                      <a:pt x="15" y="121"/>
                      <a:pt x="16" y="122"/>
                    </a:cubicBezTo>
                    <a:cubicBezTo>
                      <a:pt x="17" y="125"/>
                      <a:pt x="19" y="127"/>
                      <a:pt x="20" y="130"/>
                    </a:cubicBezTo>
                    <a:cubicBezTo>
                      <a:pt x="21" y="131"/>
                      <a:pt x="21" y="133"/>
                      <a:pt x="20" y="134"/>
                    </a:cubicBezTo>
                    <a:cubicBezTo>
                      <a:pt x="20" y="134"/>
                      <a:pt x="20" y="134"/>
                      <a:pt x="20" y="134"/>
                    </a:cubicBezTo>
                    <a:cubicBezTo>
                      <a:pt x="19" y="135"/>
                      <a:pt x="19" y="137"/>
                      <a:pt x="20" y="138"/>
                    </a:cubicBezTo>
                    <a:cubicBezTo>
                      <a:pt x="28" y="146"/>
                      <a:pt x="28" y="146"/>
                      <a:pt x="28" y="146"/>
                    </a:cubicBezTo>
                    <a:cubicBezTo>
                      <a:pt x="29" y="147"/>
                      <a:pt x="31" y="147"/>
                      <a:pt x="32" y="146"/>
                    </a:cubicBezTo>
                    <a:cubicBezTo>
                      <a:pt x="32" y="146"/>
                      <a:pt x="32" y="146"/>
                      <a:pt x="32" y="146"/>
                    </a:cubicBezTo>
                    <a:cubicBezTo>
                      <a:pt x="33" y="145"/>
                      <a:pt x="35" y="145"/>
                      <a:pt x="36" y="146"/>
                    </a:cubicBezTo>
                    <a:cubicBezTo>
                      <a:pt x="38" y="147"/>
                      <a:pt x="40" y="149"/>
                      <a:pt x="43" y="150"/>
                    </a:cubicBezTo>
                    <a:cubicBezTo>
                      <a:pt x="44" y="151"/>
                      <a:pt x="44" y="153"/>
                      <a:pt x="44" y="154"/>
                    </a:cubicBezTo>
                    <a:cubicBezTo>
                      <a:pt x="44" y="154"/>
                      <a:pt x="44" y="154"/>
                      <a:pt x="44" y="154"/>
                    </a:cubicBezTo>
                    <a:cubicBezTo>
                      <a:pt x="43" y="156"/>
                      <a:pt x="44" y="157"/>
                      <a:pt x="45" y="158"/>
                    </a:cubicBezTo>
                    <a:cubicBezTo>
                      <a:pt x="56" y="162"/>
                      <a:pt x="56" y="162"/>
                      <a:pt x="56" y="162"/>
                    </a:cubicBezTo>
                    <a:cubicBezTo>
                      <a:pt x="57" y="163"/>
                      <a:pt x="59" y="162"/>
                      <a:pt x="59" y="161"/>
                    </a:cubicBezTo>
                    <a:cubicBezTo>
                      <a:pt x="59" y="161"/>
                      <a:pt x="59" y="161"/>
                      <a:pt x="59" y="161"/>
                    </a:cubicBezTo>
                    <a:cubicBezTo>
                      <a:pt x="60" y="160"/>
                      <a:pt x="62" y="159"/>
                      <a:pt x="63" y="159"/>
                    </a:cubicBezTo>
                    <a:cubicBezTo>
                      <a:pt x="66" y="160"/>
                      <a:pt x="68" y="161"/>
                      <a:pt x="71" y="161"/>
                    </a:cubicBezTo>
                    <a:cubicBezTo>
                      <a:pt x="72" y="161"/>
                      <a:pt x="73" y="163"/>
                      <a:pt x="73" y="164"/>
                    </a:cubicBezTo>
                    <a:cubicBezTo>
                      <a:pt x="73" y="164"/>
                      <a:pt x="73" y="164"/>
                      <a:pt x="73" y="164"/>
                    </a:cubicBezTo>
                    <a:cubicBezTo>
                      <a:pt x="73" y="166"/>
                      <a:pt x="75" y="167"/>
                      <a:pt x="76" y="167"/>
                    </a:cubicBezTo>
                    <a:cubicBezTo>
                      <a:pt x="87" y="167"/>
                      <a:pt x="87" y="167"/>
                      <a:pt x="87" y="167"/>
                    </a:cubicBezTo>
                    <a:cubicBezTo>
                      <a:pt x="89" y="167"/>
                      <a:pt x="90" y="166"/>
                      <a:pt x="90" y="164"/>
                    </a:cubicBezTo>
                    <a:cubicBezTo>
                      <a:pt x="90" y="164"/>
                      <a:pt x="90" y="164"/>
                      <a:pt x="90" y="164"/>
                    </a:cubicBezTo>
                    <a:cubicBezTo>
                      <a:pt x="91" y="163"/>
                      <a:pt x="92" y="162"/>
                      <a:pt x="93" y="162"/>
                    </a:cubicBezTo>
                    <a:cubicBezTo>
                      <a:pt x="96" y="161"/>
                      <a:pt x="99" y="161"/>
                      <a:pt x="102" y="160"/>
                    </a:cubicBezTo>
                    <a:cubicBezTo>
                      <a:pt x="103" y="160"/>
                      <a:pt x="105" y="160"/>
                      <a:pt x="105" y="162"/>
                    </a:cubicBezTo>
                    <a:cubicBezTo>
                      <a:pt x="106" y="162"/>
                      <a:pt x="106" y="162"/>
                      <a:pt x="106" y="162"/>
                    </a:cubicBezTo>
                    <a:cubicBezTo>
                      <a:pt x="106" y="163"/>
                      <a:pt x="108" y="164"/>
                      <a:pt x="109" y="164"/>
                    </a:cubicBezTo>
                    <a:cubicBezTo>
                      <a:pt x="120" y="159"/>
                      <a:pt x="120" y="159"/>
                      <a:pt x="120" y="159"/>
                    </a:cubicBezTo>
                    <a:cubicBezTo>
                      <a:pt x="121" y="159"/>
                      <a:pt x="122" y="157"/>
                      <a:pt x="121" y="156"/>
                    </a:cubicBezTo>
                    <a:cubicBezTo>
                      <a:pt x="121" y="156"/>
                      <a:pt x="121" y="156"/>
                      <a:pt x="121" y="156"/>
                    </a:cubicBezTo>
                    <a:cubicBezTo>
                      <a:pt x="121" y="154"/>
                      <a:pt x="121" y="153"/>
                      <a:pt x="123" y="152"/>
                    </a:cubicBezTo>
                    <a:cubicBezTo>
                      <a:pt x="125" y="151"/>
                      <a:pt x="127" y="149"/>
                      <a:pt x="130" y="148"/>
                    </a:cubicBezTo>
                    <a:cubicBezTo>
                      <a:pt x="131" y="147"/>
                      <a:pt x="132" y="147"/>
                      <a:pt x="133" y="148"/>
                    </a:cubicBezTo>
                    <a:cubicBezTo>
                      <a:pt x="133" y="148"/>
                      <a:pt x="133" y="148"/>
                      <a:pt x="133" y="148"/>
                    </a:cubicBezTo>
                    <a:cubicBezTo>
                      <a:pt x="135" y="149"/>
                      <a:pt x="136" y="149"/>
                      <a:pt x="138" y="148"/>
                    </a:cubicBezTo>
                    <a:cubicBezTo>
                      <a:pt x="146" y="140"/>
                      <a:pt x="146" y="140"/>
                      <a:pt x="146" y="140"/>
                    </a:cubicBezTo>
                    <a:cubicBezTo>
                      <a:pt x="147" y="139"/>
                      <a:pt x="147" y="137"/>
                      <a:pt x="146" y="136"/>
                    </a:cubicBezTo>
                    <a:cubicBezTo>
                      <a:pt x="145" y="135"/>
                      <a:pt x="145" y="133"/>
                      <a:pt x="146" y="132"/>
                    </a:cubicBezTo>
                    <a:cubicBezTo>
                      <a:pt x="148" y="130"/>
                      <a:pt x="149" y="127"/>
                      <a:pt x="151" y="125"/>
                    </a:cubicBezTo>
                    <a:cubicBezTo>
                      <a:pt x="152" y="124"/>
                      <a:pt x="153" y="123"/>
                      <a:pt x="155" y="124"/>
                    </a:cubicBezTo>
                    <a:cubicBezTo>
                      <a:pt x="155" y="124"/>
                      <a:pt x="155" y="124"/>
                      <a:pt x="155" y="124"/>
                    </a:cubicBezTo>
                    <a:cubicBezTo>
                      <a:pt x="156" y="124"/>
                      <a:pt x="158" y="124"/>
                      <a:pt x="159" y="122"/>
                    </a:cubicBezTo>
                    <a:cubicBezTo>
                      <a:pt x="163" y="112"/>
                      <a:pt x="163" y="112"/>
                      <a:pt x="163" y="112"/>
                    </a:cubicBezTo>
                    <a:cubicBezTo>
                      <a:pt x="164" y="111"/>
                      <a:pt x="163" y="109"/>
                      <a:pt x="161" y="108"/>
                    </a:cubicBezTo>
                    <a:cubicBezTo>
                      <a:pt x="161" y="108"/>
                      <a:pt x="161" y="108"/>
                      <a:pt x="161" y="108"/>
                    </a:cubicBezTo>
                    <a:cubicBezTo>
                      <a:pt x="160" y="107"/>
                      <a:pt x="159" y="106"/>
                      <a:pt x="160" y="105"/>
                    </a:cubicBezTo>
                    <a:cubicBezTo>
                      <a:pt x="161" y="102"/>
                      <a:pt x="161" y="99"/>
                      <a:pt x="162" y="97"/>
                    </a:cubicBezTo>
                    <a:cubicBezTo>
                      <a:pt x="162" y="95"/>
                      <a:pt x="163" y="94"/>
                      <a:pt x="165" y="94"/>
                    </a:cubicBezTo>
                    <a:cubicBezTo>
                      <a:pt x="165" y="94"/>
                      <a:pt x="165" y="94"/>
                      <a:pt x="165" y="94"/>
                    </a:cubicBezTo>
                    <a:cubicBezTo>
                      <a:pt x="166" y="94"/>
                      <a:pt x="168" y="93"/>
                      <a:pt x="168" y="91"/>
                    </a:cubicBezTo>
                    <a:cubicBezTo>
                      <a:pt x="168" y="80"/>
                      <a:pt x="168" y="80"/>
                      <a:pt x="168" y="80"/>
                    </a:cubicBezTo>
                    <a:cubicBezTo>
                      <a:pt x="168" y="78"/>
                      <a:pt x="167" y="77"/>
                      <a:pt x="165" y="77"/>
                    </a:cubicBezTo>
                    <a:cubicBezTo>
                      <a:pt x="165" y="77"/>
                      <a:pt x="165" y="77"/>
                      <a:pt x="165" y="77"/>
                    </a:cubicBezTo>
                    <a:cubicBezTo>
                      <a:pt x="164" y="77"/>
                      <a:pt x="162" y="76"/>
                      <a:pt x="162" y="74"/>
                    </a:cubicBezTo>
                    <a:cubicBezTo>
                      <a:pt x="162" y="71"/>
                      <a:pt x="161" y="69"/>
                      <a:pt x="161" y="66"/>
                    </a:cubicBezTo>
                    <a:cubicBezTo>
                      <a:pt x="160" y="64"/>
                      <a:pt x="161" y="63"/>
                      <a:pt x="162" y="62"/>
                    </a:cubicBezTo>
                    <a:cubicBezTo>
                      <a:pt x="162" y="62"/>
                      <a:pt x="162" y="62"/>
                      <a:pt x="162" y="62"/>
                    </a:cubicBezTo>
                    <a:cubicBezTo>
                      <a:pt x="164" y="61"/>
                      <a:pt x="165" y="60"/>
                      <a:pt x="164" y="58"/>
                    </a:cubicBezTo>
                    <a:cubicBezTo>
                      <a:pt x="160" y="48"/>
                      <a:pt x="160" y="48"/>
                      <a:pt x="160" y="48"/>
                    </a:cubicBezTo>
                    <a:cubicBezTo>
                      <a:pt x="159" y="46"/>
                      <a:pt x="158" y="46"/>
                      <a:pt x="156" y="46"/>
                    </a:cubicBezTo>
                    <a:close/>
                    <a:moveTo>
                      <a:pt x="80" y="78"/>
                    </a:moveTo>
                    <a:cubicBezTo>
                      <a:pt x="84" y="75"/>
                      <a:pt x="90" y="77"/>
                      <a:pt x="91" y="83"/>
                    </a:cubicBezTo>
                    <a:cubicBezTo>
                      <a:pt x="91" y="85"/>
                      <a:pt x="90" y="88"/>
                      <a:pt x="88" y="89"/>
                    </a:cubicBezTo>
                    <a:cubicBezTo>
                      <a:pt x="84" y="92"/>
                      <a:pt x="78" y="90"/>
                      <a:pt x="77" y="84"/>
                    </a:cubicBezTo>
                    <a:cubicBezTo>
                      <a:pt x="77" y="82"/>
                      <a:pt x="78" y="79"/>
                      <a:pt x="80" y="78"/>
                    </a:cubicBezTo>
                    <a:close/>
                    <a:moveTo>
                      <a:pt x="25" y="109"/>
                    </a:moveTo>
                    <a:cubicBezTo>
                      <a:pt x="14" y="82"/>
                      <a:pt x="23" y="52"/>
                      <a:pt x="45" y="35"/>
                    </a:cubicBezTo>
                    <a:cubicBezTo>
                      <a:pt x="49" y="31"/>
                      <a:pt x="55" y="33"/>
                      <a:pt x="57" y="38"/>
                    </a:cubicBezTo>
                    <a:cubicBezTo>
                      <a:pt x="70" y="72"/>
                      <a:pt x="70" y="72"/>
                      <a:pt x="70" y="72"/>
                    </a:cubicBezTo>
                    <a:cubicBezTo>
                      <a:pt x="67" y="77"/>
                      <a:pt x="65" y="84"/>
                      <a:pt x="68" y="90"/>
                    </a:cubicBezTo>
                    <a:cubicBezTo>
                      <a:pt x="68" y="92"/>
                      <a:pt x="69" y="93"/>
                      <a:pt x="70" y="94"/>
                    </a:cubicBezTo>
                    <a:cubicBezTo>
                      <a:pt x="54" y="130"/>
                      <a:pt x="54" y="130"/>
                      <a:pt x="54" y="130"/>
                    </a:cubicBezTo>
                    <a:cubicBezTo>
                      <a:pt x="52" y="135"/>
                      <a:pt x="46" y="137"/>
                      <a:pt x="41" y="133"/>
                    </a:cubicBezTo>
                    <a:cubicBezTo>
                      <a:pt x="34" y="126"/>
                      <a:pt x="28" y="118"/>
                      <a:pt x="25" y="109"/>
                    </a:cubicBezTo>
                    <a:close/>
                    <a:moveTo>
                      <a:pt x="108" y="145"/>
                    </a:moveTo>
                    <a:cubicBezTo>
                      <a:pt x="97" y="149"/>
                      <a:pt x="86" y="151"/>
                      <a:pt x="76" y="149"/>
                    </a:cubicBezTo>
                    <a:cubicBezTo>
                      <a:pt x="71" y="148"/>
                      <a:pt x="68" y="143"/>
                      <a:pt x="70" y="138"/>
                    </a:cubicBezTo>
                    <a:cubicBezTo>
                      <a:pt x="86" y="101"/>
                      <a:pt x="86" y="101"/>
                      <a:pt x="86" y="101"/>
                    </a:cubicBezTo>
                    <a:cubicBezTo>
                      <a:pt x="87" y="101"/>
                      <a:pt x="89" y="101"/>
                      <a:pt x="90" y="100"/>
                    </a:cubicBezTo>
                    <a:cubicBezTo>
                      <a:pt x="92" y="99"/>
                      <a:pt x="93" y="98"/>
                      <a:pt x="95" y="98"/>
                    </a:cubicBezTo>
                    <a:cubicBezTo>
                      <a:pt x="131" y="114"/>
                      <a:pt x="131" y="114"/>
                      <a:pt x="131" y="114"/>
                    </a:cubicBezTo>
                    <a:cubicBezTo>
                      <a:pt x="136" y="116"/>
                      <a:pt x="138" y="122"/>
                      <a:pt x="135" y="126"/>
                    </a:cubicBezTo>
                    <a:cubicBezTo>
                      <a:pt x="128" y="134"/>
                      <a:pt x="119" y="141"/>
                      <a:pt x="108" y="145"/>
                    </a:cubicBezTo>
                    <a:close/>
                    <a:moveTo>
                      <a:pt x="138" y="98"/>
                    </a:moveTo>
                    <a:cubicBezTo>
                      <a:pt x="102" y="82"/>
                      <a:pt x="102" y="82"/>
                      <a:pt x="102" y="82"/>
                    </a:cubicBezTo>
                    <a:cubicBezTo>
                      <a:pt x="101" y="80"/>
                      <a:pt x="101" y="79"/>
                      <a:pt x="100" y="77"/>
                    </a:cubicBezTo>
                    <a:cubicBezTo>
                      <a:pt x="98" y="71"/>
                      <a:pt x="93" y="67"/>
                      <a:pt x="86" y="66"/>
                    </a:cubicBezTo>
                    <a:cubicBezTo>
                      <a:pt x="73" y="32"/>
                      <a:pt x="73" y="32"/>
                      <a:pt x="73" y="32"/>
                    </a:cubicBezTo>
                    <a:cubicBezTo>
                      <a:pt x="71" y="27"/>
                      <a:pt x="74" y="21"/>
                      <a:pt x="80" y="21"/>
                    </a:cubicBezTo>
                    <a:cubicBezTo>
                      <a:pt x="107" y="19"/>
                      <a:pt x="134" y="35"/>
                      <a:pt x="145" y="62"/>
                    </a:cubicBezTo>
                    <a:cubicBezTo>
                      <a:pt x="149" y="71"/>
                      <a:pt x="150" y="81"/>
                      <a:pt x="149" y="91"/>
                    </a:cubicBezTo>
                    <a:cubicBezTo>
                      <a:pt x="148" y="96"/>
                      <a:pt x="143" y="100"/>
                      <a:pt x="138" y="98"/>
                    </a:cubicBezTo>
                    <a:close/>
                  </a:path>
                </a:pathLst>
              </a:custGeom>
              <a:solidFill>
                <a:srgbClr val="75757A"/>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2" name="Freeform 133">
                <a:extLst>
                  <a:ext uri="{FF2B5EF4-FFF2-40B4-BE49-F238E27FC236}">
                    <a16:creationId xmlns:a16="http://schemas.microsoft.com/office/drawing/2014/main" id="{F9900170-692D-445D-998B-697138C3C27F}"/>
                  </a:ext>
                </a:extLst>
              </p:cNvPr>
              <p:cNvSpPr>
                <a:spLocks/>
              </p:cNvSpPr>
              <p:nvPr/>
            </p:nvSpPr>
            <p:spPr bwMode="auto">
              <a:xfrm>
                <a:off x="8882876" y="-1511822"/>
                <a:ext cx="167361" cy="127513"/>
              </a:xfrm>
              <a:custGeom>
                <a:avLst/>
                <a:gdLst>
                  <a:gd name="T0" fmla="*/ 25 w 61"/>
                  <a:gd name="T1" fmla="*/ 0 h 47"/>
                  <a:gd name="T2" fmla="*/ 14 w 61"/>
                  <a:gd name="T3" fmla="*/ 6 h 47"/>
                  <a:gd name="T4" fmla="*/ 11 w 61"/>
                  <a:gd name="T5" fmla="*/ 5 h 47"/>
                  <a:gd name="T6" fmla="*/ 0 w 61"/>
                  <a:gd name="T7" fmla="*/ 47 h 47"/>
                  <a:gd name="T8" fmla="*/ 16 w 61"/>
                  <a:gd name="T9" fmla="*/ 10 h 47"/>
                  <a:gd name="T10" fmla="*/ 20 w 61"/>
                  <a:gd name="T11" fmla="*/ 9 h 47"/>
                  <a:gd name="T12" fmla="*/ 25 w 61"/>
                  <a:gd name="T13" fmla="*/ 7 h 47"/>
                  <a:gd name="T14" fmla="*/ 61 w 61"/>
                  <a:gd name="T15" fmla="*/ 23 h 47"/>
                  <a:gd name="T16" fmla="*/ 25 w 61"/>
                  <a:gd name="T17"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47">
                    <a:moveTo>
                      <a:pt x="25" y="0"/>
                    </a:moveTo>
                    <a:cubicBezTo>
                      <a:pt x="23" y="3"/>
                      <a:pt x="19" y="6"/>
                      <a:pt x="14" y="6"/>
                    </a:cubicBezTo>
                    <a:cubicBezTo>
                      <a:pt x="13" y="6"/>
                      <a:pt x="12" y="6"/>
                      <a:pt x="11" y="5"/>
                    </a:cubicBezTo>
                    <a:cubicBezTo>
                      <a:pt x="0" y="47"/>
                      <a:pt x="0" y="47"/>
                      <a:pt x="0" y="47"/>
                    </a:cubicBezTo>
                    <a:cubicBezTo>
                      <a:pt x="16" y="10"/>
                      <a:pt x="16" y="10"/>
                      <a:pt x="16" y="10"/>
                    </a:cubicBezTo>
                    <a:cubicBezTo>
                      <a:pt x="17" y="10"/>
                      <a:pt x="19" y="10"/>
                      <a:pt x="20" y="9"/>
                    </a:cubicBezTo>
                    <a:cubicBezTo>
                      <a:pt x="22" y="8"/>
                      <a:pt x="23" y="7"/>
                      <a:pt x="25" y="7"/>
                    </a:cubicBezTo>
                    <a:cubicBezTo>
                      <a:pt x="61" y="23"/>
                      <a:pt x="61" y="23"/>
                      <a:pt x="61" y="23"/>
                    </a:cubicBezTo>
                    <a:lnTo>
                      <a:pt x="25" y="0"/>
                    </a:lnTo>
                    <a:close/>
                  </a:path>
                </a:pathLst>
              </a:custGeom>
              <a:solidFill>
                <a:srgbClr val="3C3C41"/>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293" name="Freeform 134">
                <a:extLst>
                  <a:ext uri="{FF2B5EF4-FFF2-40B4-BE49-F238E27FC236}">
                    <a16:creationId xmlns:a16="http://schemas.microsoft.com/office/drawing/2014/main" id="{F5807F6A-822F-4C85-B504-EA4453323E41}"/>
                  </a:ext>
                </a:extLst>
              </p:cNvPr>
              <p:cNvSpPr>
                <a:spLocks/>
              </p:cNvSpPr>
              <p:nvPr/>
            </p:nvSpPr>
            <p:spPr bwMode="auto">
              <a:xfrm>
                <a:off x="8874906" y="-1717703"/>
                <a:ext cx="152750" cy="131498"/>
              </a:xfrm>
              <a:custGeom>
                <a:avLst/>
                <a:gdLst>
                  <a:gd name="T0" fmla="*/ 9 w 56"/>
                  <a:gd name="T1" fmla="*/ 2 h 48"/>
                  <a:gd name="T2" fmla="*/ 2 w 56"/>
                  <a:gd name="T3" fmla="*/ 13 h 48"/>
                  <a:gd name="T4" fmla="*/ 18 w 56"/>
                  <a:gd name="T5" fmla="*/ 48 h 48"/>
                  <a:gd name="T6" fmla="*/ 6 w 56"/>
                  <a:gd name="T7" fmla="*/ 16 h 48"/>
                  <a:gd name="T8" fmla="*/ 13 w 56"/>
                  <a:gd name="T9" fmla="*/ 5 h 48"/>
                  <a:gd name="T10" fmla="*/ 56 w 56"/>
                  <a:gd name="T11" fmla="*/ 17 h 48"/>
                  <a:gd name="T12" fmla="*/ 9 w 56"/>
                  <a:gd name="T13" fmla="*/ 2 h 48"/>
                </a:gdLst>
                <a:ahLst/>
                <a:cxnLst>
                  <a:cxn ang="0">
                    <a:pos x="T0" y="T1"/>
                  </a:cxn>
                  <a:cxn ang="0">
                    <a:pos x="T2" y="T3"/>
                  </a:cxn>
                  <a:cxn ang="0">
                    <a:pos x="T4" y="T5"/>
                  </a:cxn>
                  <a:cxn ang="0">
                    <a:pos x="T6" y="T7"/>
                  </a:cxn>
                  <a:cxn ang="0">
                    <a:pos x="T8" y="T9"/>
                  </a:cxn>
                  <a:cxn ang="0">
                    <a:pos x="T10" y="T11"/>
                  </a:cxn>
                  <a:cxn ang="0">
                    <a:pos x="T12" y="T13"/>
                  </a:cxn>
                </a:cxnLst>
                <a:rect l="0" t="0" r="r" b="b"/>
                <a:pathLst>
                  <a:path w="56" h="48">
                    <a:moveTo>
                      <a:pt x="9" y="2"/>
                    </a:moveTo>
                    <a:cubicBezTo>
                      <a:pt x="3" y="2"/>
                      <a:pt x="0" y="8"/>
                      <a:pt x="2" y="13"/>
                    </a:cubicBezTo>
                    <a:cubicBezTo>
                      <a:pt x="2" y="13"/>
                      <a:pt x="15" y="41"/>
                      <a:pt x="18" y="48"/>
                    </a:cubicBezTo>
                    <a:cubicBezTo>
                      <a:pt x="6" y="16"/>
                      <a:pt x="6" y="16"/>
                      <a:pt x="6" y="16"/>
                    </a:cubicBezTo>
                    <a:cubicBezTo>
                      <a:pt x="4" y="11"/>
                      <a:pt x="7" y="5"/>
                      <a:pt x="13" y="5"/>
                    </a:cubicBezTo>
                    <a:cubicBezTo>
                      <a:pt x="28" y="4"/>
                      <a:pt x="43" y="8"/>
                      <a:pt x="56" y="17"/>
                    </a:cubicBezTo>
                    <a:cubicBezTo>
                      <a:pt x="43" y="6"/>
                      <a:pt x="26" y="0"/>
                      <a:pt x="9" y="2"/>
                    </a:cubicBezTo>
                    <a:close/>
                  </a:path>
                </a:pathLst>
              </a:custGeom>
              <a:solidFill>
                <a:srgbClr val="3C3C41"/>
              </a:solidFill>
              <a:ln>
                <a:noFill/>
              </a:ln>
              <a:scene3d>
                <a:camera prst="perspectiveFront"/>
                <a:lightRig rig="threePt" dir="t"/>
              </a:scene3d>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493" name="ICON EC">
              <a:extLst>
                <a:ext uri="{FF2B5EF4-FFF2-40B4-BE49-F238E27FC236}">
                  <a16:creationId xmlns:a16="http://schemas.microsoft.com/office/drawing/2014/main" id="{E6FD06E8-BAC8-4C4A-BB49-F29D35AE7E25}"/>
                </a:ext>
                <a:ext uri="{C183D7F6-B498-43B3-948B-1728B52AA6E4}">
                  <adec:decorative xmlns:adec="http://schemas.microsoft.com/office/drawing/2017/decorative" val="1"/>
                </a:ext>
              </a:extLst>
            </p:cNvPr>
            <p:cNvGrpSpPr>
              <a:grpSpLocks noChangeAspect="1"/>
            </p:cNvGrpSpPr>
            <p:nvPr/>
          </p:nvGrpSpPr>
          <p:grpSpPr bwMode="auto">
            <a:xfrm>
              <a:off x="6214922" y="2870290"/>
              <a:ext cx="892590" cy="895247"/>
              <a:chOff x="3502" y="1823"/>
              <a:chExt cx="672" cy="674"/>
            </a:xfrm>
            <a:scene3d>
              <a:camera prst="perspectiveFront"/>
              <a:lightRig rig="threePt" dir="t"/>
            </a:scene3d>
          </p:grpSpPr>
          <p:sp>
            <p:nvSpPr>
              <p:cNvPr id="494" name="Oval 146">
                <a:extLst>
                  <a:ext uri="{FF2B5EF4-FFF2-40B4-BE49-F238E27FC236}">
                    <a16:creationId xmlns:a16="http://schemas.microsoft.com/office/drawing/2014/main" id="{A0F4E47B-ACBA-4168-9103-C8E248DC7119}"/>
                  </a:ext>
                </a:extLst>
              </p:cNvPr>
              <p:cNvSpPr>
                <a:spLocks noChangeArrowheads="1"/>
              </p:cNvSpPr>
              <p:nvPr/>
            </p:nvSpPr>
            <p:spPr bwMode="auto">
              <a:xfrm>
                <a:off x="3502" y="1823"/>
                <a:ext cx="672" cy="674"/>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95" name="Freeform 147">
                <a:extLst>
                  <a:ext uri="{FF2B5EF4-FFF2-40B4-BE49-F238E27FC236}">
                    <a16:creationId xmlns:a16="http://schemas.microsoft.com/office/drawing/2014/main" id="{313C73F4-A986-4D5C-8D83-BF5A29804027}"/>
                  </a:ext>
                </a:extLst>
              </p:cNvPr>
              <p:cNvSpPr>
                <a:spLocks/>
              </p:cNvSpPr>
              <p:nvPr/>
            </p:nvSpPr>
            <p:spPr bwMode="auto">
              <a:xfrm>
                <a:off x="3759" y="2006"/>
                <a:ext cx="244" cy="279"/>
              </a:xfrm>
              <a:custGeom>
                <a:avLst/>
                <a:gdLst>
                  <a:gd name="T0" fmla="*/ 0 w 119"/>
                  <a:gd name="T1" fmla="*/ 69 h 135"/>
                  <a:gd name="T2" fmla="*/ 17 w 119"/>
                  <a:gd name="T3" fmla="*/ 29 h 135"/>
                  <a:gd name="T4" fmla="*/ 17 w 119"/>
                  <a:gd name="T5" fmla="*/ 11 h 135"/>
                  <a:gd name="T6" fmla="*/ 28 w 119"/>
                  <a:gd name="T7" fmla="*/ 0 h 135"/>
                  <a:gd name="T8" fmla="*/ 108 w 119"/>
                  <a:gd name="T9" fmla="*/ 0 h 135"/>
                  <a:gd name="T10" fmla="*/ 119 w 119"/>
                  <a:gd name="T11" fmla="*/ 11 h 135"/>
                  <a:gd name="T12" fmla="*/ 119 w 119"/>
                  <a:gd name="T13" fmla="*/ 97 h 135"/>
                  <a:gd name="T14" fmla="*/ 108 w 119"/>
                  <a:gd name="T15" fmla="*/ 108 h 135"/>
                  <a:gd name="T16" fmla="*/ 105 w 119"/>
                  <a:gd name="T17" fmla="*/ 108 h 135"/>
                  <a:gd name="T18" fmla="*/ 103 w 119"/>
                  <a:gd name="T19" fmla="*/ 108 h 135"/>
                  <a:gd name="T20" fmla="*/ 77 w 119"/>
                  <a:gd name="T21" fmla="*/ 135 h 135"/>
                  <a:gd name="T22" fmla="*/ 77 w 119"/>
                  <a:gd name="T23" fmla="*/ 108 h 135"/>
                  <a:gd name="T24" fmla="*/ 28 w 119"/>
                  <a:gd name="T25" fmla="*/ 108 h 135"/>
                  <a:gd name="T26" fmla="*/ 17 w 119"/>
                  <a:gd name="T27" fmla="*/ 97 h 135"/>
                  <a:gd name="T28" fmla="*/ 17 w 119"/>
                  <a:gd name="T29" fmla="*/ 69 h 135"/>
                  <a:gd name="T30" fmla="*/ 0 w 119"/>
                  <a:gd name="T31" fmla="*/ 69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9" h="135">
                    <a:moveTo>
                      <a:pt x="0" y="69"/>
                    </a:moveTo>
                    <a:cubicBezTo>
                      <a:pt x="17" y="29"/>
                      <a:pt x="17" y="29"/>
                      <a:pt x="17" y="29"/>
                    </a:cubicBezTo>
                    <a:cubicBezTo>
                      <a:pt x="17" y="11"/>
                      <a:pt x="17" y="11"/>
                      <a:pt x="17" y="11"/>
                    </a:cubicBezTo>
                    <a:cubicBezTo>
                      <a:pt x="17" y="5"/>
                      <a:pt x="22" y="0"/>
                      <a:pt x="28" y="0"/>
                    </a:cubicBezTo>
                    <a:cubicBezTo>
                      <a:pt x="108" y="0"/>
                      <a:pt x="108" y="0"/>
                      <a:pt x="108" y="0"/>
                    </a:cubicBezTo>
                    <a:cubicBezTo>
                      <a:pt x="114" y="0"/>
                      <a:pt x="119" y="5"/>
                      <a:pt x="119" y="11"/>
                    </a:cubicBezTo>
                    <a:cubicBezTo>
                      <a:pt x="119" y="97"/>
                      <a:pt x="119" y="97"/>
                      <a:pt x="119" y="97"/>
                    </a:cubicBezTo>
                    <a:cubicBezTo>
                      <a:pt x="119" y="103"/>
                      <a:pt x="114" y="108"/>
                      <a:pt x="108" y="108"/>
                    </a:cubicBezTo>
                    <a:cubicBezTo>
                      <a:pt x="105" y="108"/>
                      <a:pt x="105" y="108"/>
                      <a:pt x="105" y="108"/>
                    </a:cubicBezTo>
                    <a:cubicBezTo>
                      <a:pt x="103" y="108"/>
                      <a:pt x="103" y="108"/>
                      <a:pt x="103" y="108"/>
                    </a:cubicBezTo>
                    <a:cubicBezTo>
                      <a:pt x="77" y="135"/>
                      <a:pt x="77" y="135"/>
                      <a:pt x="77" y="135"/>
                    </a:cubicBezTo>
                    <a:cubicBezTo>
                      <a:pt x="77" y="108"/>
                      <a:pt x="77" y="108"/>
                      <a:pt x="77" y="108"/>
                    </a:cubicBezTo>
                    <a:cubicBezTo>
                      <a:pt x="28" y="108"/>
                      <a:pt x="28" y="108"/>
                      <a:pt x="28" y="108"/>
                    </a:cubicBezTo>
                    <a:cubicBezTo>
                      <a:pt x="22" y="108"/>
                      <a:pt x="17" y="103"/>
                      <a:pt x="17" y="97"/>
                    </a:cubicBezTo>
                    <a:cubicBezTo>
                      <a:pt x="17" y="69"/>
                      <a:pt x="17" y="69"/>
                      <a:pt x="17" y="69"/>
                    </a:cubicBezTo>
                    <a:lnTo>
                      <a:pt x="0" y="69"/>
                    </a:lnTo>
                    <a:close/>
                  </a:path>
                </a:pathLst>
              </a:custGeom>
              <a:solidFill>
                <a:srgbClr val="0078D4"/>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96" name="Line 148">
                <a:extLst>
                  <a:ext uri="{FF2B5EF4-FFF2-40B4-BE49-F238E27FC236}">
                    <a16:creationId xmlns:a16="http://schemas.microsoft.com/office/drawing/2014/main" id="{19CF6B2F-4BF2-493F-839C-CF7E43BEE8C4}"/>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97" name="Line 149">
                <a:extLst>
                  <a:ext uri="{FF2B5EF4-FFF2-40B4-BE49-F238E27FC236}">
                    <a16:creationId xmlns:a16="http://schemas.microsoft.com/office/drawing/2014/main" id="{60036638-51F8-47B6-8705-9A797D046C88}"/>
                  </a:ext>
                </a:extLst>
              </p:cNvPr>
              <p:cNvSpPr>
                <a:spLocks noChangeShapeType="1"/>
              </p:cNvSpPr>
              <p:nvPr/>
            </p:nvSpPr>
            <p:spPr bwMode="auto">
              <a:xfrm>
                <a:off x="3917" y="2229"/>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98" name="Freeform 150">
                <a:extLst>
                  <a:ext uri="{FF2B5EF4-FFF2-40B4-BE49-F238E27FC236}">
                    <a16:creationId xmlns:a16="http://schemas.microsoft.com/office/drawing/2014/main" id="{0DB64BE0-AEB8-4BB1-9490-3F72D68CF010}"/>
                  </a:ext>
                </a:extLst>
              </p:cNvPr>
              <p:cNvSpPr>
                <a:spLocks/>
              </p:cNvSpPr>
              <p:nvPr/>
            </p:nvSpPr>
            <p:spPr bwMode="auto">
              <a:xfrm>
                <a:off x="3917" y="2229"/>
                <a:ext cx="56" cy="19"/>
              </a:xfrm>
              <a:custGeom>
                <a:avLst/>
                <a:gdLst>
                  <a:gd name="T0" fmla="*/ 51 w 56"/>
                  <a:gd name="T1" fmla="*/ 2 h 19"/>
                  <a:gd name="T2" fmla="*/ 0 w 56"/>
                  <a:gd name="T3" fmla="*/ 19 h 19"/>
                  <a:gd name="T4" fmla="*/ 0 w 56"/>
                  <a:gd name="T5" fmla="*/ 0 h 19"/>
                  <a:gd name="T6" fmla="*/ 56 w 56"/>
                  <a:gd name="T7" fmla="*/ 0 h 19"/>
                  <a:gd name="T8" fmla="*/ 51 w 56"/>
                  <a:gd name="T9" fmla="*/ 2 h 19"/>
                </a:gdLst>
                <a:ahLst/>
                <a:cxnLst>
                  <a:cxn ang="0">
                    <a:pos x="T0" y="T1"/>
                  </a:cxn>
                  <a:cxn ang="0">
                    <a:pos x="T2" y="T3"/>
                  </a:cxn>
                  <a:cxn ang="0">
                    <a:pos x="T4" y="T5"/>
                  </a:cxn>
                  <a:cxn ang="0">
                    <a:pos x="T6" y="T7"/>
                  </a:cxn>
                  <a:cxn ang="0">
                    <a:pos x="T8" y="T9"/>
                  </a:cxn>
                </a:cxnLst>
                <a:rect l="0" t="0" r="r" b="b"/>
                <a:pathLst>
                  <a:path w="56" h="19">
                    <a:moveTo>
                      <a:pt x="51" y="2"/>
                    </a:moveTo>
                    <a:lnTo>
                      <a:pt x="0" y="19"/>
                    </a:lnTo>
                    <a:lnTo>
                      <a:pt x="0" y="0"/>
                    </a:lnTo>
                    <a:lnTo>
                      <a:pt x="56" y="0"/>
                    </a:lnTo>
                    <a:lnTo>
                      <a:pt x="51" y="2"/>
                    </a:lnTo>
                    <a:close/>
                  </a:path>
                </a:pathLst>
              </a:custGeom>
              <a:solidFill>
                <a:srgbClr val="008272">
                  <a:lumMod val="50000"/>
                </a:srgbClr>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499" name="Freeform 151">
                <a:extLst>
                  <a:ext uri="{FF2B5EF4-FFF2-40B4-BE49-F238E27FC236}">
                    <a16:creationId xmlns:a16="http://schemas.microsoft.com/office/drawing/2014/main" id="{99C9B433-819B-4FE6-81FD-4406CE634FAB}"/>
                  </a:ext>
                </a:extLst>
              </p:cNvPr>
              <p:cNvSpPr>
                <a:spLocks/>
              </p:cNvSpPr>
              <p:nvPr/>
            </p:nvSpPr>
            <p:spPr bwMode="auto">
              <a:xfrm>
                <a:off x="3654" y="2058"/>
                <a:ext cx="210" cy="278"/>
              </a:xfrm>
              <a:custGeom>
                <a:avLst/>
                <a:gdLst>
                  <a:gd name="T0" fmla="*/ 68 w 102"/>
                  <a:gd name="T1" fmla="*/ 0 h 135"/>
                  <a:gd name="T2" fmla="*/ 10 w 102"/>
                  <a:gd name="T3" fmla="*/ 0 h 135"/>
                  <a:gd name="T4" fmla="*/ 0 w 102"/>
                  <a:gd name="T5" fmla="*/ 11 h 135"/>
                  <a:gd name="T6" fmla="*/ 0 w 102"/>
                  <a:gd name="T7" fmla="*/ 97 h 135"/>
                  <a:gd name="T8" fmla="*/ 10 w 102"/>
                  <a:gd name="T9" fmla="*/ 108 h 135"/>
                  <a:gd name="T10" fmla="*/ 13 w 102"/>
                  <a:gd name="T11" fmla="*/ 108 h 135"/>
                  <a:gd name="T12" fmla="*/ 15 w 102"/>
                  <a:gd name="T13" fmla="*/ 108 h 135"/>
                  <a:gd name="T14" fmla="*/ 42 w 102"/>
                  <a:gd name="T15" fmla="*/ 135 h 135"/>
                  <a:gd name="T16" fmla="*/ 42 w 102"/>
                  <a:gd name="T17" fmla="*/ 108 h 135"/>
                  <a:gd name="T18" fmla="*/ 91 w 102"/>
                  <a:gd name="T19" fmla="*/ 108 h 135"/>
                  <a:gd name="T20" fmla="*/ 102 w 102"/>
                  <a:gd name="T21" fmla="*/ 97 h 135"/>
                  <a:gd name="T22" fmla="*/ 102 w 102"/>
                  <a:gd name="T23" fmla="*/ 83 h 135"/>
                  <a:gd name="T24" fmla="*/ 68 w 102"/>
                  <a:gd name="T25"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35">
                    <a:moveTo>
                      <a:pt x="68" y="0"/>
                    </a:moveTo>
                    <a:cubicBezTo>
                      <a:pt x="10" y="0"/>
                      <a:pt x="10" y="0"/>
                      <a:pt x="10" y="0"/>
                    </a:cubicBezTo>
                    <a:cubicBezTo>
                      <a:pt x="4" y="0"/>
                      <a:pt x="0" y="5"/>
                      <a:pt x="0" y="11"/>
                    </a:cubicBezTo>
                    <a:cubicBezTo>
                      <a:pt x="0" y="97"/>
                      <a:pt x="0" y="97"/>
                      <a:pt x="0" y="97"/>
                    </a:cubicBezTo>
                    <a:cubicBezTo>
                      <a:pt x="0" y="103"/>
                      <a:pt x="4" y="108"/>
                      <a:pt x="10" y="108"/>
                    </a:cubicBezTo>
                    <a:cubicBezTo>
                      <a:pt x="13" y="108"/>
                      <a:pt x="13" y="108"/>
                      <a:pt x="13" y="108"/>
                    </a:cubicBezTo>
                    <a:cubicBezTo>
                      <a:pt x="15" y="108"/>
                      <a:pt x="15" y="108"/>
                      <a:pt x="15" y="108"/>
                    </a:cubicBezTo>
                    <a:cubicBezTo>
                      <a:pt x="42" y="135"/>
                      <a:pt x="42" y="135"/>
                      <a:pt x="42" y="135"/>
                    </a:cubicBezTo>
                    <a:cubicBezTo>
                      <a:pt x="42" y="108"/>
                      <a:pt x="42" y="108"/>
                      <a:pt x="42" y="108"/>
                    </a:cubicBezTo>
                    <a:cubicBezTo>
                      <a:pt x="91" y="108"/>
                      <a:pt x="91" y="108"/>
                      <a:pt x="91" y="108"/>
                    </a:cubicBezTo>
                    <a:cubicBezTo>
                      <a:pt x="97" y="108"/>
                      <a:pt x="102" y="103"/>
                      <a:pt x="102" y="97"/>
                    </a:cubicBezTo>
                    <a:cubicBezTo>
                      <a:pt x="102" y="83"/>
                      <a:pt x="102" y="83"/>
                      <a:pt x="102" y="83"/>
                    </a:cubicBezTo>
                    <a:lnTo>
                      <a:pt x="68" y="0"/>
                    </a:lnTo>
                    <a:close/>
                  </a:path>
                </a:pathLst>
              </a:custGeom>
              <a:solidFill>
                <a:srgbClr val="75757A"/>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500" name="Freeform 152">
                <a:extLst>
                  <a:ext uri="{FF2B5EF4-FFF2-40B4-BE49-F238E27FC236}">
                    <a16:creationId xmlns:a16="http://schemas.microsoft.com/office/drawing/2014/main" id="{CB6BAA2F-DB6A-4449-B3DC-904F6C14BDD4}"/>
                  </a:ext>
                </a:extLst>
              </p:cNvPr>
              <p:cNvSpPr>
                <a:spLocks/>
              </p:cNvSpPr>
              <p:nvPr/>
            </p:nvSpPr>
            <p:spPr bwMode="auto">
              <a:xfrm>
                <a:off x="3761" y="2058"/>
                <a:ext cx="135" cy="171"/>
              </a:xfrm>
              <a:custGeom>
                <a:avLst/>
                <a:gdLst>
                  <a:gd name="T0" fmla="*/ 50 w 66"/>
                  <a:gd name="T1" fmla="*/ 69 h 83"/>
                  <a:gd name="T2" fmla="*/ 61 w 66"/>
                  <a:gd name="T3" fmla="*/ 69 h 83"/>
                  <a:gd name="T4" fmla="*/ 64 w 66"/>
                  <a:gd name="T5" fmla="*/ 63 h 83"/>
                  <a:gd name="T6" fmla="*/ 50 w 66"/>
                  <a:gd name="T7" fmla="*/ 29 h 83"/>
                  <a:gd name="T8" fmla="*/ 50 w 66"/>
                  <a:gd name="T9" fmla="*/ 11 h 83"/>
                  <a:gd name="T10" fmla="*/ 39 w 66"/>
                  <a:gd name="T11" fmla="*/ 0 h 83"/>
                  <a:gd name="T12" fmla="*/ 16 w 66"/>
                  <a:gd name="T13" fmla="*/ 0 h 83"/>
                  <a:gd name="T14" fmla="*/ 16 w 66"/>
                  <a:gd name="T15" fmla="*/ 4 h 83"/>
                  <a:gd name="T16" fmla="*/ 1 w 66"/>
                  <a:gd name="T17" fmla="*/ 38 h 83"/>
                  <a:gd name="T18" fmla="*/ 5 w 66"/>
                  <a:gd name="T19" fmla="*/ 44 h 83"/>
                  <a:gd name="T20" fmla="*/ 16 w 66"/>
                  <a:gd name="T21" fmla="*/ 44 h 83"/>
                  <a:gd name="T22" fmla="*/ 16 w 66"/>
                  <a:gd name="T23" fmla="*/ 72 h 83"/>
                  <a:gd name="T24" fmla="*/ 27 w 66"/>
                  <a:gd name="T25" fmla="*/ 83 h 83"/>
                  <a:gd name="T26" fmla="*/ 50 w 66"/>
                  <a:gd name="T27" fmla="*/ 83 h 83"/>
                  <a:gd name="T28" fmla="*/ 50 w 66"/>
                  <a:gd name="T29" fmla="*/ 69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6" h="83">
                    <a:moveTo>
                      <a:pt x="50" y="69"/>
                    </a:moveTo>
                    <a:cubicBezTo>
                      <a:pt x="61" y="69"/>
                      <a:pt x="61" y="69"/>
                      <a:pt x="61" y="69"/>
                    </a:cubicBezTo>
                    <a:cubicBezTo>
                      <a:pt x="64" y="69"/>
                      <a:pt x="66" y="66"/>
                      <a:pt x="64" y="63"/>
                    </a:cubicBezTo>
                    <a:cubicBezTo>
                      <a:pt x="50" y="29"/>
                      <a:pt x="50" y="29"/>
                      <a:pt x="50" y="29"/>
                    </a:cubicBezTo>
                    <a:cubicBezTo>
                      <a:pt x="50" y="11"/>
                      <a:pt x="50" y="11"/>
                      <a:pt x="50" y="11"/>
                    </a:cubicBezTo>
                    <a:cubicBezTo>
                      <a:pt x="50" y="5"/>
                      <a:pt x="45" y="0"/>
                      <a:pt x="39" y="0"/>
                    </a:cubicBezTo>
                    <a:cubicBezTo>
                      <a:pt x="16" y="0"/>
                      <a:pt x="16" y="0"/>
                      <a:pt x="16" y="0"/>
                    </a:cubicBezTo>
                    <a:cubicBezTo>
                      <a:pt x="16" y="4"/>
                      <a:pt x="16" y="4"/>
                      <a:pt x="16" y="4"/>
                    </a:cubicBezTo>
                    <a:cubicBezTo>
                      <a:pt x="1" y="38"/>
                      <a:pt x="1" y="38"/>
                      <a:pt x="1" y="38"/>
                    </a:cubicBezTo>
                    <a:cubicBezTo>
                      <a:pt x="0" y="41"/>
                      <a:pt x="2" y="44"/>
                      <a:pt x="5" y="44"/>
                    </a:cubicBezTo>
                    <a:cubicBezTo>
                      <a:pt x="16" y="44"/>
                      <a:pt x="16" y="44"/>
                      <a:pt x="16" y="44"/>
                    </a:cubicBezTo>
                    <a:cubicBezTo>
                      <a:pt x="16" y="72"/>
                      <a:pt x="16" y="72"/>
                      <a:pt x="16" y="72"/>
                    </a:cubicBezTo>
                    <a:cubicBezTo>
                      <a:pt x="16" y="78"/>
                      <a:pt x="21" y="83"/>
                      <a:pt x="27" y="83"/>
                    </a:cubicBezTo>
                    <a:cubicBezTo>
                      <a:pt x="50" y="83"/>
                      <a:pt x="50" y="83"/>
                      <a:pt x="50" y="83"/>
                    </a:cubicBezTo>
                    <a:lnTo>
                      <a:pt x="50" y="69"/>
                    </a:lnTo>
                    <a:close/>
                  </a:path>
                </a:pathLst>
              </a:custGeom>
              <a:solidFill>
                <a:srgbClr val="0996FF"/>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501" name="Line 153">
                <a:extLst>
                  <a:ext uri="{FF2B5EF4-FFF2-40B4-BE49-F238E27FC236}">
                    <a16:creationId xmlns:a16="http://schemas.microsoft.com/office/drawing/2014/main" id="{7991121F-D45B-4B0A-943C-4A257A97B53C}"/>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502" name="Line 154">
                <a:extLst>
                  <a:ext uri="{FF2B5EF4-FFF2-40B4-BE49-F238E27FC236}">
                    <a16:creationId xmlns:a16="http://schemas.microsoft.com/office/drawing/2014/main" id="{B43BF125-8077-4867-80CD-EAFDE54FF075}"/>
                  </a:ext>
                </a:extLst>
              </p:cNvPr>
              <p:cNvSpPr>
                <a:spLocks noChangeShapeType="1"/>
              </p:cNvSpPr>
              <p:nvPr/>
            </p:nvSpPr>
            <p:spPr bwMode="auto">
              <a:xfrm>
                <a:off x="3740" y="2281"/>
                <a:ext cx="0" cy="0"/>
              </a:xfrm>
              <a:prstGeom prst="line">
                <a:avLst/>
              </a:prstGeom>
              <a:noFill/>
              <a:ln>
                <a:noFill/>
              </a:ln>
              <a:sp3d>
                <a:bevelB w="139700" prst="softRound"/>
              </a:sp3d>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sp>
            <p:nvSpPr>
              <p:cNvPr id="503" name="Freeform 155">
                <a:extLst>
                  <a:ext uri="{FF2B5EF4-FFF2-40B4-BE49-F238E27FC236}">
                    <a16:creationId xmlns:a16="http://schemas.microsoft.com/office/drawing/2014/main" id="{82678DFF-553E-45E1-8BF7-8CC9C071CFD3}"/>
                  </a:ext>
                </a:extLst>
              </p:cNvPr>
              <p:cNvSpPr>
                <a:spLocks/>
              </p:cNvSpPr>
              <p:nvPr/>
            </p:nvSpPr>
            <p:spPr bwMode="auto">
              <a:xfrm>
                <a:off x="3685" y="2281"/>
                <a:ext cx="55" cy="20"/>
              </a:xfrm>
              <a:custGeom>
                <a:avLst/>
                <a:gdLst>
                  <a:gd name="T0" fmla="*/ 4 w 55"/>
                  <a:gd name="T1" fmla="*/ 4 h 20"/>
                  <a:gd name="T2" fmla="*/ 55 w 55"/>
                  <a:gd name="T3" fmla="*/ 20 h 20"/>
                  <a:gd name="T4" fmla="*/ 55 w 55"/>
                  <a:gd name="T5" fmla="*/ 0 h 20"/>
                  <a:gd name="T6" fmla="*/ 0 w 55"/>
                  <a:gd name="T7" fmla="*/ 0 h 20"/>
                  <a:gd name="T8" fmla="*/ 4 w 55"/>
                  <a:gd name="T9" fmla="*/ 4 h 20"/>
                </a:gdLst>
                <a:ahLst/>
                <a:cxnLst>
                  <a:cxn ang="0">
                    <a:pos x="T0" y="T1"/>
                  </a:cxn>
                  <a:cxn ang="0">
                    <a:pos x="T2" y="T3"/>
                  </a:cxn>
                  <a:cxn ang="0">
                    <a:pos x="T4" y="T5"/>
                  </a:cxn>
                  <a:cxn ang="0">
                    <a:pos x="T6" y="T7"/>
                  </a:cxn>
                  <a:cxn ang="0">
                    <a:pos x="T8" y="T9"/>
                  </a:cxn>
                </a:cxnLst>
                <a:rect l="0" t="0" r="r" b="b"/>
                <a:pathLst>
                  <a:path w="55" h="20">
                    <a:moveTo>
                      <a:pt x="4" y="4"/>
                    </a:moveTo>
                    <a:lnTo>
                      <a:pt x="55" y="20"/>
                    </a:lnTo>
                    <a:lnTo>
                      <a:pt x="55" y="0"/>
                    </a:lnTo>
                    <a:lnTo>
                      <a:pt x="0" y="0"/>
                    </a:lnTo>
                    <a:lnTo>
                      <a:pt x="4" y="4"/>
                    </a:lnTo>
                    <a:close/>
                  </a:path>
                </a:pathLst>
              </a:custGeom>
              <a:solidFill>
                <a:srgbClr val="3C3C41"/>
              </a:solidFill>
              <a:ln>
                <a:noFill/>
              </a:ln>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algn="l" defTabSz="914188" rtl="0" eaLnBrk="1" fontAlgn="auto" latinLnBrk="0" hangingPunct="1">
                  <a:lnSpc>
                    <a:spcPct val="100000"/>
                  </a:lnSpc>
                  <a:spcBef>
                    <a:spcPts val="0"/>
                  </a:spcBef>
                  <a:spcAft>
                    <a:spcPts val="0"/>
                  </a:spcAft>
                  <a:buClrTx/>
                  <a:buSzTx/>
                  <a:buFontTx/>
                  <a:buNone/>
                  <a:tabLst/>
                  <a:defRPr/>
                </a:pPr>
                <a:endParaRPr kumimoji="0" lang="de-DE" sz="1800" b="0" i="0" u="none" strike="noStrike" kern="0" cap="none" spc="0" normalizeH="0" baseline="0" noProof="0">
                  <a:ln>
                    <a:noFill/>
                  </a:ln>
                  <a:solidFill>
                    <a:srgbClr val="1A1A1A"/>
                  </a:solidFill>
                  <a:effectLst/>
                  <a:uLnTx/>
                  <a:uFillTx/>
                  <a:latin typeface="Segoe UI"/>
                  <a:ea typeface="+mn-ea"/>
                  <a:cs typeface="+mn-cs"/>
                </a:endParaRPr>
              </a:p>
            </p:txBody>
          </p:sp>
        </p:grpSp>
        <p:grpSp>
          <p:nvGrpSpPr>
            <p:cNvPr id="504" name="Group 503">
              <a:extLst>
                <a:ext uri="{FF2B5EF4-FFF2-40B4-BE49-F238E27FC236}">
                  <a16:creationId xmlns:a16="http://schemas.microsoft.com/office/drawing/2014/main" id="{84200A0E-BC0D-41C7-BFE2-B4EE9CAAFC15}"/>
                </a:ext>
                <a:ext uri="{C183D7F6-B498-43B3-948B-1728B52AA6E4}">
                  <adec:decorative xmlns:adec="http://schemas.microsoft.com/office/drawing/2017/decorative" val="1"/>
                </a:ext>
              </a:extLst>
            </p:cNvPr>
            <p:cNvGrpSpPr/>
            <p:nvPr/>
          </p:nvGrpSpPr>
          <p:grpSpPr>
            <a:xfrm>
              <a:off x="7940840" y="1554336"/>
              <a:ext cx="893453" cy="896112"/>
              <a:chOff x="5642196" y="1630096"/>
              <a:chExt cx="892591" cy="895248"/>
            </a:xfrm>
            <a:scene3d>
              <a:camera prst="perspectiveFront"/>
              <a:lightRig rig="threePt" dir="t"/>
            </a:scene3d>
          </p:grpSpPr>
          <p:sp>
            <p:nvSpPr>
              <p:cNvPr id="505" name="Oval 102">
                <a:extLst>
                  <a:ext uri="{FF2B5EF4-FFF2-40B4-BE49-F238E27FC236}">
                    <a16:creationId xmlns:a16="http://schemas.microsoft.com/office/drawing/2014/main" id="{A9AC52DC-C45E-42EE-91AE-687538D442F8}"/>
                  </a:ext>
                </a:extLst>
              </p:cNvPr>
              <p:cNvSpPr>
                <a:spLocks noChangeArrowheads="1"/>
              </p:cNvSpPr>
              <p:nvPr/>
            </p:nvSpPr>
            <p:spPr bwMode="auto">
              <a:xfrm>
                <a:off x="5642196" y="1630096"/>
                <a:ext cx="892591" cy="895248"/>
              </a:xfrm>
              <a:prstGeom prst="ellipse">
                <a:avLst/>
              </a:prstGeom>
              <a:solidFill>
                <a:srgbClr val="FFFFFF"/>
              </a:solidFill>
              <a:ln w="10795" cap="flat" cmpd="sng" algn="ctr">
                <a:noFill/>
                <a:prstDash val="solid"/>
              </a:ln>
              <a:effectLst>
                <a:outerShdw blurRad="254000" dist="50800" dir="2700000" sx="101000" sy="101000" algn="tl" rotWithShape="0">
                  <a:prstClr val="black">
                    <a:alpha val="35000"/>
                  </a:prstClr>
                </a:outerShdw>
              </a:effectLst>
              <a:sp3d>
                <a:bevelB w="139700" prst="softRound"/>
              </a:sp3d>
              <a:extLst>
                <a:ext uri="{91240B29-F687-4F45-9708-019B960494DF}">
                  <a14:hiddenLine xmlns:a14="http://schemas.microsoft.com/office/drawing/2010/main" w="9525">
                    <a:solidFill>
                      <a:srgbClr val="000000"/>
                    </a:solidFill>
                    <a:round/>
                    <a:headEnd/>
                    <a:tailEnd/>
                  </a14:hiddenLine>
                </a:ext>
              </a:extLst>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de-DE" sz="20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grpSp>
            <p:nvGrpSpPr>
              <p:cNvPr id="506" name="Group 4">
                <a:extLst>
                  <a:ext uri="{FF2B5EF4-FFF2-40B4-BE49-F238E27FC236}">
                    <a16:creationId xmlns:a16="http://schemas.microsoft.com/office/drawing/2014/main" id="{06B366E9-C140-4013-A824-5F696A89F3CB}"/>
                  </a:ext>
                </a:extLst>
              </p:cNvPr>
              <p:cNvGrpSpPr>
                <a:grpSpLocks noChangeAspect="1"/>
              </p:cNvGrpSpPr>
              <p:nvPr/>
            </p:nvGrpSpPr>
            <p:grpSpPr bwMode="auto">
              <a:xfrm>
                <a:off x="5861001" y="1801715"/>
                <a:ext cx="435209" cy="461706"/>
                <a:chOff x="549" y="3156"/>
                <a:chExt cx="657" cy="697"/>
              </a:xfrm>
            </p:grpSpPr>
            <p:sp>
              <p:nvSpPr>
                <p:cNvPr id="507" name="AutoShape 3">
                  <a:extLst>
                    <a:ext uri="{FF2B5EF4-FFF2-40B4-BE49-F238E27FC236}">
                      <a16:creationId xmlns:a16="http://schemas.microsoft.com/office/drawing/2014/main" id="{FDAF1158-56D5-4C5E-A727-25CDC1BECA0A}"/>
                    </a:ext>
                  </a:extLst>
                </p:cNvPr>
                <p:cNvSpPr>
                  <a:spLocks noChangeAspect="1" noChangeArrowheads="1" noTextEdit="1"/>
                </p:cNvSpPr>
                <p:nvPr/>
              </p:nvSpPr>
              <p:spPr bwMode="auto">
                <a:xfrm>
                  <a:off x="549" y="3156"/>
                  <a:ext cx="657" cy="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8" name="Oval 5">
                  <a:extLst>
                    <a:ext uri="{FF2B5EF4-FFF2-40B4-BE49-F238E27FC236}">
                      <a16:creationId xmlns:a16="http://schemas.microsoft.com/office/drawing/2014/main" id="{1D3B3B23-7082-4769-98D7-CB2898EEBFBF}"/>
                    </a:ext>
                  </a:extLst>
                </p:cNvPr>
                <p:cNvSpPr>
                  <a:spLocks noChangeArrowheads="1"/>
                </p:cNvSpPr>
                <p:nvPr/>
              </p:nvSpPr>
              <p:spPr bwMode="auto">
                <a:xfrm>
                  <a:off x="767" y="3418"/>
                  <a:ext cx="219" cy="216"/>
                </a:xfrm>
                <a:prstGeom prst="ellipse">
                  <a:avLst/>
                </a:pr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09" name="Freeform 6">
                  <a:extLst>
                    <a:ext uri="{FF2B5EF4-FFF2-40B4-BE49-F238E27FC236}">
                      <a16:creationId xmlns:a16="http://schemas.microsoft.com/office/drawing/2014/main" id="{03BB7B35-888B-4392-85D3-F6DE224F6693}"/>
                    </a:ext>
                  </a:extLst>
                </p:cNvPr>
                <p:cNvSpPr>
                  <a:spLocks/>
                </p:cNvSpPr>
                <p:nvPr/>
              </p:nvSpPr>
              <p:spPr bwMode="auto">
                <a:xfrm>
                  <a:off x="693" y="3665"/>
                  <a:ext cx="378" cy="188"/>
                </a:xfrm>
                <a:custGeom>
                  <a:avLst/>
                  <a:gdLst>
                    <a:gd name="T0" fmla="*/ 92 w 184"/>
                    <a:gd name="T1" fmla="*/ 0 h 92"/>
                    <a:gd name="T2" fmla="*/ 0 w 184"/>
                    <a:gd name="T3" fmla="*/ 92 h 92"/>
                    <a:gd name="T4" fmla="*/ 184 w 184"/>
                    <a:gd name="T5" fmla="*/ 92 h 92"/>
                    <a:gd name="T6" fmla="*/ 92 w 184"/>
                    <a:gd name="T7" fmla="*/ 0 h 92"/>
                  </a:gdLst>
                  <a:ahLst/>
                  <a:cxnLst>
                    <a:cxn ang="0">
                      <a:pos x="T0" y="T1"/>
                    </a:cxn>
                    <a:cxn ang="0">
                      <a:pos x="T2" y="T3"/>
                    </a:cxn>
                    <a:cxn ang="0">
                      <a:pos x="T4" y="T5"/>
                    </a:cxn>
                    <a:cxn ang="0">
                      <a:pos x="T6" y="T7"/>
                    </a:cxn>
                  </a:cxnLst>
                  <a:rect l="0" t="0" r="r" b="b"/>
                  <a:pathLst>
                    <a:path w="184" h="92">
                      <a:moveTo>
                        <a:pt x="92" y="0"/>
                      </a:moveTo>
                      <a:cubicBezTo>
                        <a:pt x="41" y="0"/>
                        <a:pt x="0" y="41"/>
                        <a:pt x="0" y="92"/>
                      </a:cubicBezTo>
                      <a:cubicBezTo>
                        <a:pt x="184" y="92"/>
                        <a:pt x="184" y="92"/>
                        <a:pt x="184" y="92"/>
                      </a:cubicBezTo>
                      <a:cubicBezTo>
                        <a:pt x="184" y="41"/>
                        <a:pt x="143" y="0"/>
                        <a:pt x="92" y="0"/>
                      </a:cubicBez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0" name="Oval 7">
                  <a:extLst>
                    <a:ext uri="{FF2B5EF4-FFF2-40B4-BE49-F238E27FC236}">
                      <a16:creationId xmlns:a16="http://schemas.microsoft.com/office/drawing/2014/main" id="{D3AAFC86-7D7F-443C-AE0A-30F0249E0CA0}"/>
                    </a:ext>
                  </a:extLst>
                </p:cNvPr>
                <p:cNvSpPr>
                  <a:spLocks noChangeArrowheads="1"/>
                </p:cNvSpPr>
                <p:nvPr/>
              </p:nvSpPr>
              <p:spPr bwMode="auto">
                <a:xfrm>
                  <a:off x="1030" y="3221"/>
                  <a:ext cx="110" cy="10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1" name="Oval 8">
                  <a:extLst>
                    <a:ext uri="{FF2B5EF4-FFF2-40B4-BE49-F238E27FC236}">
                      <a16:creationId xmlns:a16="http://schemas.microsoft.com/office/drawing/2014/main" id="{B296FA4A-41C7-4264-AB77-D6B550ED6C7D}"/>
                    </a:ext>
                  </a:extLst>
                </p:cNvPr>
                <p:cNvSpPr>
                  <a:spLocks noChangeArrowheads="1"/>
                </p:cNvSpPr>
                <p:nvPr/>
              </p:nvSpPr>
              <p:spPr bwMode="auto">
                <a:xfrm>
                  <a:off x="549" y="3438"/>
                  <a:ext cx="66" cy="6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2" name="Oval 9">
                  <a:extLst>
                    <a:ext uri="{FF2B5EF4-FFF2-40B4-BE49-F238E27FC236}">
                      <a16:creationId xmlns:a16="http://schemas.microsoft.com/office/drawing/2014/main" id="{943E19A6-A2E2-4B8A-A5EF-AC4F1798CEFD}"/>
                    </a:ext>
                  </a:extLst>
                </p:cNvPr>
                <p:cNvSpPr>
                  <a:spLocks noChangeArrowheads="1"/>
                </p:cNvSpPr>
                <p:nvPr/>
              </p:nvSpPr>
              <p:spPr bwMode="auto">
                <a:xfrm>
                  <a:off x="635" y="3242"/>
                  <a:ext cx="89" cy="88"/>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3" name="Oval 10">
                  <a:extLst>
                    <a:ext uri="{FF2B5EF4-FFF2-40B4-BE49-F238E27FC236}">
                      <a16:creationId xmlns:a16="http://schemas.microsoft.com/office/drawing/2014/main" id="{F2E3688F-0F06-44C0-98F4-96662A4BDF0F}"/>
                    </a:ext>
                  </a:extLst>
                </p:cNvPr>
                <p:cNvSpPr>
                  <a:spLocks noChangeArrowheads="1"/>
                </p:cNvSpPr>
                <p:nvPr/>
              </p:nvSpPr>
              <p:spPr bwMode="auto">
                <a:xfrm>
                  <a:off x="832" y="3156"/>
                  <a:ext cx="89" cy="86"/>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4" name="Oval 11">
                  <a:extLst>
                    <a:ext uri="{FF2B5EF4-FFF2-40B4-BE49-F238E27FC236}">
                      <a16:creationId xmlns:a16="http://schemas.microsoft.com/office/drawing/2014/main" id="{D85F1BBE-D1C1-42E6-A372-109AD7C89C70}"/>
                    </a:ext>
                  </a:extLst>
                </p:cNvPr>
                <p:cNvSpPr>
                  <a:spLocks noChangeArrowheads="1"/>
                </p:cNvSpPr>
                <p:nvPr/>
              </p:nvSpPr>
              <p:spPr bwMode="auto">
                <a:xfrm>
                  <a:off x="1140" y="3418"/>
                  <a:ext cx="66" cy="65"/>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5" name="Oval 12">
                  <a:extLst>
                    <a:ext uri="{FF2B5EF4-FFF2-40B4-BE49-F238E27FC236}">
                      <a16:creationId xmlns:a16="http://schemas.microsoft.com/office/drawing/2014/main" id="{0BC764FD-533D-40CF-A842-7644186EEE4C}"/>
                    </a:ext>
                  </a:extLst>
                </p:cNvPr>
                <p:cNvSpPr>
                  <a:spLocks noChangeArrowheads="1"/>
                </p:cNvSpPr>
                <p:nvPr/>
              </p:nvSpPr>
              <p:spPr bwMode="auto">
                <a:xfrm>
                  <a:off x="635" y="3614"/>
                  <a:ext cx="45" cy="43"/>
                </a:xfrm>
                <a:prstGeom prst="ellipse">
                  <a:avLst/>
                </a:prstGeom>
                <a:solidFill>
                  <a:srgbClr val="7575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sp>
              <p:nvSpPr>
                <p:cNvPr id="516" name="Oval 13">
                  <a:extLst>
                    <a:ext uri="{FF2B5EF4-FFF2-40B4-BE49-F238E27FC236}">
                      <a16:creationId xmlns:a16="http://schemas.microsoft.com/office/drawing/2014/main" id="{5146E618-B489-4FF0-8529-1C49AE85F02D}"/>
                    </a:ext>
                  </a:extLst>
                </p:cNvPr>
                <p:cNvSpPr>
                  <a:spLocks noChangeArrowheads="1"/>
                </p:cNvSpPr>
                <p:nvPr/>
              </p:nvSpPr>
              <p:spPr bwMode="auto">
                <a:xfrm>
                  <a:off x="1075" y="3614"/>
                  <a:ext cx="43" cy="43"/>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a:ea typeface="+mn-ea"/>
                    <a:cs typeface="+mn-cs"/>
                  </a:endParaRPr>
                </a:p>
              </p:txBody>
            </p:sp>
          </p:grpSp>
        </p:grpSp>
        <p:grpSp>
          <p:nvGrpSpPr>
            <p:cNvPr id="404" name="Group 403">
              <a:extLst>
                <a:ext uri="{FF2B5EF4-FFF2-40B4-BE49-F238E27FC236}">
                  <a16:creationId xmlns:a16="http://schemas.microsoft.com/office/drawing/2014/main" id="{063EA946-5AA8-4AB7-8D81-F8A727A15C36}"/>
                </a:ext>
                <a:ext uri="{C183D7F6-B498-43B3-948B-1728B52AA6E4}">
                  <adec:decorative xmlns:adec="http://schemas.microsoft.com/office/drawing/2017/decorative" val="1"/>
                </a:ext>
              </a:extLst>
            </p:cNvPr>
            <p:cNvGrpSpPr/>
            <p:nvPr/>
          </p:nvGrpSpPr>
          <p:grpSpPr>
            <a:xfrm>
              <a:off x="7758824" y="2861921"/>
              <a:ext cx="1260143" cy="1260143"/>
              <a:chOff x="5453078" y="2989507"/>
              <a:chExt cx="1260143" cy="1260143"/>
            </a:xfrm>
          </p:grpSpPr>
          <p:sp>
            <p:nvSpPr>
              <p:cNvPr id="430" name="Oval 429">
                <a:extLst>
                  <a:ext uri="{FF2B5EF4-FFF2-40B4-BE49-F238E27FC236}">
                    <a16:creationId xmlns:a16="http://schemas.microsoft.com/office/drawing/2014/main" id="{6024644A-9B18-4640-9043-7EBA18E232FC}"/>
                  </a:ext>
                </a:extLst>
              </p:cNvPr>
              <p:cNvSpPr/>
              <p:nvPr/>
            </p:nvSpPr>
            <p:spPr bwMode="auto">
              <a:xfrm>
                <a:off x="5453078" y="2989507"/>
                <a:ext cx="1260143" cy="1260143"/>
              </a:xfrm>
              <a:prstGeom prst="ellipse">
                <a:avLst/>
              </a:prstGeom>
              <a:solidFill>
                <a:schemeClr val="tx1"/>
              </a:solidFill>
              <a:ln w="9525" cap="flat" cmpd="sng" algn="ctr">
                <a:noFill/>
                <a:prstDash val="solid"/>
                <a:headEnd type="none" w="med" len="med"/>
                <a:tailEnd type="none" w="med" len="med"/>
              </a:ln>
              <a:effectLst/>
              <a:scene3d>
                <a:camera prst="perspectiveFront" fov="0"/>
                <a:lightRig rig="threePt" dir="t"/>
              </a:scene3d>
              <a:sp3d>
                <a:bevelB h="838200"/>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1" name="circle1">
                <a:extLst>
                  <a:ext uri="{FF2B5EF4-FFF2-40B4-BE49-F238E27FC236}">
                    <a16:creationId xmlns:a16="http://schemas.microsoft.com/office/drawing/2014/main" id="{BFA8C933-2489-40AB-A8ED-858F19D30B79}"/>
                  </a:ext>
                </a:extLst>
              </p:cNvPr>
              <p:cNvSpPr/>
              <p:nvPr/>
            </p:nvSpPr>
            <p:spPr bwMode="auto">
              <a:xfrm flipH="1">
                <a:off x="5715688" y="3252117"/>
                <a:ext cx="734922" cy="734922"/>
              </a:xfrm>
              <a:prstGeom prst="ellipse">
                <a:avLst/>
              </a:prstGeom>
              <a:solidFill>
                <a:sysClr val="window" lastClr="FFFFFF"/>
              </a:solidFill>
              <a:ln w="57150" cap="flat" cmpd="sng" algn="ctr">
                <a:noFill/>
                <a:prstDash val="solid"/>
              </a:ln>
              <a:effectLst>
                <a:outerShdw blurRad="254000" dist="50800" dir="2700000" sx="101000" sy="101000" algn="tl" rotWithShape="0">
                  <a:prstClr val="black">
                    <a:alpha val="35000"/>
                  </a:prstClr>
                </a:outerShdw>
              </a:effectLst>
              <a:scene3d>
                <a:camera prst="perspectiveFront"/>
                <a:lightRig rig="threePt" dir="t"/>
              </a:scene3d>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32" name="circle1">
                <a:extLst>
                  <a:ext uri="{FF2B5EF4-FFF2-40B4-BE49-F238E27FC236}">
                    <a16:creationId xmlns:a16="http://schemas.microsoft.com/office/drawing/2014/main" id="{040C3EAD-AF20-467E-BFEA-AA9262BC28A5}"/>
                  </a:ext>
                </a:extLst>
              </p:cNvPr>
              <p:cNvSpPr/>
              <p:nvPr/>
            </p:nvSpPr>
            <p:spPr bwMode="auto">
              <a:xfrm flipH="1">
                <a:off x="5737941" y="3274369"/>
                <a:ext cx="690417" cy="690418"/>
              </a:xfrm>
              <a:prstGeom prst="ellipse">
                <a:avLst/>
              </a:prstGeom>
              <a:solidFill>
                <a:srgbClr val="5FFFFF"/>
              </a:solidFill>
              <a:ln w="57150" cap="flat" cmpd="sng" algn="ctr">
                <a:noFill/>
                <a:prstDash val="solid"/>
              </a:ln>
              <a:effectLst>
                <a:outerShdw blurRad="254000" dist="50800" dir="2700000" sx="101000" sy="101000" algn="tl" rotWithShape="0">
                  <a:prstClr val="black">
                    <a:alpha val="35000"/>
                  </a:prstClr>
                </a:outerShdw>
              </a:effectLst>
              <a:scene3d>
                <a:camera prst="perspectiveFront"/>
                <a:lightRig rig="threePt" dir="t"/>
              </a:scene3d>
              <a:sp3d>
                <a:bevelB h="0"/>
              </a:sp3d>
            </p:spPr>
            <p:txBody>
              <a:bodyPr vert="horz" wrap="square" lIns="0" tIns="46630" rIns="0" bIns="46630" numCol="1" rtlCol="0" anchor="ctr" anchorCtr="0" compatLnSpc="1">
                <a:prstTxWarp prst="textNoShape">
                  <a:avLst/>
                </a:prstTxWarp>
              </a:bodyPr>
              <a:lstStyle/>
              <a:p>
                <a:pPr marL="0" marR="0" lvl="0" indent="0" algn="ctr" defTabSz="932256"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a:ln>
                    <a:noFill/>
                  </a:ln>
                  <a:gradFill>
                    <a:gsLst>
                      <a:gs pos="0">
                        <a:srgbClr val="FFFFFF"/>
                      </a:gs>
                      <a:gs pos="100000">
                        <a:srgbClr val="FFFFFF"/>
                      </a:gs>
                    </a:gsLst>
                    <a:lin ang="5400000" scaled="0"/>
                  </a:gradFill>
                  <a:effectLst/>
                  <a:uLnTx/>
                  <a:uFillTx/>
                  <a:latin typeface="SegoeUI"/>
                  <a:ea typeface="+mn-ea"/>
                  <a:cs typeface="+mn-cs"/>
                </a:endParaRPr>
              </a:p>
            </p:txBody>
          </p:sp>
          <p:sp>
            <p:nvSpPr>
              <p:cNvPr id="433" name="TextBox 432">
                <a:extLst>
                  <a:ext uri="{FF2B5EF4-FFF2-40B4-BE49-F238E27FC236}">
                    <a16:creationId xmlns:a16="http://schemas.microsoft.com/office/drawing/2014/main" id="{27F6AC1D-9B7D-4EBB-9492-577D07221D32}"/>
                  </a:ext>
                </a:extLst>
              </p:cNvPr>
              <p:cNvSpPr txBox="1"/>
              <p:nvPr/>
            </p:nvSpPr>
            <p:spPr>
              <a:xfrm>
                <a:off x="5830796" y="3389307"/>
                <a:ext cx="57518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000000"/>
                    </a:solidFill>
                    <a:effectLst/>
                    <a:uLnTx/>
                    <a:uFillTx/>
                    <a:latin typeface="Segoe UI Semibold"/>
                    <a:ea typeface="+mn-ea"/>
                    <a:cs typeface="+mn-cs"/>
                  </a:rPr>
                  <a:t>Data &amp; AI</a:t>
                </a:r>
              </a:p>
            </p:txBody>
          </p:sp>
          <p:sp>
            <p:nvSpPr>
              <p:cNvPr id="434" name="Empowered employees">
                <a:extLst>
                  <a:ext uri="{FF2B5EF4-FFF2-40B4-BE49-F238E27FC236}">
                    <a16:creationId xmlns:a16="http://schemas.microsoft.com/office/drawing/2014/main" id="{5C1D91C4-FC77-451C-A1D5-57D264E6CA76}"/>
                  </a:ext>
                </a:extLst>
              </p:cNvPr>
              <p:cNvSpPr/>
              <p:nvPr/>
            </p:nvSpPr>
            <p:spPr>
              <a:xfrm>
                <a:off x="5581131" y="3127375"/>
                <a:ext cx="1014984" cy="1015937"/>
              </a:xfrm>
              <a:prstGeom prst="rect">
                <a:avLst/>
              </a:prstGeom>
              <a:noFill/>
            </p:spPr>
            <p:txBody>
              <a:bodyPr spcFirstLastPara="1" wrap="none" lIns="91375" tIns="45688" rIns="91375" bIns="45688" numCol="1">
                <a:prstTxWarp prst="textArchUp">
                  <a:avLst>
                    <a:gd name="adj" fmla="val 10331629"/>
                  </a:avLst>
                </a:prstTxWarp>
                <a:spAutoFit/>
              </a:bodyPr>
              <a:lstStyle/>
              <a:p>
                <a:pPr marL="0" marR="0" lvl="0" indent="0" algn="ctr" defTabSz="913523"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w="0"/>
                    <a:solidFill>
                      <a:srgbClr val="000000"/>
                    </a:solidFill>
                    <a:effectLst/>
                    <a:uLnTx/>
                    <a:uFillTx/>
                    <a:latin typeface="Segoe UI"/>
                    <a:ea typeface="+mn-ea"/>
                    <a:cs typeface="Segoe UI Semibold" panose="020B0702040204020203" pitchFamily="34" charset="0"/>
                  </a:rPr>
                  <a:t>Intelligent Systems</a:t>
                </a:r>
              </a:p>
            </p:txBody>
          </p:sp>
        </p:grpSp>
      </p:grpSp>
      <p:sp>
        <p:nvSpPr>
          <p:cNvPr id="135" name="1">
            <a:extLst>
              <a:ext uri="{FF2B5EF4-FFF2-40B4-BE49-F238E27FC236}">
                <a16:creationId xmlns:a16="http://schemas.microsoft.com/office/drawing/2014/main" id="{C62BD633-5435-EC65-F761-A8D198A0D657}"/>
              </a:ext>
              <a:ext uri="{C183D7F6-B498-43B3-948B-1728B52AA6E4}">
                <adec:decorative xmlns:adec="http://schemas.microsoft.com/office/drawing/2017/decorative" val="1"/>
              </a:ext>
            </a:extLst>
          </p:cNvPr>
          <p:cNvSpPr/>
          <p:nvPr/>
        </p:nvSpPr>
        <p:spPr bwMode="auto">
          <a:xfrm>
            <a:off x="6573456" y="2366134"/>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6" name="1">
            <a:extLst>
              <a:ext uri="{FF2B5EF4-FFF2-40B4-BE49-F238E27FC236}">
                <a16:creationId xmlns:a16="http://schemas.microsoft.com/office/drawing/2014/main" id="{BA79AEA3-BD69-4D41-42C6-7110B8844466}"/>
              </a:ext>
              <a:ext uri="{C183D7F6-B498-43B3-948B-1728B52AA6E4}">
                <adec:decorative xmlns:adec="http://schemas.microsoft.com/office/drawing/2017/decorative" val="1"/>
              </a:ext>
            </a:extLst>
          </p:cNvPr>
          <p:cNvSpPr/>
          <p:nvPr/>
        </p:nvSpPr>
        <p:spPr bwMode="auto">
          <a:xfrm>
            <a:off x="7297235" y="2640769"/>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1">
            <a:extLst>
              <a:ext uri="{FF2B5EF4-FFF2-40B4-BE49-F238E27FC236}">
                <a16:creationId xmlns:a16="http://schemas.microsoft.com/office/drawing/2014/main" id="{312B8495-C02A-33BB-2C89-668292FA3F9E}"/>
              </a:ext>
              <a:ext uri="{C183D7F6-B498-43B3-948B-1728B52AA6E4}">
                <adec:decorative xmlns:adec="http://schemas.microsoft.com/office/drawing/2017/decorative" val="1"/>
              </a:ext>
            </a:extLst>
          </p:cNvPr>
          <p:cNvSpPr/>
          <p:nvPr/>
        </p:nvSpPr>
        <p:spPr bwMode="auto">
          <a:xfrm>
            <a:off x="6997427" y="2537491"/>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8" name="1">
            <a:extLst>
              <a:ext uri="{FF2B5EF4-FFF2-40B4-BE49-F238E27FC236}">
                <a16:creationId xmlns:a16="http://schemas.microsoft.com/office/drawing/2014/main" id="{4A0739D9-0A55-EF17-09D2-22A11867F93B}"/>
              </a:ext>
              <a:ext uri="{C183D7F6-B498-43B3-948B-1728B52AA6E4}">
                <adec:decorative xmlns:adec="http://schemas.microsoft.com/office/drawing/2017/decorative" val="1"/>
              </a:ext>
            </a:extLst>
          </p:cNvPr>
          <p:cNvSpPr/>
          <p:nvPr/>
        </p:nvSpPr>
        <p:spPr bwMode="auto">
          <a:xfrm>
            <a:off x="7127339" y="2510839"/>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1">
            <a:extLst>
              <a:ext uri="{FF2B5EF4-FFF2-40B4-BE49-F238E27FC236}">
                <a16:creationId xmlns:a16="http://schemas.microsoft.com/office/drawing/2014/main" id="{57A15186-6690-2C9B-011F-70830BD07E6F}"/>
              </a:ext>
              <a:ext uri="{C183D7F6-B498-43B3-948B-1728B52AA6E4}">
                <adec:decorative xmlns:adec="http://schemas.microsoft.com/office/drawing/2017/decorative" val="1"/>
              </a:ext>
            </a:extLst>
          </p:cNvPr>
          <p:cNvSpPr/>
          <p:nvPr/>
        </p:nvSpPr>
        <p:spPr bwMode="auto">
          <a:xfrm>
            <a:off x="10174093" y="2331930"/>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0" name="1">
            <a:extLst>
              <a:ext uri="{FF2B5EF4-FFF2-40B4-BE49-F238E27FC236}">
                <a16:creationId xmlns:a16="http://schemas.microsoft.com/office/drawing/2014/main" id="{A5239500-81B4-F03D-CE5D-A43BB64EDC38}"/>
              </a:ext>
              <a:ext uri="{C183D7F6-B498-43B3-948B-1728B52AA6E4}">
                <adec:decorative xmlns:adec="http://schemas.microsoft.com/office/drawing/2017/decorative" val="1"/>
              </a:ext>
            </a:extLst>
          </p:cNvPr>
          <p:cNvSpPr/>
          <p:nvPr/>
        </p:nvSpPr>
        <p:spPr bwMode="auto">
          <a:xfrm>
            <a:off x="9568035" y="2459721"/>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1" name="1">
            <a:extLst>
              <a:ext uri="{FF2B5EF4-FFF2-40B4-BE49-F238E27FC236}">
                <a16:creationId xmlns:a16="http://schemas.microsoft.com/office/drawing/2014/main" id="{365C8C41-26C1-6A1D-9ED2-BE5398E1E8A7}"/>
              </a:ext>
              <a:ext uri="{C183D7F6-B498-43B3-948B-1728B52AA6E4}">
                <adec:decorative xmlns:adec="http://schemas.microsoft.com/office/drawing/2017/decorative" val="1"/>
              </a:ext>
            </a:extLst>
          </p:cNvPr>
          <p:cNvSpPr/>
          <p:nvPr/>
        </p:nvSpPr>
        <p:spPr bwMode="auto">
          <a:xfrm>
            <a:off x="9841661" y="2442787"/>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2" name="1">
            <a:extLst>
              <a:ext uri="{FF2B5EF4-FFF2-40B4-BE49-F238E27FC236}">
                <a16:creationId xmlns:a16="http://schemas.microsoft.com/office/drawing/2014/main" id="{519465B0-B7DF-C28D-5B32-74A743D595F7}"/>
              </a:ext>
              <a:ext uri="{C183D7F6-B498-43B3-948B-1728B52AA6E4}">
                <adec:decorative xmlns:adec="http://schemas.microsoft.com/office/drawing/2017/decorative" val="1"/>
              </a:ext>
            </a:extLst>
          </p:cNvPr>
          <p:cNvSpPr/>
          <p:nvPr/>
        </p:nvSpPr>
        <p:spPr bwMode="auto">
          <a:xfrm>
            <a:off x="10006444" y="2309265"/>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3" name="1">
            <a:extLst>
              <a:ext uri="{FF2B5EF4-FFF2-40B4-BE49-F238E27FC236}">
                <a16:creationId xmlns:a16="http://schemas.microsoft.com/office/drawing/2014/main" id="{5952D860-2D0A-46B2-36CC-0AE3AD7564ED}"/>
              </a:ext>
              <a:ext uri="{C183D7F6-B498-43B3-948B-1728B52AA6E4}">
                <adec:decorative xmlns:adec="http://schemas.microsoft.com/office/drawing/2017/decorative" val="1"/>
              </a:ext>
            </a:extLst>
          </p:cNvPr>
          <p:cNvSpPr/>
          <p:nvPr/>
        </p:nvSpPr>
        <p:spPr bwMode="auto">
          <a:xfrm>
            <a:off x="9910042" y="4534106"/>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4" name="1">
            <a:extLst>
              <a:ext uri="{FF2B5EF4-FFF2-40B4-BE49-F238E27FC236}">
                <a16:creationId xmlns:a16="http://schemas.microsoft.com/office/drawing/2014/main" id="{6B2ED94C-84C4-70DC-22C1-7E95D1D7CBE9}"/>
              </a:ext>
              <a:ext uri="{C183D7F6-B498-43B3-948B-1728B52AA6E4}">
                <adec:decorative xmlns:adec="http://schemas.microsoft.com/office/drawing/2017/decorative" val="1"/>
              </a:ext>
            </a:extLst>
          </p:cNvPr>
          <p:cNvSpPr/>
          <p:nvPr/>
        </p:nvSpPr>
        <p:spPr bwMode="auto">
          <a:xfrm>
            <a:off x="9352915" y="4240602"/>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5" name="1">
            <a:extLst>
              <a:ext uri="{FF2B5EF4-FFF2-40B4-BE49-F238E27FC236}">
                <a16:creationId xmlns:a16="http://schemas.microsoft.com/office/drawing/2014/main" id="{21F21C05-5F32-433A-DD85-55698D89E12D}"/>
              </a:ext>
              <a:ext uri="{C183D7F6-B498-43B3-948B-1728B52AA6E4}">
                <adec:decorative xmlns:adec="http://schemas.microsoft.com/office/drawing/2017/decorative" val="1"/>
              </a:ext>
            </a:extLst>
          </p:cNvPr>
          <p:cNvSpPr/>
          <p:nvPr/>
        </p:nvSpPr>
        <p:spPr bwMode="auto">
          <a:xfrm>
            <a:off x="9794309" y="4345385"/>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6" name="1">
            <a:extLst>
              <a:ext uri="{FF2B5EF4-FFF2-40B4-BE49-F238E27FC236}">
                <a16:creationId xmlns:a16="http://schemas.microsoft.com/office/drawing/2014/main" id="{52A06E20-00BE-314C-17CB-670E80504608}"/>
              </a:ext>
              <a:ext uri="{C183D7F6-B498-43B3-948B-1728B52AA6E4}">
                <adec:decorative xmlns:adec="http://schemas.microsoft.com/office/drawing/2017/decorative" val="1"/>
              </a:ext>
            </a:extLst>
          </p:cNvPr>
          <p:cNvSpPr/>
          <p:nvPr/>
        </p:nvSpPr>
        <p:spPr bwMode="auto">
          <a:xfrm>
            <a:off x="9550522" y="4345385"/>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1">
            <a:extLst>
              <a:ext uri="{FF2B5EF4-FFF2-40B4-BE49-F238E27FC236}">
                <a16:creationId xmlns:a16="http://schemas.microsoft.com/office/drawing/2014/main" id="{0B98F9DB-4F46-4E1D-9068-B7CEB592BAD2}"/>
              </a:ext>
              <a:ext uri="{C183D7F6-B498-43B3-948B-1728B52AA6E4}">
                <adec:decorative xmlns:adec="http://schemas.microsoft.com/office/drawing/2017/decorative" val="1"/>
              </a:ext>
            </a:extLst>
          </p:cNvPr>
          <p:cNvSpPr/>
          <p:nvPr/>
        </p:nvSpPr>
        <p:spPr bwMode="auto">
          <a:xfrm>
            <a:off x="6592317" y="4491368"/>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8" name="1">
            <a:extLst>
              <a:ext uri="{FF2B5EF4-FFF2-40B4-BE49-F238E27FC236}">
                <a16:creationId xmlns:a16="http://schemas.microsoft.com/office/drawing/2014/main" id="{186D5757-6A87-526A-E84D-2D6B1A751650}"/>
              </a:ext>
              <a:ext uri="{C183D7F6-B498-43B3-948B-1728B52AA6E4}">
                <adec:decorative xmlns:adec="http://schemas.microsoft.com/office/drawing/2017/decorative" val="1"/>
              </a:ext>
            </a:extLst>
          </p:cNvPr>
          <p:cNvSpPr/>
          <p:nvPr/>
        </p:nvSpPr>
        <p:spPr bwMode="auto">
          <a:xfrm>
            <a:off x="7170751" y="4247219"/>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1">
            <a:extLst>
              <a:ext uri="{FF2B5EF4-FFF2-40B4-BE49-F238E27FC236}">
                <a16:creationId xmlns:a16="http://schemas.microsoft.com/office/drawing/2014/main" id="{6321628D-96DB-3E7B-C1AA-5C8C7A65DA4D}"/>
              </a:ext>
              <a:ext uri="{C183D7F6-B498-43B3-948B-1728B52AA6E4}">
                <adec:decorative xmlns:adec="http://schemas.microsoft.com/office/drawing/2017/decorative" val="1"/>
              </a:ext>
            </a:extLst>
          </p:cNvPr>
          <p:cNvSpPr/>
          <p:nvPr/>
        </p:nvSpPr>
        <p:spPr bwMode="auto">
          <a:xfrm>
            <a:off x="6880409" y="4305680"/>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1">
            <a:extLst>
              <a:ext uri="{FF2B5EF4-FFF2-40B4-BE49-F238E27FC236}">
                <a16:creationId xmlns:a16="http://schemas.microsoft.com/office/drawing/2014/main" id="{0A5C0630-DCD0-6091-59D1-C862D625B6FA}"/>
              </a:ext>
              <a:ext uri="{C183D7F6-B498-43B3-948B-1728B52AA6E4}">
                <adec:decorative xmlns:adec="http://schemas.microsoft.com/office/drawing/2017/decorative" val="1"/>
              </a:ext>
            </a:extLst>
          </p:cNvPr>
          <p:cNvSpPr/>
          <p:nvPr/>
        </p:nvSpPr>
        <p:spPr bwMode="auto">
          <a:xfrm>
            <a:off x="7012182" y="4362801"/>
            <a:ext cx="63998" cy="63998"/>
          </a:xfrm>
          <a:prstGeom prst="ellipse">
            <a:avLst/>
          </a:prstGeom>
          <a:solidFill>
            <a:srgbClr val="5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2" tIns="146281" rIns="182852" bIns="146281" numCol="1" spcCol="0" rtlCol="0" fromWordArt="0" anchor="t" anchorCtr="0" forceAA="0" compatLnSpc="1">
            <a:prstTxWarp prst="textNoShape">
              <a:avLst/>
            </a:prstTxWarp>
            <a:noAutofit/>
          </a:bodyPr>
          <a:lstStyle/>
          <a:p>
            <a:pPr marL="0" marR="0" lvl="0" indent="0" algn="l" defTabSz="932304" rtl="0" eaLnBrk="1" fontAlgn="base" latinLnBrk="0" hangingPunct="1">
              <a:lnSpc>
                <a:spcPct val="100000"/>
              </a:lnSpc>
              <a:spcBef>
                <a:spcPct val="0"/>
              </a:spcBef>
              <a:spcAft>
                <a:spcPct val="0"/>
              </a:spcAft>
              <a:buClrTx/>
              <a:buSzTx/>
              <a:buFontTx/>
              <a:buNone/>
              <a:tabLst/>
              <a:defRPr/>
            </a:pPr>
            <a:endParaRPr kumimoji="0" lang="de-DE"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9" name="Group 198">
            <a:extLst>
              <a:ext uri="{FF2B5EF4-FFF2-40B4-BE49-F238E27FC236}">
                <a16:creationId xmlns:a16="http://schemas.microsoft.com/office/drawing/2014/main" id="{1A94454D-8AE4-46B2-18DC-C22A1FA24A9A}"/>
              </a:ext>
              <a:ext uri="{C183D7F6-B498-43B3-948B-1728B52AA6E4}">
                <adec:decorative xmlns:adec="http://schemas.microsoft.com/office/drawing/2017/decorative" val="1"/>
              </a:ext>
            </a:extLst>
          </p:cNvPr>
          <p:cNvGrpSpPr/>
          <p:nvPr/>
        </p:nvGrpSpPr>
        <p:grpSpPr>
          <a:xfrm>
            <a:off x="9826308" y="4636811"/>
            <a:ext cx="2129562" cy="598941"/>
            <a:chOff x="5947519" y="3054447"/>
            <a:chExt cx="1434076" cy="403334"/>
          </a:xfrm>
        </p:grpSpPr>
        <p:grpSp>
          <p:nvGrpSpPr>
            <p:cNvPr id="200" name="Group 199">
              <a:extLst>
                <a:ext uri="{FF2B5EF4-FFF2-40B4-BE49-F238E27FC236}">
                  <a16:creationId xmlns:a16="http://schemas.microsoft.com/office/drawing/2014/main" id="{94E61C7F-30B6-015D-71CA-3F70CAE58DEF}"/>
                </a:ext>
              </a:extLst>
            </p:cNvPr>
            <p:cNvGrpSpPr/>
            <p:nvPr/>
          </p:nvGrpSpPr>
          <p:grpSpPr>
            <a:xfrm>
              <a:off x="5947519" y="3054447"/>
              <a:ext cx="1434076" cy="403334"/>
              <a:chOff x="4412397" y="1563020"/>
              <a:chExt cx="1463040" cy="411480"/>
            </a:xfrm>
          </p:grpSpPr>
          <p:sp>
            <p:nvSpPr>
              <p:cNvPr id="202" name="Rectangle 201">
                <a:extLst>
                  <a:ext uri="{FF2B5EF4-FFF2-40B4-BE49-F238E27FC236}">
                    <a16:creationId xmlns:a16="http://schemas.microsoft.com/office/drawing/2014/main" id="{6A5BB881-9515-B35E-0F92-75547C05E8D3}"/>
                  </a:ext>
                </a:extLst>
              </p:cNvPr>
              <p:cNvSpPr/>
              <p:nvPr/>
            </p:nvSpPr>
            <p:spPr bwMode="auto">
              <a:xfrm>
                <a:off x="4412397" y="1563020"/>
                <a:ext cx="1463040" cy="411480"/>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1,500 STEPS</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Intelligent center</a:t>
                </a:r>
              </a:p>
            </p:txBody>
          </p:sp>
          <p:cxnSp>
            <p:nvCxnSpPr>
              <p:cNvPr id="203" name="Straight Connector 202">
                <a:extLst>
                  <a:ext uri="{FF2B5EF4-FFF2-40B4-BE49-F238E27FC236}">
                    <a16:creationId xmlns:a16="http://schemas.microsoft.com/office/drawing/2014/main" id="{6304BA57-6782-5326-B0B1-E1AA9EE4446D}"/>
                  </a:ext>
                </a:extLst>
              </p:cNvPr>
              <p:cNvCxnSpPr>
                <a:cxnSpLocks/>
              </p:cNvCxnSpPr>
              <p:nvPr/>
            </p:nvCxnSpPr>
            <p:spPr>
              <a:xfrm>
                <a:off x="4483519" y="1702980"/>
                <a:ext cx="0" cy="230560"/>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cxnSp>
            <p:nvCxnSpPr>
              <p:cNvPr id="204" name="Straight Connector 203">
                <a:extLst>
                  <a:ext uri="{FF2B5EF4-FFF2-40B4-BE49-F238E27FC236}">
                    <a16:creationId xmlns:a16="http://schemas.microsoft.com/office/drawing/2014/main" id="{221C740C-82E3-87FE-5B55-87B6823D1D4D}"/>
                  </a:ext>
                </a:extLst>
              </p:cNvPr>
              <p:cNvCxnSpPr>
                <a:cxnSpLocks/>
              </p:cNvCxnSpPr>
              <p:nvPr/>
            </p:nvCxnSpPr>
            <p:spPr>
              <a:xfrm flipH="1">
                <a:off x="4483519" y="1933540"/>
                <a:ext cx="1391918" cy="0"/>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grpSp>
        <p:pic>
          <p:nvPicPr>
            <p:cNvPr id="201" name="Graphic 200">
              <a:extLst>
                <a:ext uri="{FF2B5EF4-FFF2-40B4-BE49-F238E27FC236}">
                  <a16:creationId xmlns:a16="http://schemas.microsoft.com/office/drawing/2014/main" id="{0F7733B2-95CD-AAE1-B3C1-52279CDFCA2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6846760" y="3102913"/>
              <a:ext cx="267931" cy="246059"/>
            </a:xfrm>
            <a:prstGeom prst="rect">
              <a:avLst/>
            </a:prstGeom>
          </p:spPr>
        </p:pic>
      </p:grpSp>
      <p:grpSp>
        <p:nvGrpSpPr>
          <p:cNvPr id="205" name="Group 204">
            <a:extLst>
              <a:ext uri="{FF2B5EF4-FFF2-40B4-BE49-F238E27FC236}">
                <a16:creationId xmlns:a16="http://schemas.microsoft.com/office/drawing/2014/main" id="{39EE8BDB-3BE5-865D-037F-696C94C388A6}"/>
              </a:ext>
              <a:ext uri="{C183D7F6-B498-43B3-948B-1728B52AA6E4}">
                <adec:decorative xmlns:adec="http://schemas.microsoft.com/office/drawing/2017/decorative" val="1"/>
              </a:ext>
            </a:extLst>
          </p:cNvPr>
          <p:cNvGrpSpPr/>
          <p:nvPr/>
        </p:nvGrpSpPr>
        <p:grpSpPr>
          <a:xfrm>
            <a:off x="4914028" y="5411614"/>
            <a:ext cx="2546113" cy="412145"/>
            <a:chOff x="985139" y="4343519"/>
            <a:chExt cx="2386637" cy="412145"/>
          </a:xfrm>
        </p:grpSpPr>
        <p:grpSp>
          <p:nvGrpSpPr>
            <p:cNvPr id="206" name="Group 205">
              <a:extLst>
                <a:ext uri="{FF2B5EF4-FFF2-40B4-BE49-F238E27FC236}">
                  <a16:creationId xmlns:a16="http://schemas.microsoft.com/office/drawing/2014/main" id="{B54BC908-A39D-D68E-FF2A-E939EE9780A5}"/>
                </a:ext>
              </a:extLst>
            </p:cNvPr>
            <p:cNvGrpSpPr/>
            <p:nvPr/>
          </p:nvGrpSpPr>
          <p:grpSpPr>
            <a:xfrm>
              <a:off x="985139" y="4343519"/>
              <a:ext cx="2386637" cy="412145"/>
              <a:chOff x="4394804" y="1513071"/>
              <a:chExt cx="2434839" cy="420469"/>
            </a:xfrm>
          </p:grpSpPr>
          <p:sp>
            <p:nvSpPr>
              <p:cNvPr id="208" name="Rectangle 207">
                <a:extLst>
                  <a:ext uri="{FF2B5EF4-FFF2-40B4-BE49-F238E27FC236}">
                    <a16:creationId xmlns:a16="http://schemas.microsoft.com/office/drawing/2014/main" id="{0B60365D-D0BA-F684-31D2-0D97A3B8C6C7}"/>
                  </a:ext>
                </a:extLst>
              </p:cNvPr>
              <p:cNvSpPr/>
              <p:nvPr/>
            </p:nvSpPr>
            <p:spPr bwMode="auto">
              <a:xfrm>
                <a:off x="4900752" y="1513071"/>
                <a:ext cx="1928891" cy="411480"/>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Call ride-share reminder</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Super apps</a:t>
                </a:r>
              </a:p>
            </p:txBody>
          </p:sp>
          <p:cxnSp>
            <p:nvCxnSpPr>
              <p:cNvPr id="209" name="Straight Connector 208">
                <a:extLst>
                  <a:ext uri="{FF2B5EF4-FFF2-40B4-BE49-F238E27FC236}">
                    <a16:creationId xmlns:a16="http://schemas.microsoft.com/office/drawing/2014/main" id="{9FD03E06-DC8C-6575-CB68-05E3119D63A8}"/>
                  </a:ext>
                </a:extLst>
              </p:cNvPr>
              <p:cNvCxnSpPr>
                <a:cxnSpLocks/>
              </p:cNvCxnSpPr>
              <p:nvPr/>
            </p:nvCxnSpPr>
            <p:spPr>
              <a:xfrm>
                <a:off x="4394808" y="1597774"/>
                <a:ext cx="0" cy="335766"/>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cxnSp>
            <p:nvCxnSpPr>
              <p:cNvPr id="210" name="Straight Connector 209">
                <a:extLst>
                  <a:ext uri="{FF2B5EF4-FFF2-40B4-BE49-F238E27FC236}">
                    <a16:creationId xmlns:a16="http://schemas.microsoft.com/office/drawing/2014/main" id="{BBD605A7-3049-067B-E709-1B6E22F449E0}"/>
                  </a:ext>
                </a:extLst>
              </p:cNvPr>
              <p:cNvCxnSpPr>
                <a:cxnSpLocks/>
              </p:cNvCxnSpPr>
              <p:nvPr/>
            </p:nvCxnSpPr>
            <p:spPr>
              <a:xfrm flipH="1">
                <a:off x="4394804" y="1933540"/>
                <a:ext cx="2335310" cy="0"/>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grpSp>
        <p:pic>
          <p:nvPicPr>
            <p:cNvPr id="207" name="Graphic 206">
              <a:extLst>
                <a:ext uri="{FF2B5EF4-FFF2-40B4-BE49-F238E27FC236}">
                  <a16:creationId xmlns:a16="http://schemas.microsoft.com/office/drawing/2014/main" id="{C261147B-14F4-0FF4-2030-B4A114461DD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1072095" y="4387637"/>
              <a:ext cx="457200" cy="296475"/>
            </a:xfrm>
            <a:prstGeom prst="rect">
              <a:avLst/>
            </a:prstGeom>
          </p:spPr>
        </p:pic>
      </p:grpSp>
      <p:grpSp>
        <p:nvGrpSpPr>
          <p:cNvPr id="211" name="Group 210">
            <a:extLst>
              <a:ext uri="{FF2B5EF4-FFF2-40B4-BE49-F238E27FC236}">
                <a16:creationId xmlns:a16="http://schemas.microsoft.com/office/drawing/2014/main" id="{F62B43B7-CC9B-7BD5-45A4-6D1BB9918AA3}"/>
              </a:ext>
              <a:ext uri="{C183D7F6-B498-43B3-948B-1728B52AA6E4}">
                <adec:decorative xmlns:adec="http://schemas.microsoft.com/office/drawing/2017/decorative" val="1"/>
              </a:ext>
            </a:extLst>
          </p:cNvPr>
          <p:cNvGrpSpPr/>
          <p:nvPr/>
        </p:nvGrpSpPr>
        <p:grpSpPr>
          <a:xfrm>
            <a:off x="9332198" y="857571"/>
            <a:ext cx="1931297" cy="500850"/>
            <a:chOff x="6096000" y="976488"/>
            <a:chExt cx="1731589" cy="449058"/>
          </a:xfrm>
        </p:grpSpPr>
        <p:grpSp>
          <p:nvGrpSpPr>
            <p:cNvPr id="212" name="Group 211">
              <a:extLst>
                <a:ext uri="{FF2B5EF4-FFF2-40B4-BE49-F238E27FC236}">
                  <a16:creationId xmlns:a16="http://schemas.microsoft.com/office/drawing/2014/main" id="{2478E196-3955-65AF-2AC8-922361201D7E}"/>
                </a:ext>
              </a:extLst>
            </p:cNvPr>
            <p:cNvGrpSpPr/>
            <p:nvPr/>
          </p:nvGrpSpPr>
          <p:grpSpPr>
            <a:xfrm>
              <a:off x="6096000" y="976488"/>
              <a:ext cx="1731589" cy="449058"/>
              <a:chOff x="4412397" y="1486104"/>
              <a:chExt cx="1766561" cy="458127"/>
            </a:xfrm>
          </p:grpSpPr>
          <p:sp>
            <p:nvSpPr>
              <p:cNvPr id="214" name="Rectangle 213">
                <a:extLst>
                  <a:ext uri="{FF2B5EF4-FFF2-40B4-BE49-F238E27FC236}">
                    <a16:creationId xmlns:a16="http://schemas.microsoft.com/office/drawing/2014/main" id="{1336EECE-7DD7-45D5-1590-E2287BC0B1B1}"/>
                  </a:ext>
                </a:extLst>
              </p:cNvPr>
              <p:cNvSpPr/>
              <p:nvPr/>
            </p:nvSpPr>
            <p:spPr bwMode="auto">
              <a:xfrm>
                <a:off x="4412397" y="1486104"/>
                <a:ext cx="1463040" cy="411480"/>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Work from home 12-3pm</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Hybrid work</a:t>
                </a:r>
              </a:p>
            </p:txBody>
          </p:sp>
          <p:cxnSp>
            <p:nvCxnSpPr>
              <p:cNvPr id="215" name="Straight Connector 214">
                <a:extLst>
                  <a:ext uri="{FF2B5EF4-FFF2-40B4-BE49-F238E27FC236}">
                    <a16:creationId xmlns:a16="http://schemas.microsoft.com/office/drawing/2014/main" id="{D75BC195-CAB3-2DE9-1622-E3038626796D}"/>
                  </a:ext>
                </a:extLst>
              </p:cNvPr>
              <p:cNvCxnSpPr>
                <a:cxnSpLocks/>
              </p:cNvCxnSpPr>
              <p:nvPr/>
            </p:nvCxnSpPr>
            <p:spPr>
              <a:xfrm>
                <a:off x="4483519" y="1496795"/>
                <a:ext cx="0" cy="447436"/>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cxnSp>
            <p:nvCxnSpPr>
              <p:cNvPr id="216" name="Straight Connector 215">
                <a:extLst>
                  <a:ext uri="{FF2B5EF4-FFF2-40B4-BE49-F238E27FC236}">
                    <a16:creationId xmlns:a16="http://schemas.microsoft.com/office/drawing/2014/main" id="{D0AEA4E5-DC87-D8C9-64E4-84DEC8888E2D}"/>
                  </a:ext>
                </a:extLst>
              </p:cNvPr>
              <p:cNvCxnSpPr>
                <a:cxnSpLocks/>
              </p:cNvCxnSpPr>
              <p:nvPr/>
            </p:nvCxnSpPr>
            <p:spPr>
              <a:xfrm flipH="1">
                <a:off x="4483519" y="1944231"/>
                <a:ext cx="1695439" cy="0"/>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grpSp>
        <p:pic>
          <p:nvPicPr>
            <p:cNvPr id="213" name="Graphic 212">
              <a:extLst>
                <a:ext uri="{FF2B5EF4-FFF2-40B4-BE49-F238E27FC236}">
                  <a16:creationId xmlns:a16="http://schemas.microsoft.com/office/drawing/2014/main" id="{DA3E2F04-614A-5A7A-C23E-008B0CFFC31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460723" y="986547"/>
              <a:ext cx="366865" cy="323189"/>
            </a:xfrm>
            <a:prstGeom prst="rect">
              <a:avLst/>
            </a:prstGeom>
          </p:spPr>
        </p:pic>
      </p:grpSp>
      <p:grpSp>
        <p:nvGrpSpPr>
          <p:cNvPr id="217" name="Group 216">
            <a:extLst>
              <a:ext uri="{FF2B5EF4-FFF2-40B4-BE49-F238E27FC236}">
                <a16:creationId xmlns:a16="http://schemas.microsoft.com/office/drawing/2014/main" id="{86539F89-9A99-93E3-CF16-C2866BB82FE6}"/>
              </a:ext>
              <a:ext uri="{C183D7F6-B498-43B3-948B-1728B52AA6E4}">
                <adec:decorative xmlns:adec="http://schemas.microsoft.com/office/drawing/2017/decorative" val="1"/>
              </a:ext>
            </a:extLst>
          </p:cNvPr>
          <p:cNvGrpSpPr/>
          <p:nvPr/>
        </p:nvGrpSpPr>
        <p:grpSpPr>
          <a:xfrm>
            <a:off x="4508656" y="1917619"/>
            <a:ext cx="2182491" cy="539978"/>
            <a:chOff x="8044396" y="3803540"/>
            <a:chExt cx="2182491" cy="539978"/>
          </a:xfrm>
        </p:grpSpPr>
        <p:grpSp>
          <p:nvGrpSpPr>
            <p:cNvPr id="218" name="Group 217">
              <a:extLst>
                <a:ext uri="{FF2B5EF4-FFF2-40B4-BE49-F238E27FC236}">
                  <a16:creationId xmlns:a16="http://schemas.microsoft.com/office/drawing/2014/main" id="{38B3771C-1732-EFDB-38F0-D58C186CB41C}"/>
                </a:ext>
              </a:extLst>
            </p:cNvPr>
            <p:cNvGrpSpPr/>
            <p:nvPr/>
          </p:nvGrpSpPr>
          <p:grpSpPr>
            <a:xfrm>
              <a:off x="8044396" y="3803540"/>
              <a:ext cx="2182491" cy="539978"/>
              <a:chOff x="4483519" y="1382656"/>
              <a:chExt cx="2226571" cy="550884"/>
            </a:xfrm>
          </p:grpSpPr>
          <p:sp>
            <p:nvSpPr>
              <p:cNvPr id="220" name="Rectangle 219">
                <a:extLst>
                  <a:ext uri="{FF2B5EF4-FFF2-40B4-BE49-F238E27FC236}">
                    <a16:creationId xmlns:a16="http://schemas.microsoft.com/office/drawing/2014/main" id="{34E4CA5C-D720-3374-789F-E10114E4DAA2}"/>
                  </a:ext>
                </a:extLst>
              </p:cNvPr>
              <p:cNvSpPr/>
              <p:nvPr/>
            </p:nvSpPr>
            <p:spPr bwMode="auto">
              <a:xfrm>
                <a:off x="4781199" y="1513071"/>
                <a:ext cx="1928891" cy="411480"/>
              </a:xfrm>
              <a:prstGeom prst="rect">
                <a:avLst/>
              </a:prstGeom>
              <a:noFill/>
              <a:ln w="12700" cap="flat" cmpd="sng" algn="ctr">
                <a:noFill/>
                <a:prstDash val="solid"/>
                <a:miter lim="800000"/>
                <a:headEnd type="none" w="med" len="med"/>
                <a:tailEnd type="none" w="med" len="med"/>
              </a:ln>
              <a:effectLst/>
            </p:spPr>
            <p:txBody>
              <a:bodyPr rot="0" spcFirstLastPara="0" vertOverflow="overflow" horzOverflow="overflow" vert="horz" wrap="square" lIns="224074" tIns="0" rIns="89630" bIns="0" numCol="1" spcCol="0" rtlCol="0" fromWordArt="0" anchor="ctr" anchorCtr="0" forceAA="0" compatLnSpc="1">
                <a:prstTxWarp prst="textNoShape">
                  <a:avLst/>
                </a:prstTxWarp>
                <a:noAutofit/>
              </a:bodyPr>
              <a:lstStyle/>
              <a:p>
                <a:pPr marL="0" marR="0" lvl="0" indent="0" algn="l" defTabSz="913927" rtl="0" eaLnBrk="1" fontAlgn="base" latinLnBrk="0" hangingPunct="1">
                  <a:lnSpc>
                    <a:spcPct val="90000"/>
                  </a:lnSpc>
                  <a:spcBef>
                    <a:spcPct val="0"/>
                  </a:spcBef>
                  <a:spcAft>
                    <a:spcPts val="98"/>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Semibold" panose="020B0702040204020203" pitchFamily="34" charset="0"/>
                  </a:rPr>
                  <a:t>Tap to buy</a:t>
                </a:r>
              </a:p>
              <a:p>
                <a:pPr marL="0" marR="0" lvl="0" indent="0" algn="l" defTabSz="913927" rtl="0" eaLnBrk="1" fontAlgn="base" latinLnBrk="0" hangingPunct="1">
                  <a:lnSpc>
                    <a:spcPct val="90000"/>
                  </a:lnSpc>
                  <a:spcBef>
                    <a:spcPct val="0"/>
                  </a:spcBef>
                  <a:spcAft>
                    <a:spcPts val="294"/>
                  </a:spcAft>
                  <a:buClrTx/>
                  <a:buSzTx/>
                  <a:buFontTx/>
                  <a:buNone/>
                  <a:tabLst/>
                  <a:defRPr/>
                </a:pPr>
                <a:r>
                  <a:rPr kumimoji="0" lang="en-US" sz="1000" b="0" i="0" u="none" strike="noStrike" kern="0" cap="none" spc="0" normalizeH="0" baseline="0" noProof="0">
                    <a:ln>
                      <a:noFill/>
                    </a:ln>
                    <a:solidFill>
                      <a:srgbClr val="FFFFFF"/>
                    </a:solidFill>
                    <a:effectLst/>
                    <a:uLnTx/>
                    <a:uFillTx/>
                    <a:latin typeface="Segoe UI"/>
                    <a:ea typeface="+mn-ea"/>
                    <a:cs typeface="Segoe UI" panose="020B0502040204020203" pitchFamily="34" charset="0"/>
                  </a:rPr>
                  <a:t>Customer focused</a:t>
                </a:r>
              </a:p>
            </p:txBody>
          </p:sp>
          <p:cxnSp>
            <p:nvCxnSpPr>
              <p:cNvPr id="221" name="Straight Connector 220">
                <a:extLst>
                  <a:ext uri="{FF2B5EF4-FFF2-40B4-BE49-F238E27FC236}">
                    <a16:creationId xmlns:a16="http://schemas.microsoft.com/office/drawing/2014/main" id="{59A3BBA9-752E-2C0C-E393-DC16340BEF64}"/>
                  </a:ext>
                </a:extLst>
              </p:cNvPr>
              <p:cNvCxnSpPr>
                <a:cxnSpLocks/>
              </p:cNvCxnSpPr>
              <p:nvPr/>
            </p:nvCxnSpPr>
            <p:spPr>
              <a:xfrm>
                <a:off x="4483519" y="1382656"/>
                <a:ext cx="0" cy="550884"/>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cxnSp>
            <p:nvCxnSpPr>
              <p:cNvPr id="222" name="Straight Connector 221">
                <a:extLst>
                  <a:ext uri="{FF2B5EF4-FFF2-40B4-BE49-F238E27FC236}">
                    <a16:creationId xmlns:a16="http://schemas.microsoft.com/office/drawing/2014/main" id="{FAAEBEE8-5EC3-EBE2-3C8E-49206CD490C6}"/>
                  </a:ext>
                </a:extLst>
              </p:cNvPr>
              <p:cNvCxnSpPr>
                <a:cxnSpLocks/>
              </p:cNvCxnSpPr>
              <p:nvPr/>
            </p:nvCxnSpPr>
            <p:spPr>
              <a:xfrm flipH="1">
                <a:off x="4483519" y="1933540"/>
                <a:ext cx="1554480" cy="0"/>
              </a:xfrm>
              <a:prstGeom prst="line">
                <a:avLst/>
              </a:prstGeom>
              <a:noFill/>
              <a:ln w="9525" cap="flat" cmpd="sng" algn="ctr">
                <a:solidFill>
                  <a:srgbClr val="FFFFFF"/>
                </a:solidFill>
                <a:prstDash val="solid"/>
                <a:headEnd type="oval" w="sm" len="sm"/>
                <a:tailEnd type="none" w="sm" len="sm"/>
              </a:ln>
              <a:effectLst/>
              <a:scene3d>
                <a:camera prst="orthographicFront">
                  <a:rot lat="0" lon="0" rev="0"/>
                </a:camera>
                <a:lightRig rig="threePt" dir="t"/>
              </a:scene3d>
            </p:spPr>
          </p:cxnSp>
        </p:grpSp>
        <p:pic>
          <p:nvPicPr>
            <p:cNvPr id="219" name="Graphic 218">
              <a:extLst>
                <a:ext uri="{FF2B5EF4-FFF2-40B4-BE49-F238E27FC236}">
                  <a16:creationId xmlns:a16="http://schemas.microsoft.com/office/drawing/2014/main" id="{8CE24B0D-7D4E-C506-D83A-7AAC982F6A6F}"/>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140088" y="3803541"/>
              <a:ext cx="265813" cy="457200"/>
            </a:xfrm>
            <a:prstGeom prst="rect">
              <a:avLst/>
            </a:prstGeom>
          </p:spPr>
        </p:pic>
      </p:grpSp>
    </p:spTree>
    <p:extLst>
      <p:ext uri="{BB962C8B-B14F-4D97-AF65-F5344CB8AC3E}">
        <p14:creationId xmlns:p14="http://schemas.microsoft.com/office/powerpoint/2010/main" val="16314652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2000" fill="hold" grpId="1" nodeType="with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1300"/>
                                        <p:tgtEl>
                                          <p:spTgt spid="147"/>
                                        </p:tgtEl>
                                      </p:cBhvr>
                                    </p:animEffect>
                                  </p:childTnLst>
                                </p:cTn>
                              </p:par>
                              <p:par>
                                <p:cTn id="8" presetID="42" presetClass="path" presetSubtype="0" repeatCount="2000" fill="hold" grpId="0" nodeType="withEffect">
                                  <p:stCondLst>
                                    <p:cond delay="0"/>
                                  </p:stCondLst>
                                  <p:childTnLst>
                                    <p:animMotion origin="layout" path="M 6.25E-7 -7.40741E-7 L 0.13099 -0.1243 " pathEditMode="relative" rAng="0" ptsTypes="AA">
                                      <p:cBhvr>
                                        <p:cTn id="9" dur="1250" fill="hold"/>
                                        <p:tgtEl>
                                          <p:spTgt spid="147"/>
                                        </p:tgtEl>
                                        <p:attrNameLst>
                                          <p:attrName>ppt_x</p:attrName>
                                          <p:attrName>ppt_y</p:attrName>
                                        </p:attrNameLst>
                                      </p:cBhvr>
                                      <p:rCtr x="6549" y="-6227"/>
                                    </p:animMotion>
                                  </p:childTnLst>
                                </p:cTn>
                              </p:par>
                              <p:par>
                                <p:cTn id="10" presetID="10" presetClass="entr" presetSubtype="0" repeatCount="2000" fill="hold" grpId="1" nodeType="withEffect">
                                  <p:stCondLst>
                                    <p:cond delay="20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1500"/>
                                        <p:tgtEl>
                                          <p:spTgt spid="148"/>
                                        </p:tgtEl>
                                      </p:cBhvr>
                                    </p:animEffect>
                                  </p:childTnLst>
                                </p:cTn>
                              </p:par>
                              <p:par>
                                <p:cTn id="13" presetID="42" presetClass="path" presetSubtype="0" repeatCount="2000" fill="hold" grpId="0" nodeType="withEffect">
                                  <p:stCondLst>
                                    <p:cond delay="200"/>
                                  </p:stCondLst>
                                  <p:childTnLst>
                                    <p:animMotion origin="layout" path="M 4.79167E-6 -2.59259E-6 L 0.08411 -0.07731 " pathEditMode="relative" rAng="0" ptsTypes="AA">
                                      <p:cBhvr>
                                        <p:cTn id="14" dur="1500" fill="hold"/>
                                        <p:tgtEl>
                                          <p:spTgt spid="148"/>
                                        </p:tgtEl>
                                        <p:attrNameLst>
                                          <p:attrName>ppt_x</p:attrName>
                                          <p:attrName>ppt_y</p:attrName>
                                        </p:attrNameLst>
                                      </p:cBhvr>
                                      <p:rCtr x="4206" y="-3866"/>
                                    </p:animMotion>
                                  </p:childTnLst>
                                </p:cTn>
                              </p:par>
                              <p:par>
                                <p:cTn id="15" presetID="10" presetClass="entr" presetSubtype="0" repeatCount="2000" fill="hold" grpId="1" nodeType="withEffect">
                                  <p:stCondLst>
                                    <p:cond delay="500"/>
                                  </p:stCondLst>
                                  <p:childTnLst>
                                    <p:set>
                                      <p:cBhvr>
                                        <p:cTn id="16" dur="1" fill="hold">
                                          <p:stCondLst>
                                            <p:cond delay="0"/>
                                          </p:stCondLst>
                                        </p:cTn>
                                        <p:tgtEl>
                                          <p:spTgt spid="149"/>
                                        </p:tgtEl>
                                        <p:attrNameLst>
                                          <p:attrName>style.visibility</p:attrName>
                                        </p:attrNameLst>
                                      </p:cBhvr>
                                      <p:to>
                                        <p:strVal val="visible"/>
                                      </p:to>
                                    </p:set>
                                    <p:animEffect transition="in" filter="fade">
                                      <p:cBhvr>
                                        <p:cTn id="17" dur="1000"/>
                                        <p:tgtEl>
                                          <p:spTgt spid="149"/>
                                        </p:tgtEl>
                                      </p:cBhvr>
                                    </p:animEffect>
                                  </p:childTnLst>
                                </p:cTn>
                              </p:par>
                              <p:par>
                                <p:cTn id="18" presetID="42" presetClass="path" presetSubtype="0" repeatCount="2000" fill="hold" grpId="0" nodeType="withEffect">
                                  <p:stCondLst>
                                    <p:cond delay="500"/>
                                  </p:stCondLst>
                                  <p:childTnLst>
                                    <p:animMotion origin="layout" path="M 2.91667E-6 2.59259E-6 L 0.10742 -0.09306 " pathEditMode="relative" rAng="0" ptsTypes="AA">
                                      <p:cBhvr>
                                        <p:cTn id="19" dur="1000" fill="hold"/>
                                        <p:tgtEl>
                                          <p:spTgt spid="149"/>
                                        </p:tgtEl>
                                        <p:attrNameLst>
                                          <p:attrName>ppt_x</p:attrName>
                                          <p:attrName>ppt_y</p:attrName>
                                        </p:attrNameLst>
                                      </p:cBhvr>
                                      <p:rCtr x="5365" y="-4653"/>
                                    </p:animMotion>
                                  </p:childTnLst>
                                </p:cTn>
                              </p:par>
                              <p:par>
                                <p:cTn id="20" presetID="10" presetClass="entr" presetSubtype="0" repeatCount="2000" fill="hold" grpId="1" nodeType="withEffect">
                                  <p:stCondLst>
                                    <p:cond delay="300"/>
                                  </p:stCondLst>
                                  <p:childTnLst>
                                    <p:set>
                                      <p:cBhvr>
                                        <p:cTn id="21" dur="1" fill="hold">
                                          <p:stCondLst>
                                            <p:cond delay="0"/>
                                          </p:stCondLst>
                                        </p:cTn>
                                        <p:tgtEl>
                                          <p:spTgt spid="150"/>
                                        </p:tgtEl>
                                        <p:attrNameLst>
                                          <p:attrName>style.visibility</p:attrName>
                                        </p:attrNameLst>
                                      </p:cBhvr>
                                      <p:to>
                                        <p:strVal val="visible"/>
                                      </p:to>
                                    </p:set>
                                    <p:animEffect transition="in" filter="fade">
                                      <p:cBhvr>
                                        <p:cTn id="22" dur="800"/>
                                        <p:tgtEl>
                                          <p:spTgt spid="150"/>
                                        </p:tgtEl>
                                      </p:cBhvr>
                                    </p:animEffect>
                                  </p:childTnLst>
                                </p:cTn>
                              </p:par>
                              <p:par>
                                <p:cTn id="23" presetID="42" presetClass="path" presetSubtype="0" repeatCount="2000" fill="hold" grpId="0" nodeType="withEffect">
                                  <p:stCondLst>
                                    <p:cond delay="300"/>
                                  </p:stCondLst>
                                  <p:childTnLst>
                                    <p:animMotion origin="layout" path="M -4.375E-6 -7.40741E-7 L 0.09753 -0.10278 " pathEditMode="relative" rAng="0" ptsTypes="AA">
                                      <p:cBhvr>
                                        <p:cTn id="24" dur="800" fill="hold"/>
                                        <p:tgtEl>
                                          <p:spTgt spid="150"/>
                                        </p:tgtEl>
                                        <p:attrNameLst>
                                          <p:attrName>ppt_x</p:attrName>
                                          <p:attrName>ppt_y</p:attrName>
                                        </p:attrNameLst>
                                      </p:cBhvr>
                                      <p:rCtr x="4870" y="-5139"/>
                                    </p:animMotion>
                                  </p:childTnLst>
                                </p:cTn>
                              </p:par>
                              <p:par>
                                <p:cTn id="25" presetID="10" presetClass="entr" presetSubtype="0" repeatCount="2000" fill="hold" grpId="1" nodeType="withEffect">
                                  <p:stCondLst>
                                    <p:cond delay="0"/>
                                  </p:stCondLst>
                                  <p:childTnLst>
                                    <p:set>
                                      <p:cBhvr>
                                        <p:cTn id="26" dur="1" fill="hold">
                                          <p:stCondLst>
                                            <p:cond delay="0"/>
                                          </p:stCondLst>
                                        </p:cTn>
                                        <p:tgtEl>
                                          <p:spTgt spid="143"/>
                                        </p:tgtEl>
                                        <p:attrNameLst>
                                          <p:attrName>style.visibility</p:attrName>
                                        </p:attrNameLst>
                                      </p:cBhvr>
                                      <p:to>
                                        <p:strVal val="visible"/>
                                      </p:to>
                                    </p:set>
                                    <p:animEffect transition="in" filter="fade">
                                      <p:cBhvr>
                                        <p:cTn id="27" dur="1250"/>
                                        <p:tgtEl>
                                          <p:spTgt spid="143"/>
                                        </p:tgtEl>
                                      </p:cBhvr>
                                    </p:animEffect>
                                  </p:childTnLst>
                                </p:cTn>
                              </p:par>
                              <p:par>
                                <p:cTn id="28" presetID="42" presetClass="path" presetSubtype="0" repeatCount="2000" fill="hold" grpId="0" nodeType="withEffect">
                                  <p:stCondLst>
                                    <p:cond delay="0"/>
                                  </p:stCondLst>
                                  <p:childTnLst>
                                    <p:animMotion origin="layout" path="M -4.79167E-6 -7.40741E-7 L -0.11523 -0.11759 " pathEditMode="relative" rAng="0" ptsTypes="AA">
                                      <p:cBhvr>
                                        <p:cTn id="29" dur="1250" fill="hold"/>
                                        <p:tgtEl>
                                          <p:spTgt spid="143"/>
                                        </p:tgtEl>
                                        <p:attrNameLst>
                                          <p:attrName>ppt_x</p:attrName>
                                          <p:attrName>ppt_y</p:attrName>
                                        </p:attrNameLst>
                                      </p:cBhvr>
                                      <p:rCtr x="-5768" y="-5880"/>
                                    </p:animMotion>
                                  </p:childTnLst>
                                </p:cTn>
                              </p:par>
                              <p:par>
                                <p:cTn id="30" presetID="10" presetClass="entr" presetSubtype="0" repeatCount="2000" fill="hold" grpId="1" nodeType="withEffect">
                                  <p:stCondLst>
                                    <p:cond delay="200"/>
                                  </p:stCondLst>
                                  <p:childTnLst>
                                    <p:set>
                                      <p:cBhvr>
                                        <p:cTn id="31" dur="1" fill="hold">
                                          <p:stCondLst>
                                            <p:cond delay="0"/>
                                          </p:stCondLst>
                                        </p:cTn>
                                        <p:tgtEl>
                                          <p:spTgt spid="144"/>
                                        </p:tgtEl>
                                        <p:attrNameLst>
                                          <p:attrName>style.visibility</p:attrName>
                                        </p:attrNameLst>
                                      </p:cBhvr>
                                      <p:to>
                                        <p:strVal val="visible"/>
                                      </p:to>
                                    </p:set>
                                    <p:animEffect transition="in" filter="fade">
                                      <p:cBhvr>
                                        <p:cTn id="32" dur="1500"/>
                                        <p:tgtEl>
                                          <p:spTgt spid="144"/>
                                        </p:tgtEl>
                                      </p:cBhvr>
                                    </p:animEffect>
                                  </p:childTnLst>
                                </p:cTn>
                              </p:par>
                              <p:par>
                                <p:cTn id="33" presetID="42" presetClass="path" presetSubtype="0" repeatCount="2000" fill="hold" grpId="0" nodeType="withEffect">
                                  <p:stCondLst>
                                    <p:cond delay="200"/>
                                  </p:stCondLst>
                                  <p:childTnLst>
                                    <p:animMotion origin="layout" path="M -1.66667E-6 3.33333E-6 L -0.07161 -0.07385 " pathEditMode="relative" rAng="0" ptsTypes="AA">
                                      <p:cBhvr>
                                        <p:cTn id="34" dur="1500" fill="hold"/>
                                        <p:tgtEl>
                                          <p:spTgt spid="144"/>
                                        </p:tgtEl>
                                        <p:attrNameLst>
                                          <p:attrName>ppt_x</p:attrName>
                                          <p:attrName>ppt_y</p:attrName>
                                        </p:attrNameLst>
                                      </p:cBhvr>
                                      <p:rCtr x="-3581" y="-3704"/>
                                    </p:animMotion>
                                  </p:childTnLst>
                                </p:cTn>
                              </p:par>
                              <p:par>
                                <p:cTn id="35" presetID="10" presetClass="entr" presetSubtype="0" repeatCount="2000" fill="hold" grpId="1" nodeType="withEffect">
                                  <p:stCondLst>
                                    <p:cond delay="500"/>
                                  </p:stCondLst>
                                  <p:childTnLst>
                                    <p:set>
                                      <p:cBhvr>
                                        <p:cTn id="36" dur="1" fill="hold">
                                          <p:stCondLst>
                                            <p:cond delay="0"/>
                                          </p:stCondLst>
                                        </p:cTn>
                                        <p:tgtEl>
                                          <p:spTgt spid="145"/>
                                        </p:tgtEl>
                                        <p:attrNameLst>
                                          <p:attrName>style.visibility</p:attrName>
                                        </p:attrNameLst>
                                      </p:cBhvr>
                                      <p:to>
                                        <p:strVal val="visible"/>
                                      </p:to>
                                    </p:set>
                                    <p:animEffect transition="in" filter="fade">
                                      <p:cBhvr>
                                        <p:cTn id="37" dur="1000"/>
                                        <p:tgtEl>
                                          <p:spTgt spid="145"/>
                                        </p:tgtEl>
                                      </p:cBhvr>
                                    </p:animEffect>
                                  </p:childTnLst>
                                </p:cTn>
                              </p:par>
                              <p:par>
                                <p:cTn id="38" presetID="42" presetClass="path" presetSubtype="0" repeatCount="2000" fill="hold" grpId="0" nodeType="withEffect">
                                  <p:stCondLst>
                                    <p:cond delay="500"/>
                                  </p:stCondLst>
                                  <p:childTnLst>
                                    <p:animMotion origin="layout" path="M 4.16667E-7 -4.44444E-6 L -0.10651 -0.09004 " pathEditMode="relative" rAng="0" ptsTypes="AA">
                                      <p:cBhvr>
                                        <p:cTn id="39" dur="1000" fill="hold"/>
                                        <p:tgtEl>
                                          <p:spTgt spid="145"/>
                                        </p:tgtEl>
                                        <p:attrNameLst>
                                          <p:attrName>ppt_x</p:attrName>
                                          <p:attrName>ppt_y</p:attrName>
                                        </p:attrNameLst>
                                      </p:cBhvr>
                                      <p:rCtr x="-5326" y="-4514"/>
                                    </p:animMotion>
                                  </p:childTnLst>
                                </p:cTn>
                              </p:par>
                              <p:par>
                                <p:cTn id="40" presetID="10" presetClass="entr" presetSubtype="0" repeatCount="2000" fill="hold" grpId="1" nodeType="withEffect">
                                  <p:stCondLst>
                                    <p:cond delay="300"/>
                                  </p:stCondLst>
                                  <p:childTnLst>
                                    <p:set>
                                      <p:cBhvr>
                                        <p:cTn id="41" dur="1" fill="hold">
                                          <p:stCondLst>
                                            <p:cond delay="0"/>
                                          </p:stCondLst>
                                        </p:cTn>
                                        <p:tgtEl>
                                          <p:spTgt spid="146"/>
                                        </p:tgtEl>
                                        <p:attrNameLst>
                                          <p:attrName>style.visibility</p:attrName>
                                        </p:attrNameLst>
                                      </p:cBhvr>
                                      <p:to>
                                        <p:strVal val="visible"/>
                                      </p:to>
                                    </p:set>
                                    <p:animEffect transition="in" filter="fade">
                                      <p:cBhvr>
                                        <p:cTn id="42" dur="800"/>
                                        <p:tgtEl>
                                          <p:spTgt spid="146"/>
                                        </p:tgtEl>
                                      </p:cBhvr>
                                    </p:animEffect>
                                  </p:childTnLst>
                                </p:cTn>
                              </p:par>
                              <p:par>
                                <p:cTn id="43" presetID="42" presetClass="path" presetSubtype="0" repeatCount="2000" fill="hold" grpId="0" nodeType="withEffect">
                                  <p:stCondLst>
                                    <p:cond delay="300"/>
                                  </p:stCondLst>
                                  <p:childTnLst>
                                    <p:animMotion origin="layout" path="M 2.5E-6 -4.44444E-6 L -0.08985 -0.09629 " pathEditMode="relative" rAng="0" ptsTypes="AA">
                                      <p:cBhvr>
                                        <p:cTn id="44" dur="800" fill="hold"/>
                                        <p:tgtEl>
                                          <p:spTgt spid="146"/>
                                        </p:tgtEl>
                                        <p:attrNameLst>
                                          <p:attrName>ppt_x</p:attrName>
                                          <p:attrName>ppt_y</p:attrName>
                                        </p:attrNameLst>
                                      </p:cBhvr>
                                      <p:rCtr x="-4492" y="-4815"/>
                                    </p:animMotion>
                                  </p:childTnLst>
                                </p:cTn>
                              </p:par>
                              <p:par>
                                <p:cTn id="45" presetID="10" presetClass="entr" presetSubtype="0" repeatCount="2000" fill="hold" grpId="1" nodeType="with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fade">
                                      <p:cBhvr>
                                        <p:cTn id="47" dur="1250"/>
                                        <p:tgtEl>
                                          <p:spTgt spid="139"/>
                                        </p:tgtEl>
                                      </p:cBhvr>
                                    </p:animEffect>
                                  </p:childTnLst>
                                </p:cTn>
                              </p:par>
                              <p:par>
                                <p:cTn id="48" presetID="42" presetClass="path" presetSubtype="0" repeatCount="2000" fill="hold" grpId="0" nodeType="withEffect">
                                  <p:stCondLst>
                                    <p:cond delay="0"/>
                                  </p:stCondLst>
                                  <p:childTnLst>
                                    <p:animMotion origin="layout" path="M 6.25E-7 4.07407E-6 L -0.13425 0.12847 " pathEditMode="relative" rAng="0" ptsTypes="AA">
                                      <p:cBhvr>
                                        <p:cTn id="49" dur="1250" fill="hold"/>
                                        <p:tgtEl>
                                          <p:spTgt spid="139"/>
                                        </p:tgtEl>
                                        <p:attrNameLst>
                                          <p:attrName>ppt_x</p:attrName>
                                          <p:attrName>ppt_y</p:attrName>
                                        </p:attrNameLst>
                                      </p:cBhvr>
                                      <p:rCtr x="-6719" y="6412"/>
                                    </p:animMotion>
                                  </p:childTnLst>
                                </p:cTn>
                              </p:par>
                              <p:par>
                                <p:cTn id="50" presetID="10" presetClass="entr" presetSubtype="0" repeatCount="2000" fill="hold" grpId="1" nodeType="withEffect">
                                  <p:stCondLst>
                                    <p:cond delay="200"/>
                                  </p:stCondLst>
                                  <p:childTnLst>
                                    <p:set>
                                      <p:cBhvr>
                                        <p:cTn id="51" dur="1" fill="hold">
                                          <p:stCondLst>
                                            <p:cond delay="0"/>
                                          </p:stCondLst>
                                        </p:cTn>
                                        <p:tgtEl>
                                          <p:spTgt spid="140"/>
                                        </p:tgtEl>
                                        <p:attrNameLst>
                                          <p:attrName>style.visibility</p:attrName>
                                        </p:attrNameLst>
                                      </p:cBhvr>
                                      <p:to>
                                        <p:strVal val="visible"/>
                                      </p:to>
                                    </p:set>
                                    <p:animEffect transition="in" filter="fade">
                                      <p:cBhvr>
                                        <p:cTn id="52" dur="1500"/>
                                        <p:tgtEl>
                                          <p:spTgt spid="140"/>
                                        </p:tgtEl>
                                      </p:cBhvr>
                                    </p:animEffect>
                                  </p:childTnLst>
                                </p:cTn>
                              </p:par>
                              <p:par>
                                <p:cTn id="53" presetID="42" presetClass="path" presetSubtype="0" repeatCount="2000" fill="hold" grpId="0" nodeType="withEffect">
                                  <p:stCondLst>
                                    <p:cond delay="200"/>
                                  </p:stCondLst>
                                  <p:childTnLst>
                                    <p:animMotion origin="layout" path="M -0.01185 0.04908 L -0.08372 0.10926 " pathEditMode="relative" rAng="0" ptsTypes="AA">
                                      <p:cBhvr>
                                        <p:cTn id="54" dur="1500" fill="hold"/>
                                        <p:tgtEl>
                                          <p:spTgt spid="140"/>
                                        </p:tgtEl>
                                        <p:attrNameLst>
                                          <p:attrName>ppt_x</p:attrName>
                                          <p:attrName>ppt_y</p:attrName>
                                        </p:attrNameLst>
                                      </p:cBhvr>
                                      <p:rCtr x="-3594" y="3009"/>
                                    </p:animMotion>
                                  </p:childTnLst>
                                </p:cTn>
                              </p:par>
                              <p:par>
                                <p:cTn id="55" presetID="10" presetClass="entr" presetSubtype="0" repeatCount="2000" fill="hold" grpId="1" nodeType="withEffect">
                                  <p:stCondLst>
                                    <p:cond delay="500"/>
                                  </p:stCondLst>
                                  <p:childTnLst>
                                    <p:set>
                                      <p:cBhvr>
                                        <p:cTn id="56" dur="1" fill="hold">
                                          <p:stCondLst>
                                            <p:cond delay="0"/>
                                          </p:stCondLst>
                                        </p:cTn>
                                        <p:tgtEl>
                                          <p:spTgt spid="141"/>
                                        </p:tgtEl>
                                        <p:attrNameLst>
                                          <p:attrName>style.visibility</p:attrName>
                                        </p:attrNameLst>
                                      </p:cBhvr>
                                      <p:to>
                                        <p:strVal val="visible"/>
                                      </p:to>
                                    </p:set>
                                    <p:animEffect transition="in" filter="fade">
                                      <p:cBhvr>
                                        <p:cTn id="57" dur="1000"/>
                                        <p:tgtEl>
                                          <p:spTgt spid="141"/>
                                        </p:tgtEl>
                                      </p:cBhvr>
                                    </p:animEffect>
                                  </p:childTnLst>
                                </p:cTn>
                              </p:par>
                              <p:par>
                                <p:cTn id="58" presetID="42" presetClass="path" presetSubtype="0" repeatCount="2000" fill="hold" grpId="0" nodeType="withEffect">
                                  <p:stCondLst>
                                    <p:cond delay="500"/>
                                  </p:stCondLst>
                                  <p:childTnLst>
                                    <p:animMotion origin="layout" path="M -0.01303 0.04768 L -0.10743 0.11018 " pathEditMode="relative" rAng="0" ptsTypes="AA">
                                      <p:cBhvr>
                                        <p:cTn id="59" dur="1000" fill="hold"/>
                                        <p:tgtEl>
                                          <p:spTgt spid="141"/>
                                        </p:tgtEl>
                                        <p:attrNameLst>
                                          <p:attrName>ppt_x</p:attrName>
                                          <p:attrName>ppt_y</p:attrName>
                                        </p:attrNameLst>
                                      </p:cBhvr>
                                      <p:rCtr x="-4727" y="3125"/>
                                    </p:animMotion>
                                  </p:childTnLst>
                                </p:cTn>
                              </p:par>
                              <p:par>
                                <p:cTn id="60" presetID="10" presetClass="entr" presetSubtype="0" repeatCount="2000" fill="hold" grpId="1" nodeType="withEffect">
                                  <p:stCondLst>
                                    <p:cond delay="300"/>
                                  </p:stCondLst>
                                  <p:childTnLst>
                                    <p:set>
                                      <p:cBhvr>
                                        <p:cTn id="61" dur="1" fill="hold">
                                          <p:stCondLst>
                                            <p:cond delay="0"/>
                                          </p:stCondLst>
                                        </p:cTn>
                                        <p:tgtEl>
                                          <p:spTgt spid="142"/>
                                        </p:tgtEl>
                                        <p:attrNameLst>
                                          <p:attrName>style.visibility</p:attrName>
                                        </p:attrNameLst>
                                      </p:cBhvr>
                                      <p:to>
                                        <p:strVal val="visible"/>
                                      </p:to>
                                    </p:set>
                                    <p:animEffect transition="in" filter="fade">
                                      <p:cBhvr>
                                        <p:cTn id="62" dur="800"/>
                                        <p:tgtEl>
                                          <p:spTgt spid="142"/>
                                        </p:tgtEl>
                                      </p:cBhvr>
                                    </p:animEffect>
                                  </p:childTnLst>
                                </p:cTn>
                              </p:par>
                              <p:par>
                                <p:cTn id="63" presetID="42" presetClass="path" presetSubtype="0" repeatCount="2000" fill="hold" grpId="0" nodeType="withEffect">
                                  <p:stCondLst>
                                    <p:cond delay="300"/>
                                  </p:stCondLst>
                                  <p:childTnLst>
                                    <p:animMotion origin="layout" path="M 2.70833E-6 4.81481E-6 L -0.1194 0.13171 " pathEditMode="relative" rAng="0" ptsTypes="AA">
                                      <p:cBhvr>
                                        <p:cTn id="64" dur="800" fill="hold"/>
                                        <p:tgtEl>
                                          <p:spTgt spid="142"/>
                                        </p:tgtEl>
                                        <p:attrNameLst>
                                          <p:attrName>ppt_x</p:attrName>
                                          <p:attrName>ppt_y</p:attrName>
                                        </p:attrNameLst>
                                      </p:cBhvr>
                                      <p:rCtr x="-5977" y="6574"/>
                                    </p:animMotion>
                                  </p:childTnLst>
                                </p:cTn>
                              </p:par>
                              <p:par>
                                <p:cTn id="65" presetID="10" presetClass="entr" presetSubtype="0" repeatCount="2000" fill="hold" grpId="1" nodeType="withEffect">
                                  <p:stCondLst>
                                    <p:cond delay="0"/>
                                  </p:stCondLst>
                                  <p:childTnLst>
                                    <p:set>
                                      <p:cBhvr>
                                        <p:cTn id="66" dur="1" fill="hold">
                                          <p:stCondLst>
                                            <p:cond delay="0"/>
                                          </p:stCondLst>
                                        </p:cTn>
                                        <p:tgtEl>
                                          <p:spTgt spid="135"/>
                                        </p:tgtEl>
                                        <p:attrNameLst>
                                          <p:attrName>style.visibility</p:attrName>
                                        </p:attrNameLst>
                                      </p:cBhvr>
                                      <p:to>
                                        <p:strVal val="visible"/>
                                      </p:to>
                                    </p:set>
                                    <p:animEffect transition="in" filter="fade">
                                      <p:cBhvr>
                                        <p:cTn id="67" dur="1250"/>
                                        <p:tgtEl>
                                          <p:spTgt spid="135"/>
                                        </p:tgtEl>
                                      </p:cBhvr>
                                    </p:animEffect>
                                  </p:childTnLst>
                                </p:cTn>
                              </p:par>
                              <p:par>
                                <p:cTn id="68" presetID="42" presetClass="path" presetSubtype="0" repeatCount="2000" fill="hold" grpId="0" nodeType="withEffect">
                                  <p:stCondLst>
                                    <p:cond delay="0"/>
                                  </p:stCondLst>
                                  <p:childTnLst>
                                    <p:animMotion origin="layout" path="M 3.125E-6 2.96296E-6 L 0.13815 0.12754 " pathEditMode="relative" rAng="0" ptsTypes="AA">
                                      <p:cBhvr>
                                        <p:cTn id="69" dur="1250" fill="hold"/>
                                        <p:tgtEl>
                                          <p:spTgt spid="135"/>
                                        </p:tgtEl>
                                        <p:attrNameLst>
                                          <p:attrName>ppt_x</p:attrName>
                                          <p:attrName>ppt_y</p:attrName>
                                        </p:attrNameLst>
                                      </p:cBhvr>
                                      <p:rCtr x="6901" y="6366"/>
                                    </p:animMotion>
                                  </p:childTnLst>
                                </p:cTn>
                              </p:par>
                              <p:par>
                                <p:cTn id="70" presetID="10" presetClass="entr" presetSubtype="0" repeatCount="2000" fill="hold" grpId="1" nodeType="withEffect">
                                  <p:stCondLst>
                                    <p:cond delay="200"/>
                                  </p:stCondLst>
                                  <p:childTnLst>
                                    <p:set>
                                      <p:cBhvr>
                                        <p:cTn id="71" dur="1" fill="hold">
                                          <p:stCondLst>
                                            <p:cond delay="0"/>
                                          </p:stCondLst>
                                        </p:cTn>
                                        <p:tgtEl>
                                          <p:spTgt spid="136"/>
                                        </p:tgtEl>
                                        <p:attrNameLst>
                                          <p:attrName>style.visibility</p:attrName>
                                        </p:attrNameLst>
                                      </p:cBhvr>
                                      <p:to>
                                        <p:strVal val="visible"/>
                                      </p:to>
                                    </p:set>
                                    <p:animEffect transition="in" filter="fade">
                                      <p:cBhvr>
                                        <p:cTn id="72" dur="1500"/>
                                        <p:tgtEl>
                                          <p:spTgt spid="136"/>
                                        </p:tgtEl>
                                      </p:cBhvr>
                                    </p:animEffect>
                                  </p:childTnLst>
                                </p:cTn>
                              </p:par>
                              <p:par>
                                <p:cTn id="73" presetID="42" presetClass="path" presetSubtype="0" repeatCount="2000" fill="hold" grpId="0" nodeType="withEffect">
                                  <p:stCondLst>
                                    <p:cond delay="200"/>
                                  </p:stCondLst>
                                  <p:childTnLst>
                                    <p:animMotion origin="layout" path="M -1.875E-6 -3.33333E-6 L 0.07943 0.09005 " pathEditMode="relative" rAng="0" ptsTypes="AA">
                                      <p:cBhvr>
                                        <p:cTn id="74" dur="1500" fill="hold"/>
                                        <p:tgtEl>
                                          <p:spTgt spid="136"/>
                                        </p:tgtEl>
                                        <p:attrNameLst>
                                          <p:attrName>ppt_x</p:attrName>
                                          <p:attrName>ppt_y</p:attrName>
                                        </p:attrNameLst>
                                      </p:cBhvr>
                                      <p:rCtr x="3971" y="4491"/>
                                    </p:animMotion>
                                  </p:childTnLst>
                                </p:cTn>
                              </p:par>
                              <p:par>
                                <p:cTn id="75" presetID="10" presetClass="entr" presetSubtype="0" repeatCount="2000" fill="hold" grpId="1" nodeType="withEffect">
                                  <p:stCondLst>
                                    <p:cond delay="500"/>
                                  </p:stCondLst>
                                  <p:childTnLst>
                                    <p:set>
                                      <p:cBhvr>
                                        <p:cTn id="76" dur="1" fill="hold">
                                          <p:stCondLst>
                                            <p:cond delay="0"/>
                                          </p:stCondLst>
                                        </p:cTn>
                                        <p:tgtEl>
                                          <p:spTgt spid="137"/>
                                        </p:tgtEl>
                                        <p:attrNameLst>
                                          <p:attrName>style.visibility</p:attrName>
                                        </p:attrNameLst>
                                      </p:cBhvr>
                                      <p:to>
                                        <p:strVal val="visible"/>
                                      </p:to>
                                    </p:set>
                                    <p:animEffect transition="in" filter="fade">
                                      <p:cBhvr>
                                        <p:cTn id="77" dur="1000"/>
                                        <p:tgtEl>
                                          <p:spTgt spid="137"/>
                                        </p:tgtEl>
                                      </p:cBhvr>
                                    </p:animEffect>
                                  </p:childTnLst>
                                </p:cTn>
                              </p:par>
                              <p:par>
                                <p:cTn id="78" presetID="42" presetClass="path" presetSubtype="0" repeatCount="2000" fill="hold" grpId="0" nodeType="withEffect">
                                  <p:stCondLst>
                                    <p:cond delay="500"/>
                                  </p:stCondLst>
                                  <p:childTnLst>
                                    <p:animMotion origin="layout" path="M -2.5E-6 2.96296E-6 L 0.10404 0.10764 " pathEditMode="relative" rAng="0" ptsTypes="AA">
                                      <p:cBhvr>
                                        <p:cTn id="79" dur="1000" fill="hold"/>
                                        <p:tgtEl>
                                          <p:spTgt spid="137"/>
                                        </p:tgtEl>
                                        <p:attrNameLst>
                                          <p:attrName>ppt_x</p:attrName>
                                          <p:attrName>ppt_y</p:attrName>
                                        </p:attrNameLst>
                                      </p:cBhvr>
                                      <p:rCtr x="5195" y="5370"/>
                                    </p:animMotion>
                                  </p:childTnLst>
                                </p:cTn>
                              </p:par>
                              <p:par>
                                <p:cTn id="80" presetID="10" presetClass="entr" presetSubtype="0" repeatCount="2000" fill="hold" grpId="1" nodeType="withEffect">
                                  <p:stCondLst>
                                    <p:cond delay="300"/>
                                  </p:stCondLst>
                                  <p:childTnLst>
                                    <p:set>
                                      <p:cBhvr>
                                        <p:cTn id="81" dur="1" fill="hold">
                                          <p:stCondLst>
                                            <p:cond delay="0"/>
                                          </p:stCondLst>
                                        </p:cTn>
                                        <p:tgtEl>
                                          <p:spTgt spid="138"/>
                                        </p:tgtEl>
                                        <p:attrNameLst>
                                          <p:attrName>style.visibility</p:attrName>
                                        </p:attrNameLst>
                                      </p:cBhvr>
                                      <p:to>
                                        <p:strVal val="visible"/>
                                      </p:to>
                                    </p:set>
                                    <p:animEffect transition="in" filter="fade">
                                      <p:cBhvr>
                                        <p:cTn id="82" dur="800"/>
                                        <p:tgtEl>
                                          <p:spTgt spid="138"/>
                                        </p:tgtEl>
                                      </p:cBhvr>
                                    </p:animEffect>
                                  </p:childTnLst>
                                </p:cTn>
                              </p:par>
                              <p:par>
                                <p:cTn id="83" presetID="42" presetClass="path" presetSubtype="0" repeatCount="2000" fill="hold" grpId="0" nodeType="withEffect">
                                  <p:stCondLst>
                                    <p:cond delay="300"/>
                                  </p:stCondLst>
                                  <p:childTnLst>
                                    <p:animMotion origin="layout" path="M 4.16667E-7 -3.33333E-6 L 0.09583 0.11366 " pathEditMode="relative" rAng="0" ptsTypes="AA">
                                      <p:cBhvr>
                                        <p:cTn id="84" dur="800" fill="hold"/>
                                        <p:tgtEl>
                                          <p:spTgt spid="138"/>
                                        </p:tgtEl>
                                        <p:attrNameLst>
                                          <p:attrName>ppt_x</p:attrName>
                                          <p:attrName>ppt_y</p:attrName>
                                        </p:attrNameLst>
                                      </p:cBhvr>
                                      <p:rCtr x="4792" y="5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35" grpId="1" animBg="1"/>
      <p:bldP spid="136" grpId="0" animBg="1"/>
      <p:bldP spid="136" grpId="1" animBg="1"/>
      <p:bldP spid="137" grpId="0" animBg="1"/>
      <p:bldP spid="137" grpId="1" animBg="1"/>
      <p:bldP spid="138" grpId="0" animBg="1"/>
      <p:bldP spid="138" grpId="1" animBg="1"/>
      <p:bldP spid="139" grpId="0" animBg="1"/>
      <p:bldP spid="139" grpId="1" animBg="1"/>
      <p:bldP spid="140" grpId="0" animBg="1"/>
      <p:bldP spid="140" grpId="1" animBg="1"/>
      <p:bldP spid="141" grpId="0" animBg="1"/>
      <p:bldP spid="141" grpId="1" animBg="1"/>
      <p:bldP spid="142" grpId="0" animBg="1"/>
      <p:bldP spid="142" grpId="1" animBg="1"/>
      <p:bldP spid="143" grpId="0" animBg="1"/>
      <p:bldP spid="143" grpId="1" animBg="1"/>
      <p:bldP spid="144" grpId="0" animBg="1"/>
      <p:bldP spid="144" grpId="1" animBg="1"/>
      <p:bldP spid="145" grpId="0" animBg="1"/>
      <p:bldP spid="145" grpId="1" animBg="1"/>
      <p:bldP spid="146" grpId="0" animBg="1"/>
      <p:bldP spid="146" grpId="1" animBg="1"/>
      <p:bldP spid="147" grpId="0" animBg="1"/>
      <p:bldP spid="147" grpId="1" animBg="1"/>
      <p:bldP spid="148" grpId="0" animBg="1"/>
      <p:bldP spid="148" grpId="1" animBg="1"/>
      <p:bldP spid="149" grpId="0" animBg="1"/>
      <p:bldP spid="149" grpId="1" animBg="1"/>
      <p:bldP spid="150" grpId="0" animBg="1"/>
      <p:bldP spid="150"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485A425-E58A-4E5F-8317-366F833438E9}"/>
              </a:ext>
            </a:extLst>
          </p:cNvPr>
          <p:cNvSpPr txBox="1">
            <a:spLocks noGrp="1"/>
          </p:cNvSpPr>
          <p:nvPr>
            <p:ph type="title"/>
          </p:nvPr>
        </p:nvSpPr>
        <p:spPr>
          <a:xfrm>
            <a:off x="588263" y="457200"/>
            <a:ext cx="5146331" cy="1292662"/>
          </a:xfrm>
          <a:prstGeom prst="rect">
            <a:avLst/>
          </a:prstGeom>
        </p:spPr>
        <p:txBody>
          <a:bodyPr vert="horz" wrap="square" lIns="0" tIns="0" rIns="0" bIns="0" rtlCol="0" anchor="t">
            <a:spAutoFit/>
          </a:bodyPr>
          <a:lstStyle>
            <a:defPPr marR="0" lvl="0" algn="l" rtl="0">
              <a:lnSpc>
                <a:spcPct val="100000"/>
              </a:lnSpc>
              <a:spcBef>
                <a:spcPts val="0"/>
              </a:spcBef>
              <a:spcAft>
                <a:spcPts val="0"/>
              </a:spcAft>
            </a:defPPr>
            <a:lvl1pPr defTabSz="932742">
              <a:lnSpc>
                <a:spcPct val="100000"/>
              </a:lnSpc>
              <a:spcBef>
                <a:spcPct val="0"/>
              </a:spcBef>
              <a:buNone/>
              <a:defRPr lang="en-US" sz="2800" b="0" cap="none" spc="-50" baseline="0">
                <a:ln w="3175">
                  <a:noFill/>
                </a:ln>
                <a:solidFill>
                  <a:schemeClr val="accent1"/>
                </a:solidFill>
                <a:effectLst/>
                <a:latin typeface="+mj-lt"/>
                <a:cs typeface="Segoe UI" pitchFamily="34" charset="0"/>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a:solidFill>
                  <a:schemeClr val="bg2"/>
                </a:solidFill>
              </a:rPr>
              <a:t>ÖBB expands its business and improves time to market using Azure</a:t>
            </a:r>
          </a:p>
        </p:txBody>
      </p:sp>
      <p:sp>
        <p:nvSpPr>
          <p:cNvPr id="11" name="Text Placeholder 2">
            <a:extLst>
              <a:ext uri="{FF2B5EF4-FFF2-40B4-BE49-F238E27FC236}">
                <a16:creationId xmlns:a16="http://schemas.microsoft.com/office/drawing/2014/main" id="{6ADBE180-89E8-4AD8-A67E-8D7CAAF3722D}"/>
              </a:ext>
            </a:extLst>
          </p:cNvPr>
          <p:cNvSpPr>
            <a:spLocks noGrp="1"/>
          </p:cNvSpPr>
          <p:nvPr>
            <p:ph type="body" sz="quarter" idx="10"/>
          </p:nvPr>
        </p:nvSpPr>
        <p:spPr>
          <a:xfrm>
            <a:off x="588263" y="2256344"/>
            <a:ext cx="5146331" cy="3317831"/>
          </a:xfrm>
        </p:spPr>
        <p:txBody>
          <a:bodyPr/>
          <a:lstStyle/>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a:ln>
                  <a:noFill/>
                </a:ln>
                <a:solidFill>
                  <a:schemeClr val="bg2"/>
                </a:solidFill>
                <a:effectLst/>
                <a:uLnTx/>
                <a:uFillTx/>
                <a:latin typeface="Segoe UI"/>
                <a:ea typeface="+mn-ea"/>
                <a:cs typeface="Segoe UI Semilight" panose="020B0402040204020203" pitchFamily="34" charset="0"/>
              </a:rPr>
              <a:t>Challenge</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chemeClr val="bg2"/>
                </a:solidFill>
                <a:effectLst/>
                <a:uLnTx/>
                <a:uFillTx/>
                <a:latin typeface="Segoe UI"/>
                <a:ea typeface="+mn-ea"/>
                <a:cs typeface="+mn-cs"/>
              </a:rPr>
              <a:t>OBB </a:t>
            </a:r>
            <a:r>
              <a:rPr lang="en-US" sz="1400">
                <a:solidFill>
                  <a:schemeClr val="bg2"/>
                </a:solidFill>
                <a:latin typeface="Segoe UI"/>
              </a:rPr>
              <a:t>set the goal of creating a ticket-selling platform that could be used for all public transportation in Austria. This led the team to consider transforming their </a:t>
            </a:r>
            <a:r>
              <a:rPr lang="en-US" sz="1400" err="1">
                <a:solidFill>
                  <a:schemeClr val="bg2"/>
                </a:solidFill>
                <a:latin typeface="Segoe UI"/>
              </a:rPr>
              <a:t>Ticketshop</a:t>
            </a:r>
            <a:r>
              <a:rPr lang="en-US" sz="1400">
                <a:solidFill>
                  <a:schemeClr val="bg2"/>
                </a:solidFill>
                <a:latin typeface="Segoe UI"/>
              </a:rPr>
              <a:t> platform to enable growth at scale. </a:t>
            </a:r>
            <a:r>
              <a:rPr kumimoji="0" lang="en-US" sz="1400" b="0" i="0" u="none" strike="noStrike" kern="1200" cap="none" spc="0" normalizeH="0" baseline="0" noProof="0">
                <a:ln>
                  <a:noFill/>
                </a:ln>
                <a:solidFill>
                  <a:schemeClr val="bg2"/>
                </a:solidFill>
                <a:effectLst/>
                <a:uLnTx/>
                <a:uFillTx/>
                <a:latin typeface="Segoe UI"/>
                <a:ea typeface="+mn-ea"/>
                <a:cs typeface="+mn-cs"/>
              </a:rPr>
              <a:t>To operate </a:t>
            </a:r>
            <a:r>
              <a:rPr kumimoji="0" lang="en-US" sz="1400" b="0" i="0" u="none" strike="noStrike" kern="1200" cap="none" spc="0" normalizeH="0" baseline="0" noProof="0" err="1">
                <a:ln>
                  <a:noFill/>
                </a:ln>
                <a:solidFill>
                  <a:schemeClr val="bg2"/>
                </a:solidFill>
                <a:effectLst/>
                <a:uLnTx/>
                <a:uFillTx/>
                <a:latin typeface="Segoe UI"/>
                <a:ea typeface="+mn-ea"/>
                <a:cs typeface="+mn-cs"/>
              </a:rPr>
              <a:t>Ticketshop</a:t>
            </a:r>
            <a:r>
              <a:rPr kumimoji="0" lang="en-US" sz="1400" b="0" i="0" u="none" strike="noStrike" kern="1200" cap="none" spc="0" normalizeH="0" baseline="0" noProof="0">
                <a:ln>
                  <a:noFill/>
                </a:ln>
                <a:solidFill>
                  <a:schemeClr val="bg2"/>
                </a:solidFill>
                <a:effectLst/>
                <a:uLnTx/>
                <a:uFillTx/>
                <a:latin typeface="Segoe UI"/>
                <a:ea typeface="+mn-ea"/>
                <a:cs typeface="+mn-cs"/>
              </a:rPr>
              <a:t> at this scale suggested cloud computing.</a:t>
            </a:r>
          </a:p>
          <a:p>
            <a:pPr marL="0" marR="0" lvl="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a:pPr>
            <a:r>
              <a:rPr kumimoji="0" lang="en-CA" sz="1600" b="1" i="0" u="none" strike="noStrike" kern="1200" cap="none" spc="0" normalizeH="0" baseline="0" noProof="0">
                <a:ln>
                  <a:noFill/>
                </a:ln>
                <a:solidFill>
                  <a:schemeClr val="bg2"/>
                </a:solidFill>
                <a:effectLst/>
                <a:uLnTx/>
                <a:uFillTx/>
                <a:latin typeface="Segoe UI"/>
                <a:ea typeface="+mn-ea"/>
                <a:cs typeface="Segoe UI Semilight" panose="020B0402040204020203" pitchFamily="34" charset="0"/>
              </a:rPr>
              <a:t>Solution</a:t>
            </a:r>
          </a:p>
          <a:p>
            <a:pPr marL="0" marR="0" lvl="1"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400" b="1" i="0" u="none" strike="noStrike" kern="1200" cap="none" spc="0" normalizeH="0" baseline="0" noProof="0">
                <a:ln>
                  <a:noFill/>
                </a:ln>
                <a:solidFill>
                  <a:schemeClr val="bg2"/>
                </a:solidFill>
                <a:effectLst/>
                <a:uLnTx/>
                <a:uFillTx/>
                <a:latin typeface="Segoe UI"/>
                <a:ea typeface="+mn-ea"/>
                <a:cs typeface="+mn-cs"/>
              </a:rPr>
              <a:t>Azure Database for PostgreSQL </a:t>
            </a:r>
            <a:r>
              <a:rPr kumimoji="0" lang="en-US" sz="1400" b="0" i="0" u="none" strike="noStrike" kern="1200" cap="none" spc="0" normalizeH="0" baseline="0" noProof="0">
                <a:ln>
                  <a:noFill/>
                </a:ln>
                <a:solidFill>
                  <a:schemeClr val="bg2"/>
                </a:solidFill>
                <a:effectLst/>
                <a:uLnTx/>
                <a:uFillTx/>
                <a:latin typeface="Segoe UI"/>
                <a:ea typeface="+mn-ea"/>
                <a:cs typeface="+mn-cs"/>
              </a:rPr>
              <a:t>enabled: </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chemeClr val="bg2"/>
                </a:solidFill>
                <a:effectLst/>
                <a:uLnTx/>
                <a:uFillTx/>
                <a:latin typeface="Segoe UI"/>
                <a:ea typeface="+mn-ea"/>
                <a:cs typeface="+mn-cs"/>
              </a:rPr>
              <a:t>High availability with automatic failover on Flexible Server </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chemeClr val="bg2"/>
                </a:solidFill>
                <a:effectLst/>
                <a:uLnTx/>
                <a:uFillTx/>
                <a:latin typeface="Segoe UI"/>
                <a:ea typeface="+mn-ea"/>
                <a:cs typeface="+mn-cs"/>
              </a:rPr>
              <a:t>Lowered operational overhead as a fully managed service</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chemeClr val="bg2"/>
                </a:solidFill>
                <a:effectLst/>
                <a:uLnTx/>
                <a:uFillTx/>
                <a:latin typeface="Segoe UI"/>
                <a:ea typeface="+mn-ea"/>
                <a:cs typeface="+mn-cs"/>
              </a:rPr>
              <a:t>Live migration through the partner </a:t>
            </a:r>
            <a:r>
              <a:rPr kumimoji="0" lang="en-US" sz="1400" b="0" i="0" u="none" strike="noStrike" kern="1200" cap="none" spc="0" normalizeH="0" baseline="0" noProof="0" err="1">
                <a:ln>
                  <a:noFill/>
                </a:ln>
                <a:solidFill>
                  <a:schemeClr val="bg2"/>
                </a:solidFill>
                <a:effectLst/>
                <a:uLnTx/>
                <a:uFillTx/>
                <a:latin typeface="Segoe UI"/>
                <a:ea typeface="+mn-ea"/>
                <a:cs typeface="+mn-cs"/>
              </a:rPr>
              <a:t>Striim</a:t>
            </a:r>
            <a:endParaRPr kumimoji="0" lang="en-US" sz="1400" b="0" i="0" u="none" strike="noStrike" kern="1200" cap="none" spc="0" normalizeH="0" baseline="0" noProof="0">
              <a:ln>
                <a:noFill/>
              </a:ln>
              <a:solidFill>
                <a:schemeClr val="bg2"/>
              </a:solidFill>
              <a:effectLst/>
              <a:uLnTx/>
              <a:uFillTx/>
              <a:latin typeface="Segoe UI"/>
              <a:ea typeface="+mn-ea"/>
              <a:cs typeface="+mn-cs"/>
            </a:endParaRP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kumimoji="0" lang="en-US" sz="1400" b="0" i="0" u="none" strike="noStrike" kern="1200" cap="none" spc="0" normalizeH="0" baseline="0" noProof="0">
                <a:ln>
                  <a:noFill/>
                </a:ln>
                <a:solidFill>
                  <a:schemeClr val="bg2"/>
                </a:solidFill>
                <a:effectLst/>
                <a:uLnTx/>
                <a:uFillTx/>
                <a:latin typeface="Segoe UI"/>
                <a:ea typeface="+mn-ea"/>
                <a:cs typeface="+mn-cs"/>
              </a:rPr>
              <a:t>New opportunities for innovation with AKS</a:t>
            </a:r>
          </a:p>
          <a:p>
            <a:pPr marL="285750" marR="0" lvl="1" indent="-28575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a:pPr>
            <a:r>
              <a:rPr lang="en-US" sz="1400">
                <a:solidFill>
                  <a:schemeClr val="bg2"/>
                </a:solidFill>
                <a:latin typeface="Segoe UI"/>
              </a:rPr>
              <a:t>Simplified migration from language similarity with PL/</a:t>
            </a:r>
            <a:r>
              <a:rPr lang="en-US" sz="1400" err="1">
                <a:solidFill>
                  <a:schemeClr val="bg2"/>
                </a:solidFill>
                <a:latin typeface="Segoe UI"/>
              </a:rPr>
              <a:t>pgSQL</a:t>
            </a:r>
            <a:endParaRPr lang="en-US" sz="1400">
              <a:solidFill>
                <a:schemeClr val="bg2"/>
              </a:solidFill>
              <a:latin typeface="Segoe UI"/>
            </a:endParaRPr>
          </a:p>
        </p:txBody>
      </p:sp>
      <p:pic>
        <p:nvPicPr>
          <p:cNvPr id="6" name="Picture 5" descr="Woman looking at a phone">
            <a:extLst>
              <a:ext uri="{FF2B5EF4-FFF2-40B4-BE49-F238E27FC236}">
                <a16:creationId xmlns:a16="http://schemas.microsoft.com/office/drawing/2014/main" id="{66DD2542-A95E-4F52-953C-1456DF790449}"/>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6098525" y="0"/>
            <a:ext cx="6093475" cy="6951712"/>
          </a:xfrm>
          <a:prstGeom prst="rect">
            <a:avLst/>
          </a:prstGeom>
        </p:spPr>
      </p:pic>
      <p:pic>
        <p:nvPicPr>
          <p:cNvPr id="491522" name="Picture 2" descr="OBB Logo&#10;">
            <a:extLst>
              <a:ext uri="{FF2B5EF4-FFF2-40B4-BE49-F238E27FC236}">
                <a16:creationId xmlns:a16="http://schemas.microsoft.com/office/drawing/2014/main" id="{F7848785-CCFA-976B-0D91-0E5D4571E024}"/>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88263" y="5896074"/>
            <a:ext cx="1057275" cy="3691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9355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31BEE40F-4A63-4F95-B1BD-0574D1F34461}"/>
              </a:ext>
            </a:extLst>
          </p:cNvPr>
          <p:cNvSpPr txBox="1">
            <a:spLocks noGrp="1"/>
          </p:cNvSpPr>
          <p:nvPr>
            <p:ph type="title" idx="4294967295"/>
          </p:nvPr>
        </p:nvSpPr>
        <p:spPr>
          <a:xfrm>
            <a:off x="610011" y="293704"/>
            <a:ext cx="4945344" cy="1292662"/>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err="1">
                <a:ln>
                  <a:noFill/>
                </a:ln>
                <a:solidFill>
                  <a:srgbClr val="FFFFFF"/>
                </a:solidFill>
                <a:effectLst/>
                <a:uLnTx/>
                <a:uFillTx/>
                <a:latin typeface="Segoe UI Semibold"/>
                <a:ea typeface="+mn-ea"/>
                <a:cs typeface="+mn-cs"/>
              </a:rPr>
              <a:t>HarvestMark</a:t>
            </a:r>
            <a:r>
              <a:rPr kumimoji="0" lang="en-US" sz="2800" b="0" i="0" u="none" strike="noStrike" kern="1200" cap="none" spc="0" normalizeH="0" baseline="0" noProof="0">
                <a:ln>
                  <a:noFill/>
                </a:ln>
                <a:solidFill>
                  <a:srgbClr val="FFFFFF"/>
                </a:solidFill>
                <a:effectLst/>
                <a:uLnTx/>
                <a:uFillTx/>
                <a:latin typeface="Segoe UI Semibold"/>
                <a:ea typeface="+mn-ea"/>
                <a:cs typeface="+mn-cs"/>
              </a:rPr>
              <a:t> chooses Azure over Amazon for improved security and performance</a:t>
            </a:r>
          </a:p>
        </p:txBody>
      </p:sp>
      <p:sp>
        <p:nvSpPr>
          <p:cNvPr id="16" name="Rectangle 15">
            <a:extLst>
              <a:ext uri="{FF2B5EF4-FFF2-40B4-BE49-F238E27FC236}">
                <a16:creationId xmlns:a16="http://schemas.microsoft.com/office/drawing/2014/main" id="{11AC2498-5F9B-42A2-9D8B-CE276285D2A3}"/>
              </a:ext>
            </a:extLst>
          </p:cNvPr>
          <p:cNvSpPr/>
          <p:nvPr/>
        </p:nvSpPr>
        <p:spPr>
          <a:xfrm>
            <a:off x="527540" y="1940476"/>
            <a:ext cx="5372889"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Customers of </a:t>
            </a:r>
            <a:r>
              <a:rPr kumimoji="0" lang="en-US" sz="1600" b="0" i="0" u="none" strike="noStrike" kern="1200" cap="none" spc="0" normalizeH="0" baseline="0" noProof="0" err="1">
                <a:ln>
                  <a:noFill/>
                </a:ln>
                <a:solidFill>
                  <a:srgbClr val="FFFFFF"/>
                </a:solidFill>
                <a:effectLst/>
                <a:uLnTx/>
                <a:uFillTx/>
                <a:latin typeface="Segoe UI"/>
                <a:ea typeface="+mn-ea"/>
                <a:cs typeface="+mn-cs"/>
              </a:rPr>
              <a:t>HarvestMark</a:t>
            </a:r>
            <a:r>
              <a:rPr kumimoji="0" lang="en-US" sz="1600" b="0" i="0" u="none" strike="noStrike" kern="1200" cap="none" spc="0" normalizeH="0" baseline="0" noProof="0">
                <a:ln>
                  <a:noFill/>
                </a:ln>
                <a:solidFill>
                  <a:srgbClr val="FFFFFF"/>
                </a:solidFill>
                <a:effectLst/>
                <a:uLnTx/>
                <a:uFillTx/>
                <a:latin typeface="Segoe UI"/>
                <a:ea typeface="+mn-ea"/>
                <a:cs typeface="+mn-cs"/>
              </a:rPr>
              <a:t> wanted them to find a new cloud-services provider that would avoid a conflict of interest and give them the performance and peace of mind for their solutions</a:t>
            </a:r>
          </a:p>
        </p:txBody>
      </p:sp>
      <p:sp>
        <p:nvSpPr>
          <p:cNvPr id="5" name="Text Placeholder 4">
            <a:extLst>
              <a:ext uri="{FF2B5EF4-FFF2-40B4-BE49-F238E27FC236}">
                <a16:creationId xmlns:a16="http://schemas.microsoft.com/office/drawing/2014/main" id="{7D48CBD9-A863-F645-998C-9C8E18A1F086}"/>
              </a:ext>
            </a:extLst>
          </p:cNvPr>
          <p:cNvSpPr>
            <a:spLocks noGrp="1"/>
          </p:cNvSpPr>
          <p:nvPr>
            <p:ph type="body" sz="quarter" idx="4294967295"/>
          </p:nvPr>
        </p:nvSpPr>
        <p:spPr>
          <a:xfrm>
            <a:off x="396239" y="3520086"/>
            <a:ext cx="5372889" cy="1637371"/>
          </a:xfrm>
        </p:spPr>
        <p:txBody>
          <a:bodyPr/>
          <a:lstStyle/>
          <a:p>
            <a:pPr marL="285750" indent="-285750">
              <a:buFont typeface="Arial" panose="020B0604020202020204" pitchFamily="34" charset="0"/>
              <a:buChar char="•"/>
            </a:pPr>
            <a:r>
              <a:rPr lang="en-CA" sz="1400" err="1">
                <a:solidFill>
                  <a:schemeClr val="bg2"/>
                </a:solidFill>
              </a:rPr>
              <a:t>HarvestMark</a:t>
            </a:r>
            <a:r>
              <a:rPr lang="en-CA" sz="1400">
                <a:solidFill>
                  <a:schemeClr val="bg2"/>
                </a:solidFill>
              </a:rPr>
              <a:t> migrated its existing PostgreSQL database to Microsoft </a:t>
            </a:r>
            <a:r>
              <a:rPr lang="en-US" sz="1400">
                <a:solidFill>
                  <a:schemeClr val="bg2"/>
                </a:solidFill>
              </a:rPr>
              <a:t>Azure Database for PostgreSQL​ in just two hours</a:t>
            </a:r>
          </a:p>
          <a:p>
            <a:pPr marL="285750" indent="-285750">
              <a:buFont typeface="Arial" panose="020B0604020202020204" pitchFamily="34" charset="0"/>
              <a:buChar char="•"/>
            </a:pPr>
            <a:r>
              <a:rPr lang="en-US" sz="1400">
                <a:solidFill>
                  <a:schemeClr val="bg2"/>
                </a:solidFill>
              </a:rPr>
              <a:t>During the migration there was no impact to their customers.</a:t>
            </a:r>
          </a:p>
          <a:p>
            <a:pPr marL="285750" indent="-285750">
              <a:buFont typeface="Arial" panose="020B0604020202020204" pitchFamily="34" charset="0"/>
              <a:buChar char="•"/>
            </a:pPr>
            <a:r>
              <a:rPr lang="en-US" sz="1400" err="1">
                <a:solidFill>
                  <a:schemeClr val="bg2"/>
                </a:solidFill>
              </a:rPr>
              <a:t>HarvestMark</a:t>
            </a:r>
            <a:r>
              <a:rPr lang="en-US" sz="1400">
                <a:solidFill>
                  <a:schemeClr val="bg2"/>
                </a:solidFill>
              </a:rPr>
              <a:t> saw a 20 percent decrease in cloud hosting service costs.</a:t>
            </a:r>
          </a:p>
          <a:p>
            <a:pPr marL="285750" indent="-285750">
              <a:buFont typeface="Arial" panose="020B0604020202020204" pitchFamily="34" charset="0"/>
              <a:buChar char="•"/>
            </a:pPr>
            <a:r>
              <a:rPr lang="en-US" sz="1400">
                <a:solidFill>
                  <a:schemeClr val="bg2"/>
                </a:solidFill>
              </a:rPr>
              <a:t>The company maintains its high standards for reliability and speed with Azure.</a:t>
            </a:r>
          </a:p>
        </p:txBody>
      </p:sp>
      <p:pic>
        <p:nvPicPr>
          <p:cNvPr id="3" name="Picture 2" descr="Harvest Mark&#10;">
            <a:extLst>
              <a:ext uri="{FF2B5EF4-FFF2-40B4-BE49-F238E27FC236}">
                <a16:creationId xmlns:a16="http://schemas.microsoft.com/office/drawing/2014/main" id="{B802C653-8C90-C29F-934B-971A8AC0CF76}"/>
              </a:ext>
            </a:extLst>
          </p:cNvPr>
          <p:cNvPicPr>
            <a:picLocks noChangeAspect="1" noChangeArrowheads="1"/>
          </p:cNvPicPr>
          <p:nvPr/>
        </p:nvPicPr>
        <p:blipFill rotWithShape="1">
          <a:blip r:embed="rId2" cstate="screen">
            <a:extLst>
              <a:ext uri="{28A0092B-C50C-407E-A947-70E740481C1C}">
                <a14:useLocalDpi xmlns:a14="http://schemas.microsoft.com/office/drawing/2010/main"/>
              </a:ext>
            </a:extLst>
          </a:blip>
          <a:srcRect l="-1789" t="-8807" r="-1789" b="-8767"/>
          <a:stretch/>
        </p:blipFill>
        <p:spPr bwMode="auto">
          <a:xfrm>
            <a:off x="396239" y="5987840"/>
            <a:ext cx="1905000" cy="259722"/>
          </a:xfrm>
          <a:prstGeom prst="rect">
            <a:avLst/>
          </a:prstGeom>
          <a:noFill/>
          <a:ln w="12700" cap="flat" cmpd="sng" algn="ctr">
            <a:noFill/>
            <a:prstDash val="solid"/>
            <a:headEnd type="none" w="med" len="med"/>
            <a:tailEnd type="none" w="med" len="med"/>
          </a:ln>
          <a:effectLst/>
        </p:spPr>
      </p:pic>
      <p:pic>
        <p:nvPicPr>
          <p:cNvPr id="15" name="Picture Placeholder 14" descr="A group of people in a field with a mountain in the background">
            <a:extLst>
              <a:ext uri="{FF2B5EF4-FFF2-40B4-BE49-F238E27FC236}">
                <a16:creationId xmlns:a16="http://schemas.microsoft.com/office/drawing/2014/main" id="{2C5B5BA9-71BD-40E2-A068-C189CB1F6693}"/>
              </a:ext>
            </a:extLst>
          </p:cNvPr>
          <p:cNvPicPr>
            <a:picLocks noGrp="1" noChangeAspect="1"/>
          </p:cNvPicPr>
          <p:nvPr>
            <p:ph type="pic" sz="quarter" idx="4294967295"/>
          </p:nvPr>
        </p:nvPicPr>
        <p:blipFill rotWithShape="1">
          <a:blip r:embed="rId3" cstate="screen">
            <a:extLst>
              <a:ext uri="{28A0092B-C50C-407E-A947-70E740481C1C}">
                <a14:useLocalDpi xmlns:a14="http://schemas.microsoft.com/office/drawing/2010/main"/>
              </a:ext>
            </a:extLst>
          </a:blip>
          <a:srcRect t="-2180" b="-715"/>
          <a:stretch/>
        </p:blipFill>
        <p:spPr>
          <a:xfrm>
            <a:off x="6422873" y="-265471"/>
            <a:ext cx="6111290" cy="7209012"/>
          </a:xfrm>
        </p:spPr>
      </p:pic>
    </p:spTree>
    <p:extLst>
      <p:ext uri="{BB962C8B-B14F-4D97-AF65-F5344CB8AC3E}">
        <p14:creationId xmlns:p14="http://schemas.microsoft.com/office/powerpoint/2010/main" val="3164954379"/>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8">
            <a:extLst>
              <a:ext uri="{FF2B5EF4-FFF2-40B4-BE49-F238E27FC236}">
                <a16:creationId xmlns:a16="http://schemas.microsoft.com/office/drawing/2014/main" id="{A8D67D99-CC8B-4F1B-802F-1A24A33B0C41}"/>
              </a:ext>
              <a:ext uri="{C183D7F6-B498-43B3-948B-1728B52AA6E4}">
                <adec:decorative xmlns:adec="http://schemas.microsoft.com/office/drawing/2017/decorative" val="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a:ext>
            </a:extLst>
          </a:blip>
          <a:srcRect/>
          <a:stretch/>
        </p:blipFill>
        <p:spPr>
          <a:xfrm>
            <a:off x="5334000" y="0"/>
            <a:ext cx="6858000" cy="6858000"/>
          </a:xfrm>
          <a:prstGeom prst="rect">
            <a:avLst/>
          </a:prstGeom>
        </p:spPr>
      </p:pic>
      <p:sp>
        <p:nvSpPr>
          <p:cNvPr id="19" name="Rectangle 18">
            <a:extLst>
              <a:ext uri="{FF2B5EF4-FFF2-40B4-BE49-F238E27FC236}">
                <a16:creationId xmlns:a16="http://schemas.microsoft.com/office/drawing/2014/main" id="{204ACB67-9531-B644-8EE5-6C8B234E5C05}"/>
              </a:ext>
              <a:ext uri="{C183D7F6-B498-43B3-948B-1728B52AA6E4}">
                <adec:decorative xmlns:adec="http://schemas.microsoft.com/office/drawing/2017/decorative" val="1"/>
              </a:ext>
            </a:extLst>
          </p:cNvPr>
          <p:cNvSpPr/>
          <p:nvPr/>
        </p:nvSpPr>
        <p:spPr bwMode="auto">
          <a:xfrm>
            <a:off x="0" y="0"/>
            <a:ext cx="13245220" cy="6858000"/>
          </a:xfrm>
          <a:prstGeom prst="rect">
            <a:avLst/>
          </a:prstGeom>
          <a:gradFill flip="none" rotWithShape="1">
            <a:gsLst>
              <a:gs pos="69000">
                <a:srgbClr val="000000">
                  <a:alpha val="20000"/>
                </a:srgbClr>
              </a:gs>
              <a:gs pos="38000">
                <a:srgbClr val="000000"/>
              </a:gs>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9922F2B9-C87D-407C-A1EE-615CB232F138}"/>
              </a:ext>
            </a:extLst>
          </p:cNvPr>
          <p:cNvSpPr>
            <a:spLocks noGrp="1"/>
          </p:cNvSpPr>
          <p:nvPr>
            <p:ph type="title"/>
          </p:nvPr>
        </p:nvSpPr>
        <p:spPr>
          <a:xfrm>
            <a:off x="449713" y="457200"/>
            <a:ext cx="11018520" cy="1107996"/>
          </a:xfrm>
        </p:spPr>
        <p:txBody>
          <a:bodyPr/>
          <a:lstStyle/>
          <a:p>
            <a:r>
              <a:rPr lang="en-US" err="1">
                <a:solidFill>
                  <a:schemeClr val="bg1"/>
                </a:solidFill>
              </a:rPr>
              <a:t>GeekWire</a:t>
            </a:r>
            <a:r>
              <a:rPr lang="en-US">
                <a:solidFill>
                  <a:schemeClr val="bg1"/>
                </a:solidFill>
              </a:rPr>
              <a:t> is serves 2 million readers </a:t>
            </a:r>
            <a:br>
              <a:rPr lang="en-US">
                <a:solidFill>
                  <a:schemeClr val="bg1"/>
                </a:solidFill>
              </a:rPr>
            </a:br>
            <a:r>
              <a:rPr lang="en-US">
                <a:solidFill>
                  <a:schemeClr val="bg1"/>
                </a:solidFill>
              </a:rPr>
              <a:t>worldwide with Azure Database for MySQL</a:t>
            </a:r>
          </a:p>
        </p:txBody>
      </p:sp>
      <p:sp>
        <p:nvSpPr>
          <p:cNvPr id="10" name="TextBox 9">
            <a:extLst>
              <a:ext uri="{FF2B5EF4-FFF2-40B4-BE49-F238E27FC236}">
                <a16:creationId xmlns:a16="http://schemas.microsoft.com/office/drawing/2014/main" id="{D3CA6C54-8A50-46F5-BE59-BB7FBF4A4027}"/>
              </a:ext>
            </a:extLst>
          </p:cNvPr>
          <p:cNvSpPr txBox="1"/>
          <p:nvPr/>
        </p:nvSpPr>
        <p:spPr>
          <a:xfrm>
            <a:off x="362660" y="2043583"/>
            <a:ext cx="15981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Challenge</a:t>
            </a:r>
          </a:p>
        </p:txBody>
      </p:sp>
      <p:sp>
        <p:nvSpPr>
          <p:cNvPr id="8" name="Rectangle 7">
            <a:extLst>
              <a:ext uri="{FF2B5EF4-FFF2-40B4-BE49-F238E27FC236}">
                <a16:creationId xmlns:a16="http://schemas.microsoft.com/office/drawing/2014/main" id="{4CEF0043-ABDC-43B4-9384-C4861BE785B6}"/>
              </a:ext>
            </a:extLst>
          </p:cNvPr>
          <p:cNvSpPr/>
          <p:nvPr/>
        </p:nvSpPr>
        <p:spPr>
          <a:xfrm>
            <a:off x="362659" y="2287458"/>
            <a:ext cx="1738587" cy="738664"/>
          </a:xfrm>
          <a:prstGeom prst="rect">
            <a:avLst/>
          </a:prstGeom>
          <a:noFill/>
          <a:ln w="10795" cap="flat" cmpd="sng" algn="ctr">
            <a:noFill/>
            <a:prstDash val="solid"/>
          </a:ln>
          <a:effectLst/>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Traffic increases led to performance concerns</a:t>
            </a:r>
          </a:p>
        </p:txBody>
      </p:sp>
      <p:sp>
        <p:nvSpPr>
          <p:cNvPr id="11" name="TextBox 10">
            <a:extLst>
              <a:ext uri="{FF2B5EF4-FFF2-40B4-BE49-F238E27FC236}">
                <a16:creationId xmlns:a16="http://schemas.microsoft.com/office/drawing/2014/main" id="{5BF6A40D-3733-4C9E-9C86-7A65D9602EFD}"/>
              </a:ext>
            </a:extLst>
          </p:cNvPr>
          <p:cNvSpPr txBox="1"/>
          <p:nvPr/>
        </p:nvSpPr>
        <p:spPr>
          <a:xfrm>
            <a:off x="2479001" y="2043583"/>
            <a:ext cx="15981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Solution</a:t>
            </a:r>
          </a:p>
        </p:txBody>
      </p:sp>
      <p:sp>
        <p:nvSpPr>
          <p:cNvPr id="13" name="Rectangle 12">
            <a:extLst>
              <a:ext uri="{FF2B5EF4-FFF2-40B4-BE49-F238E27FC236}">
                <a16:creationId xmlns:a16="http://schemas.microsoft.com/office/drawing/2014/main" id="{F78B1B57-60A9-4401-8803-44F86157D2E4}"/>
              </a:ext>
            </a:extLst>
          </p:cNvPr>
          <p:cNvSpPr/>
          <p:nvPr/>
        </p:nvSpPr>
        <p:spPr>
          <a:xfrm>
            <a:off x="2479001" y="2287458"/>
            <a:ext cx="2218964" cy="738664"/>
          </a:xfrm>
          <a:prstGeom prst="rect">
            <a:avLst/>
          </a:prstGeom>
          <a:noFill/>
          <a:ln w="10795" cap="flat" cmpd="sng" algn="ctr">
            <a:noFill/>
            <a:prstDash val="solid"/>
          </a:ln>
          <a:effectLst/>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M</a:t>
            </a:r>
            <a:r>
              <a:rPr kumimoji="0" lang="en-US" sz="1400" b="0" i="0" u="none" strike="noStrike" kern="0" cap="none" spc="0" normalizeH="0" baseline="0" noProof="0" err="1">
                <a:ln>
                  <a:noFill/>
                </a:ln>
                <a:solidFill>
                  <a:srgbClr val="FFFFFF"/>
                </a:solidFill>
                <a:effectLst/>
                <a:uLnTx/>
                <a:uFillTx/>
                <a:latin typeface="Segoe UI" panose="020B0502040204020203" pitchFamily="34" charset="0"/>
                <a:ea typeface="+mn-ea"/>
                <a:cs typeface="Segoe UI" panose="020B0502040204020203" pitchFamily="34" charset="0"/>
              </a:rPr>
              <a:t>igrate</a:t>
            </a: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from WordPress site to Azure Database for MySQL</a:t>
            </a:r>
            <a:endParaRPr kumimoji="0" lang="en-US" sz="1400" b="1"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TextBox 11">
            <a:extLst>
              <a:ext uri="{FF2B5EF4-FFF2-40B4-BE49-F238E27FC236}">
                <a16:creationId xmlns:a16="http://schemas.microsoft.com/office/drawing/2014/main" id="{4C74EA4C-56CF-4CBE-88B8-D068BB59B5BF}"/>
              </a:ext>
            </a:extLst>
          </p:cNvPr>
          <p:cNvSpPr txBox="1"/>
          <p:nvPr/>
        </p:nvSpPr>
        <p:spPr>
          <a:xfrm>
            <a:off x="5075721" y="2043583"/>
            <a:ext cx="15981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50E6FF"/>
                </a:solidFill>
                <a:effectLst/>
                <a:uLnTx/>
                <a:uFillTx/>
                <a:latin typeface="Segoe UI Semibold" panose="020B0502040204020203" pitchFamily="34" charset="0"/>
                <a:ea typeface="+mn-ea"/>
                <a:cs typeface="Segoe UI Semibold" panose="020B0502040204020203" pitchFamily="34" charset="0"/>
              </a:rPr>
              <a:t>Outcome</a:t>
            </a:r>
          </a:p>
        </p:txBody>
      </p:sp>
      <p:sp>
        <p:nvSpPr>
          <p:cNvPr id="14" name="Rectangle 13">
            <a:extLst>
              <a:ext uri="{FF2B5EF4-FFF2-40B4-BE49-F238E27FC236}">
                <a16:creationId xmlns:a16="http://schemas.microsoft.com/office/drawing/2014/main" id="{460A4CEC-C738-4034-85B7-ECCFCC6D17B6}"/>
              </a:ext>
            </a:extLst>
          </p:cNvPr>
          <p:cNvSpPr/>
          <p:nvPr/>
        </p:nvSpPr>
        <p:spPr>
          <a:xfrm>
            <a:off x="5075721" y="2287458"/>
            <a:ext cx="2447293" cy="523220"/>
          </a:xfrm>
          <a:prstGeom prst="rect">
            <a:avLst/>
          </a:prstGeom>
          <a:noFill/>
          <a:ln w="10795" cap="flat" cmpd="sng" algn="ctr">
            <a:noFill/>
            <a:prstDash val="solid"/>
          </a:ln>
          <a:effectLst/>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14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On-demand scaling and 45% reduction in costs</a:t>
            </a:r>
          </a:p>
        </p:txBody>
      </p:sp>
      <p:grpSp>
        <p:nvGrpSpPr>
          <p:cNvPr id="3" name="Group 2">
            <a:extLst>
              <a:ext uri="{FF2B5EF4-FFF2-40B4-BE49-F238E27FC236}">
                <a16:creationId xmlns:a16="http://schemas.microsoft.com/office/drawing/2014/main" id="{866DCFC7-C322-41A4-B871-344BC3B4DDF0}"/>
              </a:ext>
              <a:ext uri="{C183D7F6-B498-43B3-948B-1728B52AA6E4}">
                <adec:decorative xmlns:adec="http://schemas.microsoft.com/office/drawing/2017/decorative" val="1"/>
              </a:ext>
            </a:extLst>
          </p:cNvPr>
          <p:cNvGrpSpPr/>
          <p:nvPr/>
        </p:nvGrpSpPr>
        <p:grpSpPr>
          <a:xfrm>
            <a:off x="2010001" y="2145552"/>
            <a:ext cx="2902724" cy="827637"/>
            <a:chOff x="1798265" y="1912074"/>
            <a:chExt cx="2121765" cy="827637"/>
          </a:xfrm>
        </p:grpSpPr>
        <p:sp>
          <p:nvSpPr>
            <p:cNvPr id="16" name="Diamond 50">
              <a:extLst>
                <a:ext uri="{FF2B5EF4-FFF2-40B4-BE49-F238E27FC236}">
                  <a16:creationId xmlns:a16="http://schemas.microsoft.com/office/drawing/2014/main" id="{29868C89-2FDD-430F-8EA8-9DFB1F3B0A56}"/>
                </a:ext>
              </a:extLst>
            </p:cNvPr>
            <p:cNvSpPr/>
            <p:nvPr/>
          </p:nvSpPr>
          <p:spPr>
            <a:xfrm>
              <a:off x="1798265" y="1912074"/>
              <a:ext cx="187013" cy="8276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7" name="Diamond 50">
              <a:extLst>
                <a:ext uri="{FF2B5EF4-FFF2-40B4-BE49-F238E27FC236}">
                  <a16:creationId xmlns:a16="http://schemas.microsoft.com/office/drawing/2014/main" id="{36712490-9961-45DF-9F93-53A127ADFD5E}"/>
                </a:ext>
              </a:extLst>
            </p:cNvPr>
            <p:cNvSpPr/>
            <p:nvPr/>
          </p:nvSpPr>
          <p:spPr>
            <a:xfrm>
              <a:off x="3733017" y="1912074"/>
              <a:ext cx="187013" cy="827637"/>
            </a:xfrm>
            <a:custGeom>
              <a:avLst/>
              <a:gdLst>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0 w 914400"/>
                <a:gd name="connsiteY4" fmla="*/ 45720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4" fmla="*/ 91440 w 914400"/>
                <a:gd name="connsiteY4" fmla="*/ 548640 h 914400"/>
                <a:gd name="connsiteX0" fmla="*/ 0 w 914400"/>
                <a:gd name="connsiteY0" fmla="*/ 457200 h 914400"/>
                <a:gd name="connsiteX1" fmla="*/ 457200 w 914400"/>
                <a:gd name="connsiteY1" fmla="*/ 0 h 914400"/>
                <a:gd name="connsiteX2" fmla="*/ 914400 w 914400"/>
                <a:gd name="connsiteY2" fmla="*/ 457200 h 914400"/>
                <a:gd name="connsiteX3" fmla="*/ 457200 w 914400"/>
                <a:gd name="connsiteY3" fmla="*/ 914400 h 914400"/>
                <a:gd name="connsiteX0" fmla="*/ 0 w 457200"/>
                <a:gd name="connsiteY0" fmla="*/ 0 h 914400"/>
                <a:gd name="connsiteX1" fmla="*/ 457200 w 457200"/>
                <a:gd name="connsiteY1" fmla="*/ 457200 h 914400"/>
                <a:gd name="connsiteX2" fmla="*/ 0 w 457200"/>
                <a:gd name="connsiteY2" fmla="*/ 914400 h 914400"/>
              </a:gdLst>
              <a:ahLst/>
              <a:cxnLst>
                <a:cxn ang="0">
                  <a:pos x="connsiteX0" y="connsiteY0"/>
                </a:cxn>
                <a:cxn ang="0">
                  <a:pos x="connsiteX1" y="connsiteY1"/>
                </a:cxn>
                <a:cxn ang="0">
                  <a:pos x="connsiteX2" y="connsiteY2"/>
                </a:cxn>
              </a:cxnLst>
              <a:rect l="l" t="t" r="r" b="b"/>
              <a:pathLst>
                <a:path w="457200" h="914400">
                  <a:moveTo>
                    <a:pt x="0" y="0"/>
                  </a:moveTo>
                  <a:lnTo>
                    <a:pt x="457200" y="457200"/>
                  </a:lnTo>
                  <a:lnTo>
                    <a:pt x="0" y="914400"/>
                  </a:lnTo>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 name="Text Placeholder 5">
            <a:extLst>
              <a:ext uri="{FF2B5EF4-FFF2-40B4-BE49-F238E27FC236}">
                <a16:creationId xmlns:a16="http://schemas.microsoft.com/office/drawing/2014/main" id="{14880814-5454-9C40-B37F-B4DE1B9EA8CA}"/>
              </a:ext>
            </a:extLst>
          </p:cNvPr>
          <p:cNvSpPr>
            <a:spLocks noGrp="1"/>
          </p:cNvSpPr>
          <p:nvPr>
            <p:ph type="body" sz="quarter" idx="10"/>
          </p:nvPr>
        </p:nvSpPr>
        <p:spPr>
          <a:xfrm>
            <a:off x="449713" y="3608576"/>
            <a:ext cx="4701709" cy="1184940"/>
          </a:xfrm>
        </p:spPr>
        <p:txBody>
          <a:bodyPr/>
          <a:lstStyle/>
          <a:p>
            <a:r>
              <a:rPr lang="en-US" sz="1400">
                <a:solidFill>
                  <a:schemeClr val="bg1"/>
                </a:solidFill>
                <a:latin typeface="Segoe UI Semibold" panose="020B0502040204020203" pitchFamily="34" charset="0"/>
                <a:cs typeface="Segoe UI Semibold" panose="020B0502040204020203" pitchFamily="34" charset="0"/>
              </a:rPr>
              <a:t>“Our page load times are very low, and we're able to do it on a more powerful and scalable infrastructure that costs us 45 percent less.”</a:t>
            </a:r>
          </a:p>
          <a:p>
            <a:pPr lvl="1" algn="r">
              <a:spcBef>
                <a:spcPts val="1800"/>
              </a:spcBef>
            </a:pPr>
            <a:r>
              <a:rPr lang="en-US" sz="1000">
                <a:solidFill>
                  <a:schemeClr val="bg1"/>
                </a:solidFill>
                <a:latin typeface="Segoe UI Semibold" panose="020B0502040204020203" pitchFamily="34" charset="0"/>
                <a:cs typeface="Segoe UI Semibold" panose="020B0502040204020203" pitchFamily="34" charset="0"/>
              </a:rPr>
              <a:t>Kevin </a:t>
            </a:r>
            <a:r>
              <a:rPr lang="en-US" sz="1000" err="1">
                <a:solidFill>
                  <a:schemeClr val="bg1"/>
                </a:solidFill>
                <a:latin typeface="Segoe UI Semibold" panose="020B0502040204020203" pitchFamily="34" charset="0"/>
                <a:cs typeface="Segoe UI Semibold" panose="020B0502040204020203" pitchFamily="34" charset="0"/>
              </a:rPr>
              <a:t>Lisota</a:t>
            </a:r>
            <a:br>
              <a:rPr lang="en-US" sz="1000">
                <a:solidFill>
                  <a:schemeClr val="bg1"/>
                </a:solidFill>
                <a:latin typeface="Segoe UI Semibold" panose="020B0502040204020203" pitchFamily="34" charset="0"/>
                <a:cs typeface="Segoe UI Semibold" panose="020B0502040204020203" pitchFamily="34" charset="0"/>
              </a:rPr>
            </a:br>
            <a:r>
              <a:rPr lang="en-US" sz="1000">
                <a:solidFill>
                  <a:schemeClr val="bg1"/>
                </a:solidFill>
                <a:cs typeface="Segoe UI Semibold" panose="020B0502040204020203" pitchFamily="34" charset="0"/>
              </a:rPr>
              <a:t>Web Developer</a:t>
            </a:r>
          </a:p>
        </p:txBody>
      </p:sp>
      <p:pic>
        <p:nvPicPr>
          <p:cNvPr id="20" name="Picture 19" descr="geekwire logo">
            <a:extLst>
              <a:ext uri="{FF2B5EF4-FFF2-40B4-BE49-F238E27FC236}">
                <a16:creationId xmlns:a16="http://schemas.microsoft.com/office/drawing/2014/main" id="{76F1315E-A6C5-461C-8E89-FE85E290B1D2}"/>
              </a:ext>
            </a:extLst>
          </p:cNvPr>
          <p:cNvPicPr/>
          <p:nvPr/>
        </p:nvPicPr>
        <p:blipFill>
          <a:blip r:embed="rId5" cstate="screen">
            <a:extLst>
              <a:ext uri="{28A0092B-C50C-407E-A947-70E740481C1C}">
                <a14:useLocalDpi xmlns:a14="http://schemas.microsoft.com/office/drawing/2010/main"/>
              </a:ext>
            </a:extLst>
          </a:blip>
          <a:srcRect/>
          <a:stretch>
            <a:fillRect/>
          </a:stretch>
        </p:blipFill>
        <p:spPr bwMode="auto">
          <a:xfrm>
            <a:off x="432073" y="5939010"/>
            <a:ext cx="1868170" cy="409575"/>
          </a:xfrm>
          <a:prstGeom prst="rect">
            <a:avLst/>
          </a:prstGeom>
          <a:noFill/>
          <a:ln>
            <a:noFill/>
          </a:ln>
        </p:spPr>
      </p:pic>
    </p:spTree>
    <p:extLst>
      <p:ext uri="{BB962C8B-B14F-4D97-AF65-F5344CB8AC3E}">
        <p14:creationId xmlns:p14="http://schemas.microsoft.com/office/powerpoint/2010/main" val="1784561650"/>
      </p:ext>
    </p:extLst>
  </p:cSld>
  <p:clrMapOvr>
    <a:masterClrMapping/>
  </p:clrMapOvr>
  <p:transition advTm="80248">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B4E2C-3C21-470B-ACCE-659AB10229F7}"/>
              </a:ext>
            </a:extLst>
          </p:cNvPr>
          <p:cNvSpPr>
            <a:spLocks noGrp="1"/>
          </p:cNvSpPr>
          <p:nvPr>
            <p:ph type="title"/>
          </p:nvPr>
        </p:nvSpPr>
        <p:spPr>
          <a:xfrm>
            <a:off x="588263" y="457200"/>
            <a:ext cx="5037194" cy="1969770"/>
          </a:xfrm>
        </p:spPr>
        <p:txBody>
          <a:bodyPr/>
          <a:lstStyle/>
          <a:p>
            <a:r>
              <a:rPr lang="en-US"/>
              <a:t>Symantec migrates Cassandra data and discovers 40% savings and more reliability</a:t>
            </a:r>
          </a:p>
        </p:txBody>
      </p:sp>
      <p:sp>
        <p:nvSpPr>
          <p:cNvPr id="4" name="Text Placeholder 3">
            <a:extLst>
              <a:ext uri="{FF2B5EF4-FFF2-40B4-BE49-F238E27FC236}">
                <a16:creationId xmlns:a16="http://schemas.microsoft.com/office/drawing/2014/main" id="{CEE0984C-F96C-4D26-AAA2-20BB39A8AEC8}"/>
              </a:ext>
            </a:extLst>
          </p:cNvPr>
          <p:cNvSpPr>
            <a:spLocks noGrp="1"/>
          </p:cNvSpPr>
          <p:nvPr>
            <p:ph type="body" sz="quarter" idx="11"/>
          </p:nvPr>
        </p:nvSpPr>
        <p:spPr>
          <a:xfrm>
            <a:off x="584200" y="2798763"/>
            <a:ext cx="5037138" cy="2585323"/>
          </a:xfrm>
        </p:spPr>
        <p:txBody>
          <a:bodyPr/>
          <a:lstStyle/>
          <a:p>
            <a:pPr lvl="0"/>
            <a:r>
              <a:rPr lang="en-CA">
                <a:solidFill>
                  <a:schemeClr val="tx1"/>
                </a:solidFill>
              </a:rPr>
              <a:t>Challenge</a:t>
            </a:r>
          </a:p>
          <a:p>
            <a:pPr lvl="1"/>
            <a:r>
              <a:rPr lang="en-US"/>
              <a:t>Symantec was managing their storage and Cassandra databases within their own datacenters, which was both costly and time-consuming to prevision resources.</a:t>
            </a:r>
          </a:p>
          <a:p>
            <a:pPr lvl="0"/>
            <a:r>
              <a:rPr lang="en-CA">
                <a:solidFill>
                  <a:schemeClr val="tx1"/>
                </a:solidFill>
              </a:rPr>
              <a:t>Solution</a:t>
            </a:r>
          </a:p>
          <a:p>
            <a:pPr lvl="1"/>
            <a:r>
              <a:rPr lang="en-US"/>
              <a:t>Azure Cosmos DB delivered: </a:t>
            </a:r>
          </a:p>
          <a:p>
            <a:pPr marL="285750" lvl="1" indent="-285750">
              <a:buFont typeface="Arial" panose="020B0604020202020204" pitchFamily="34" charset="0"/>
              <a:buChar char="•"/>
            </a:pPr>
            <a:r>
              <a:rPr lang="en-US"/>
              <a:t>Seamless migration with </a:t>
            </a:r>
            <a:r>
              <a:rPr lang="en-US" b="1"/>
              <a:t>Azure Cosmos DB Cassandra API</a:t>
            </a:r>
          </a:p>
          <a:p>
            <a:pPr marL="285750" lvl="1" indent="-285750">
              <a:buFont typeface="Arial" panose="020B0604020202020204" pitchFamily="34" charset="0"/>
              <a:buChar char="•"/>
            </a:pPr>
            <a:r>
              <a:rPr lang="en-US"/>
              <a:t>40% database management savings with </a:t>
            </a:r>
            <a:r>
              <a:rPr lang="en-US" b="1"/>
              <a:t>elastic and automatic scaling </a:t>
            </a:r>
          </a:p>
          <a:p>
            <a:pPr marL="285750" lvl="1" indent="-285750">
              <a:buFont typeface="Arial" panose="020B0604020202020204" pitchFamily="34" charset="0"/>
              <a:buChar char="•"/>
            </a:pPr>
            <a:r>
              <a:rPr lang="en-US"/>
              <a:t>Ease of mind with </a:t>
            </a:r>
            <a:r>
              <a:rPr lang="en-US" b="1"/>
              <a:t>99.999% availability worldwide</a:t>
            </a:r>
          </a:p>
        </p:txBody>
      </p:sp>
      <p:pic>
        <p:nvPicPr>
          <p:cNvPr id="5122" name="Picture 2" descr="Symantec Logos">
            <a:extLst>
              <a:ext uri="{FF2B5EF4-FFF2-40B4-BE49-F238E27FC236}">
                <a16:creationId xmlns:a16="http://schemas.microsoft.com/office/drawing/2014/main" id="{5607A461-CF02-43AC-A494-75167E0D9C87}"/>
              </a:ext>
            </a:extLst>
          </p:cNvPr>
          <p:cNvPicPr>
            <a:picLocks noChangeAspect="1" noChangeArrowheads="1"/>
          </p:cNvPicPr>
          <p:nvPr/>
        </p:nvPicPr>
        <p:blipFill>
          <a:blip r:embed="rId3" cstate="screen">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591357" y="6235478"/>
            <a:ext cx="1404047" cy="32883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Placeholder 4" descr="Man works on a computer in an office">
            <a:extLst>
              <a:ext uri="{FF2B5EF4-FFF2-40B4-BE49-F238E27FC236}">
                <a16:creationId xmlns:a16="http://schemas.microsoft.com/office/drawing/2014/main" id="{7CD81358-A491-4CFC-B15C-3D951E14DB49}"/>
              </a:ext>
            </a:extLst>
          </p:cNvPr>
          <p:cNvPicPr>
            <a:picLocks noGrp="1" noChangeAspect="1"/>
          </p:cNvPicPr>
          <p:nvPr>
            <p:ph type="pic" sz="quarter" idx="10"/>
          </p:nvPr>
        </p:nvPicPr>
        <p:blipFill rotWithShape="1">
          <a:blip r:embed="rId5" cstate="screen">
            <a:extLst>
              <a:ext uri="{28A0092B-C50C-407E-A947-70E740481C1C}">
                <a14:useLocalDpi xmlns:a14="http://schemas.microsoft.com/office/drawing/2010/main"/>
              </a:ext>
            </a:extLst>
          </a:blip>
          <a:srcRect/>
          <a:stretch/>
        </p:blipFill>
        <p:spPr>
          <a:xfrm>
            <a:off x="6096000" y="0"/>
            <a:ext cx="6096000" cy="6858000"/>
          </a:xfrm>
        </p:spPr>
      </p:pic>
      <p:sp>
        <p:nvSpPr>
          <p:cNvPr id="11" name="Rectangle 10">
            <a:extLst>
              <a:ext uri="{FF2B5EF4-FFF2-40B4-BE49-F238E27FC236}">
                <a16:creationId xmlns:a16="http://schemas.microsoft.com/office/drawing/2014/main" id="{D126E530-7B54-4896-A496-772168EA7F66}"/>
              </a:ext>
            </a:extLst>
          </p:cNvPr>
          <p:cNvSpPr/>
          <p:nvPr/>
        </p:nvSpPr>
        <p:spPr bwMode="auto">
          <a:xfrm>
            <a:off x="6679355" y="4558539"/>
            <a:ext cx="4930032" cy="1713674"/>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320040" tIns="182880" rIns="320040" bIns="27432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“Now we can focus on our core competency, and we can go back to writing security components rather than managing databases.”</a:t>
            </a:r>
          </a:p>
          <a:p>
            <a:pPr marL="0" marR="0" lvl="0" indent="0" algn="r" defTabSz="932472" rtl="0" eaLnBrk="1" fontAlgn="base" latinLnBrk="0" hangingPunct="1">
              <a:lnSpc>
                <a:spcPct val="114000"/>
              </a:lnSpc>
              <a:spcBef>
                <a:spcPts val="600"/>
              </a:spcBef>
              <a:spcAft>
                <a:spcPct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Mike </a:t>
            </a:r>
            <a:r>
              <a:rPr kumimoji="0" lang="en-US" sz="1400" b="0" i="0" u="none" strike="noStrike" kern="0" cap="none" spc="0" normalizeH="0" baseline="0" noProof="0" err="1">
                <a:ln>
                  <a:noFill/>
                </a:ln>
                <a:solidFill>
                  <a:srgbClr val="50E6FF"/>
                </a:solidFill>
                <a:effectLst/>
                <a:uLnTx/>
                <a:uFillTx/>
                <a:latin typeface="Segoe UI Semibold"/>
                <a:ea typeface="Segoe UI" pitchFamily="34" charset="0"/>
                <a:cs typeface="Segoe UI" pitchFamily="34" charset="0"/>
              </a:rPr>
              <a:t>Shavell</a:t>
            </a:r>
            <a:endParaRPr kumimoji="0" lang="en-US" sz="1400" b="0"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endParaRPr>
          </a:p>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Technical Director/Architect</a:t>
            </a:r>
          </a:p>
        </p:txBody>
      </p:sp>
    </p:spTree>
    <p:extLst>
      <p:ext uri="{BB962C8B-B14F-4D97-AF65-F5344CB8AC3E}">
        <p14:creationId xmlns:p14="http://schemas.microsoft.com/office/powerpoint/2010/main" val="914342057"/>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7143A9-9C99-493E-9219-67CDAAA122DE}"/>
              </a:ext>
              <a:ext uri="{C183D7F6-B498-43B3-948B-1728B52AA6E4}">
                <adec:decorative xmlns:adec="http://schemas.microsoft.com/office/drawing/2017/decorative" val="1"/>
              </a:ext>
            </a:extLst>
          </p:cNvPr>
          <p:cNvSpPr txBox="1">
            <a:spLocks noGrp="1"/>
          </p:cNvSpPr>
          <p:nvPr>
            <p:ph type="title" idx="4294967295"/>
          </p:nvPr>
        </p:nvSpPr>
        <p:spPr>
          <a:xfrm>
            <a:off x="6530033" y="1179387"/>
            <a:ext cx="4866546" cy="31393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400" b="0" i="1" u="none" strike="noStrike" kern="1200" cap="none" spc="0" normalizeH="0" baseline="0" noProof="0">
                <a:ln>
                  <a:noFill/>
                </a:ln>
                <a:solidFill>
                  <a:schemeClr val="tx1"/>
                </a:solidFill>
                <a:effectLst/>
                <a:uLnTx/>
                <a:uFillTx/>
                <a:latin typeface="Calibri" panose="020F0502020204030204" pitchFamily="34" charset="0"/>
                <a:ea typeface="+mn-ea"/>
                <a:cs typeface="+mn-cs"/>
              </a:rPr>
              <a:t>“Synapse Link for SQL Server 2022 helps us to seamlessly replicate operational data in near real time to be able to have more powerful analytics.”</a:t>
            </a:r>
            <a:endParaRPr kumimoji="0" lang="en-US" sz="3400" b="0" i="0" u="none" strike="noStrike" kern="1200" cap="none" spc="0" normalizeH="0" baseline="0" noProof="0">
              <a:ln>
                <a:noFill/>
              </a:ln>
              <a:solidFill>
                <a:schemeClr val="tx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EF898B6-DFF0-73D4-9831-48E351BA6E33}"/>
              </a:ext>
              <a:ext uri="{C183D7F6-B498-43B3-948B-1728B52AA6E4}">
                <adec:decorative xmlns:adec="http://schemas.microsoft.com/office/drawing/2017/decorative" val="1"/>
              </a:ext>
            </a:extLst>
          </p:cNvPr>
          <p:cNvSpPr txBox="1"/>
          <p:nvPr/>
        </p:nvSpPr>
        <p:spPr>
          <a:xfrm>
            <a:off x="6801060" y="4798929"/>
            <a:ext cx="432449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pitchFamily="34" charset="0"/>
                <a:ea typeface="+mn-ea"/>
                <a:cs typeface="+mn-cs"/>
              </a:rPr>
              <a:t>-Javier Villegas, IT Director for DBA and BI Services, Mediterranean Shipping Company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2054" name="Picture 6">
            <a:extLst>
              <a:ext uri="{FF2B5EF4-FFF2-40B4-BE49-F238E27FC236}">
                <a16:creationId xmlns:a16="http://schemas.microsoft.com/office/drawing/2014/main" id="{703FE1E5-05DC-1CA6-FA5D-6FB0FB40D0CC}"/>
              </a:ext>
              <a:ext uri="{C183D7F6-B498-43B3-948B-1728B52AA6E4}">
                <adec:decorative xmlns:adec="http://schemas.microsoft.com/office/drawing/2017/decorative" val="1"/>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0" y="0"/>
            <a:ext cx="583015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AA78DBCA-938F-D13C-98B3-427E0E407E66}"/>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929" y="286681"/>
            <a:ext cx="3815843" cy="58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9993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B7143A9-9C99-493E-9219-67CDAAA122DE}"/>
              </a:ext>
              <a:ext uri="{C183D7F6-B498-43B3-948B-1728B52AA6E4}">
                <adec:decorative xmlns:adec="http://schemas.microsoft.com/office/drawing/2017/decorative" val="1"/>
              </a:ext>
            </a:extLst>
          </p:cNvPr>
          <p:cNvSpPr txBox="1">
            <a:spLocks noGrp="1"/>
          </p:cNvSpPr>
          <p:nvPr>
            <p:ph type="title" idx="4294967295"/>
          </p:nvPr>
        </p:nvSpPr>
        <p:spPr>
          <a:xfrm>
            <a:off x="6530035" y="825073"/>
            <a:ext cx="4866546" cy="393954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1" u="none" strike="noStrike" kern="1200" cap="none" spc="0" normalizeH="0" baseline="0" noProof="0">
                <a:ln>
                  <a:noFill/>
                </a:ln>
                <a:solidFill>
                  <a:schemeClr val="tx1"/>
                </a:solidFill>
                <a:effectLst/>
                <a:uLnTx/>
                <a:uFillTx/>
                <a:latin typeface="WordVisi_MSFontService"/>
                <a:ea typeface="+mn-ea"/>
                <a:cs typeface="+mn-cs"/>
              </a:rPr>
              <a:t>“With SQL Server 2022 and the arrival of Synapse Link, we can finally achieve near real-time analytics over our most important data, all without the need to build and manage complex packages and pipelines.”</a:t>
            </a:r>
            <a:endParaRPr kumimoji="0" lang="en-US" sz="3200" b="0" i="0" u="none" strike="noStrike" kern="1200" cap="none" spc="0" normalizeH="0" baseline="0" noProof="0">
              <a:ln>
                <a:noFill/>
              </a:ln>
              <a:solidFill>
                <a:schemeClr val="tx1"/>
              </a:solidFill>
              <a:effectLst/>
              <a:uLnTx/>
              <a:uFillTx/>
              <a:latin typeface="Segoe UI"/>
              <a:ea typeface="+mn-ea"/>
              <a:cs typeface="+mn-cs"/>
            </a:endParaRPr>
          </a:p>
        </p:txBody>
      </p:sp>
      <p:sp>
        <p:nvSpPr>
          <p:cNvPr id="7" name="TextBox 6">
            <a:extLst>
              <a:ext uri="{FF2B5EF4-FFF2-40B4-BE49-F238E27FC236}">
                <a16:creationId xmlns:a16="http://schemas.microsoft.com/office/drawing/2014/main" id="{8EF898B6-DFF0-73D4-9831-48E351BA6E33}"/>
              </a:ext>
              <a:ext uri="{C183D7F6-B498-43B3-948B-1728B52AA6E4}">
                <adec:decorative xmlns:adec="http://schemas.microsoft.com/office/drawing/2017/decorative" val="1"/>
              </a:ext>
            </a:extLst>
          </p:cNvPr>
          <p:cNvSpPr txBox="1"/>
          <p:nvPr/>
        </p:nvSpPr>
        <p:spPr>
          <a:xfrm>
            <a:off x="6801062" y="5177065"/>
            <a:ext cx="432449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WordVisi_MSFontService"/>
                <a:ea typeface="+mn-ea"/>
                <a:cs typeface="+mn-cs"/>
              </a:rPr>
              <a:t>-Nic Hopper, Data Architect, Atrium Underwriters  </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pic>
        <p:nvPicPr>
          <p:cNvPr id="4098" name="Picture 2">
            <a:extLst>
              <a:ext uri="{FF2B5EF4-FFF2-40B4-BE49-F238E27FC236}">
                <a16:creationId xmlns:a16="http://schemas.microsoft.com/office/drawing/2014/main" id="{33575EC7-40B6-1BCE-EDAB-4EA549399529}"/>
              </a:ext>
              <a:ext uri="{C183D7F6-B498-43B3-948B-1728B52AA6E4}">
                <adec:decorative xmlns:adec="http://schemas.microsoft.com/office/drawing/2017/decorative" val="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8001283" y="6067769"/>
            <a:ext cx="1924050" cy="4381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B109842-854C-AD33-9364-61BA636B5F60}"/>
              </a:ext>
              <a:ext uri="{C183D7F6-B498-43B3-948B-1728B52AA6E4}">
                <adec:decorative xmlns:adec="http://schemas.microsoft.com/office/drawing/2017/decorative" val="1"/>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9856" y="0"/>
            <a:ext cx="589503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9630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a:extLst>
              <a:ext uri="{FF2B5EF4-FFF2-40B4-BE49-F238E27FC236}">
                <a16:creationId xmlns:a16="http://schemas.microsoft.com/office/drawing/2014/main" id="{AA6ADAE4-1634-4A99-B20D-1452A8DEA8CA}"/>
              </a:ext>
              <a:ext uri="{C183D7F6-B498-43B3-948B-1728B52AA6E4}">
                <adec:decorative xmlns:adec="http://schemas.microsoft.com/office/drawing/2017/decorative" val="1"/>
              </a:ext>
            </a:extLst>
          </p:cNvPr>
          <p:cNvPicPr>
            <a:picLocks noGrp="1" noChangeAspect="1"/>
          </p:cNvPicPr>
          <p:nvPr>
            <p:ph type="pic" sz="quarter" idx="10"/>
          </p:nvPr>
        </p:nvPicPr>
        <p:blipFill rotWithShape="1">
          <a:blip r:embed="rId3" cstate="email">
            <a:extLst>
              <a:ext uri="{28A0092B-C50C-407E-A947-70E740481C1C}">
                <a14:useLocalDpi xmlns:a14="http://schemas.microsoft.com/office/drawing/2010/main"/>
              </a:ext>
            </a:extLst>
          </a:blip>
          <a:srcRect/>
          <a:stretch/>
        </p:blipFill>
        <p:spPr>
          <a:xfrm>
            <a:off x="-3269" y="0"/>
            <a:ext cx="6096000" cy="6858000"/>
          </a:xfrm>
        </p:spPr>
      </p:pic>
      <p:sp>
        <p:nvSpPr>
          <p:cNvPr id="17" name="Title 1">
            <a:extLst>
              <a:ext uri="{FF2B5EF4-FFF2-40B4-BE49-F238E27FC236}">
                <a16:creationId xmlns:a16="http://schemas.microsoft.com/office/drawing/2014/main" id="{CB896D98-EBBD-4120-AB97-1722427C531E}"/>
              </a:ext>
            </a:extLst>
          </p:cNvPr>
          <p:cNvSpPr>
            <a:spLocks noGrp="1"/>
          </p:cNvSpPr>
          <p:nvPr>
            <p:ph type="title"/>
          </p:nvPr>
        </p:nvSpPr>
        <p:spPr>
          <a:xfrm>
            <a:off x="6578839" y="350194"/>
            <a:ext cx="5149056" cy="1384995"/>
          </a:xfrm>
        </p:spPr>
        <p:txBody>
          <a:bodyPr/>
          <a:lstStyle/>
          <a:p>
            <a:r>
              <a:rPr lang="en-US" sz="3000"/>
              <a:t>New South Wales Health Pathology implements a large-scale digital health platform</a:t>
            </a:r>
          </a:p>
        </p:txBody>
      </p:sp>
      <p:sp>
        <p:nvSpPr>
          <p:cNvPr id="18" name="Text Placeholder 10">
            <a:extLst>
              <a:ext uri="{FF2B5EF4-FFF2-40B4-BE49-F238E27FC236}">
                <a16:creationId xmlns:a16="http://schemas.microsoft.com/office/drawing/2014/main" id="{C97E3741-49BF-483B-9B20-7B58BBCC3BF2}"/>
              </a:ext>
            </a:extLst>
          </p:cNvPr>
          <p:cNvSpPr>
            <a:spLocks noGrp="1"/>
          </p:cNvSpPr>
          <p:nvPr>
            <p:ph type="body" sz="quarter" idx="11"/>
          </p:nvPr>
        </p:nvSpPr>
        <p:spPr>
          <a:xfrm>
            <a:off x="6574776" y="1969700"/>
            <a:ext cx="5037138" cy="3958007"/>
          </a:xfrm>
        </p:spPr>
        <p:txBody>
          <a:bodyPr/>
          <a:lstStyle/>
          <a:p>
            <a:pPr lvl="0"/>
            <a:r>
              <a:rPr lang="en-CA" sz="1800"/>
              <a:t>Challenge</a:t>
            </a:r>
          </a:p>
          <a:p>
            <a:pPr lvl="1"/>
            <a:r>
              <a:rPr lang="en-US" sz="1600"/>
              <a:t>NSW Health Pathology needed to provide access to quality care across the state of New South Wales, which includes managing hundreds of millions of test results every year for over 8 million people. </a:t>
            </a:r>
          </a:p>
          <a:p>
            <a:pPr lvl="0"/>
            <a:r>
              <a:rPr lang="en-CA" sz="1800"/>
              <a:t>Solution</a:t>
            </a:r>
          </a:p>
          <a:p>
            <a:pPr lvl="1"/>
            <a:r>
              <a:rPr lang="en-US" sz="1600"/>
              <a:t>Azure Cosmos DB delivered: </a:t>
            </a:r>
          </a:p>
          <a:p>
            <a:pPr marL="285750" lvl="1" indent="-285750">
              <a:buFont typeface="Arial" panose="020B0604020202020204" pitchFamily="34" charset="0"/>
              <a:buChar char="•"/>
            </a:pPr>
            <a:r>
              <a:rPr lang="pt-BR" sz="1600"/>
              <a:t>Azure Cosmos DB API for MongoDB</a:t>
            </a:r>
            <a:r>
              <a:rPr lang="en-US" sz="1600"/>
              <a:t> to make legacy health messaging accessible at scale</a:t>
            </a:r>
          </a:p>
          <a:p>
            <a:pPr marL="285750" lvl="1" indent="-285750">
              <a:buFont typeface="Arial" panose="020B0604020202020204" pitchFamily="34" charset="0"/>
              <a:buChar char="•"/>
            </a:pPr>
            <a:r>
              <a:rPr lang="en-US" sz="1600"/>
              <a:t>Ability to store large volumes of real-time public health data in a single database</a:t>
            </a:r>
          </a:p>
          <a:p>
            <a:pPr marL="285750" lvl="1" indent="-285750">
              <a:buFont typeface="Arial" panose="020B0604020202020204" pitchFamily="34" charset="0"/>
              <a:buChar char="•"/>
            </a:pPr>
            <a:r>
              <a:rPr lang="en-US" sz="1600"/>
              <a:t>Elastic scale from 0 to 9,000 COVID tests per day</a:t>
            </a:r>
          </a:p>
          <a:p>
            <a:pPr marL="285750" lvl="1" indent="-285750">
              <a:buFont typeface="Arial" panose="020B0604020202020204" pitchFamily="34" charset="0"/>
              <a:buChar char="•"/>
            </a:pPr>
            <a:r>
              <a:rPr lang="en-US" sz="1600"/>
              <a:t>Integration with Azure Functions, Azure Kubernetes Service, Azure SQL Database, and Azure IoT Hub</a:t>
            </a:r>
          </a:p>
        </p:txBody>
      </p:sp>
      <p:pic>
        <p:nvPicPr>
          <p:cNvPr id="19" name="Picture 4" descr="NSW Health Pathology logo">
            <a:extLst>
              <a:ext uri="{FF2B5EF4-FFF2-40B4-BE49-F238E27FC236}">
                <a16:creationId xmlns:a16="http://schemas.microsoft.com/office/drawing/2014/main" id="{610E1C63-FC90-41C5-8163-E24DF93FF0A2}"/>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0376705" y="6130033"/>
            <a:ext cx="1351190" cy="57833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5C1D4178-F6A8-4983-A224-2A3F6BDAA06A}"/>
              </a:ext>
            </a:extLst>
          </p:cNvPr>
          <p:cNvSpPr/>
          <p:nvPr/>
        </p:nvSpPr>
        <p:spPr bwMode="auto">
          <a:xfrm>
            <a:off x="580086" y="3821799"/>
            <a:ext cx="4930032" cy="2450414"/>
          </a:xfrm>
          <a:prstGeom prst="rect">
            <a:avLst/>
          </a:prstGeom>
          <a:solidFill>
            <a:schemeClr val="bg1">
              <a:alpha val="80000"/>
            </a:schemeClr>
          </a:solidFill>
          <a:ln w="9525" cap="flat" cmpd="sng" algn="ctr">
            <a:noFill/>
            <a:prstDash val="solid"/>
            <a:headEnd type="none" w="med" len="med"/>
            <a:tailEnd type="none" w="med" len="med"/>
          </a:ln>
          <a:effectLst/>
        </p:spPr>
        <p:txBody>
          <a:bodyPr rot="0" spcFirstLastPara="0" vertOverflow="overflow" horzOverflow="overflow" vert="horz" wrap="square" lIns="320040" tIns="182880" rIns="320040" bIns="274320" numCol="1" spcCol="0" rtlCol="0" fromWordArt="0" anchor="b" anchorCtr="0" forceAA="0" compatLnSpc="1">
            <a:prstTxWarp prst="textNoShape">
              <a:avLst/>
            </a:prstTxWarp>
            <a:spAutoFit/>
          </a:bodyPr>
          <a:lstStyle/>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“Microsoft has supported us at critical points during ideation—helping new innovations reach a point where we can demonstrate value, building understanding and buy in from senior decision makers. It’s enabled us to take step increases in the quality of services and healthcare we provide.”</a:t>
            </a:r>
          </a:p>
          <a:p>
            <a:pPr marL="0" marR="0" lvl="0" indent="0" algn="r" defTabSz="932472" rtl="0" eaLnBrk="1" fontAlgn="base" latinLnBrk="0" hangingPunct="1">
              <a:lnSpc>
                <a:spcPct val="114000"/>
              </a:lnSpc>
              <a:spcBef>
                <a:spcPts val="600"/>
              </a:spcBef>
              <a:spcAft>
                <a:spcPct val="0"/>
              </a:spcAft>
              <a:buClrTx/>
              <a:buSzTx/>
              <a:buFontTx/>
              <a:buNone/>
              <a:tabLst/>
              <a:defRPr/>
            </a:pPr>
            <a:r>
              <a:rPr kumimoji="0" lang="en-US" sz="1400" b="0" i="0" u="none" strike="noStrike" kern="0" cap="none" spc="0" normalizeH="0" baseline="0" noProof="0">
                <a:ln>
                  <a:noFill/>
                </a:ln>
                <a:solidFill>
                  <a:srgbClr val="50E6FF"/>
                </a:solidFill>
                <a:effectLst/>
                <a:uLnTx/>
                <a:uFillTx/>
                <a:latin typeface="Segoe UI Semibold"/>
                <a:ea typeface="Segoe UI" pitchFamily="34" charset="0"/>
                <a:cs typeface="Segoe UI" pitchFamily="34" charset="0"/>
              </a:rPr>
              <a:t>Tim Eckersley</a:t>
            </a:r>
          </a:p>
          <a:p>
            <a:pPr marL="0" marR="0" lvl="0" indent="0" algn="r" defTabSz="932472" rtl="0" eaLnBrk="1" fontAlgn="base" latinLnBrk="0" hangingPunct="1">
              <a:lnSpc>
                <a:spcPct val="114000"/>
              </a:lnSpc>
              <a:spcBef>
                <a:spcPct val="0"/>
              </a:spcBef>
              <a:spcAft>
                <a:spcPct val="0"/>
              </a:spcAft>
              <a:buClrTx/>
              <a:buSzTx/>
              <a:buFontTx/>
              <a:buNone/>
              <a:tabLst/>
              <a:defRPr/>
            </a:pPr>
            <a:r>
              <a:rPr kumimoji="0" lang="en-US" sz="12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Enterprise Architect</a:t>
            </a:r>
          </a:p>
        </p:txBody>
      </p:sp>
    </p:spTree>
    <p:extLst>
      <p:ext uri="{BB962C8B-B14F-4D97-AF65-F5344CB8AC3E}">
        <p14:creationId xmlns:p14="http://schemas.microsoft.com/office/powerpoint/2010/main" val="317912510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98535-FE2E-0B62-1903-A0C4F20F4145}"/>
              </a:ext>
              <a:ext uri="{C183D7F6-B498-43B3-948B-1728B52AA6E4}">
                <adec:decorative xmlns:adec="http://schemas.microsoft.com/office/drawing/2017/decorative" val="1"/>
              </a:ext>
            </a:extLst>
          </p:cNvPr>
          <p:cNvSpPr>
            <a:spLocks noGrp="1"/>
          </p:cNvSpPr>
          <p:nvPr>
            <p:ph type="title"/>
          </p:nvPr>
        </p:nvSpPr>
        <p:spPr/>
        <p:txBody>
          <a:bodyPr/>
          <a:lstStyle/>
          <a:p>
            <a:r>
              <a:rPr lang="en-US" dirty="0"/>
              <a:t>Today’s </a:t>
            </a:r>
            <a:br>
              <a:rPr lang="en-US" dirty="0"/>
            </a:br>
            <a:r>
              <a:rPr lang="en-US" dirty="0"/>
              <a:t>data realities</a:t>
            </a:r>
          </a:p>
        </p:txBody>
      </p:sp>
      <p:sp>
        <p:nvSpPr>
          <p:cNvPr id="6" name="Content Placeholder 5">
            <a:extLst>
              <a:ext uri="{FF2B5EF4-FFF2-40B4-BE49-F238E27FC236}">
                <a16:creationId xmlns:a16="http://schemas.microsoft.com/office/drawing/2014/main" id="{3DAB69AE-CF9E-4546-F687-F30FAE484561}"/>
              </a:ext>
              <a:ext uri="{C183D7F6-B498-43B3-948B-1728B52AA6E4}">
                <adec:decorative xmlns:adec="http://schemas.microsoft.com/office/drawing/2017/decorative" val="1"/>
              </a:ext>
            </a:extLst>
          </p:cNvPr>
          <p:cNvSpPr txBox="1">
            <a:spLocks/>
          </p:cNvSpPr>
          <p:nvPr/>
        </p:nvSpPr>
        <p:spPr>
          <a:xfrm>
            <a:off x="616970" y="2043432"/>
            <a:ext cx="3466510" cy="551696"/>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What </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data</a:t>
            </a:r>
            <a:r>
              <a:rPr kumimoji="0" lang="en-US" sz="20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do I have?</a:t>
            </a: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7" name="Content Placeholder 6">
            <a:extLst>
              <a:ext uri="{FF2B5EF4-FFF2-40B4-BE49-F238E27FC236}">
                <a16:creationId xmlns:a16="http://schemas.microsoft.com/office/drawing/2014/main" id="{D2EF2EAC-3DD1-721D-D4A5-80F0052BA0D3}"/>
              </a:ext>
              <a:ext uri="{C183D7F6-B498-43B3-948B-1728B52AA6E4}">
                <adec:decorative xmlns:adec="http://schemas.microsoft.com/office/drawing/2017/decorative" val="1"/>
              </a:ext>
            </a:extLst>
          </p:cNvPr>
          <p:cNvSpPr txBox="1">
            <a:spLocks/>
          </p:cNvSpPr>
          <p:nvPr/>
        </p:nvSpPr>
        <p:spPr>
          <a:xfrm>
            <a:off x="612035" y="2787042"/>
            <a:ext cx="2951327" cy="399062"/>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Is it </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trustworthy?</a:t>
            </a: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8" name="Content Placeholder 7">
            <a:extLst>
              <a:ext uri="{FF2B5EF4-FFF2-40B4-BE49-F238E27FC236}">
                <a16:creationId xmlns:a16="http://schemas.microsoft.com/office/drawing/2014/main" id="{A5C8D08A-4337-137B-A6E5-9DDD3B79B6FB}"/>
              </a:ext>
              <a:ext uri="{C183D7F6-B498-43B3-948B-1728B52AA6E4}">
                <adec:decorative xmlns:adec="http://schemas.microsoft.com/office/drawing/2017/decorative" val="1"/>
              </a:ext>
            </a:extLst>
          </p:cNvPr>
          <p:cNvSpPr txBox="1">
            <a:spLocks/>
          </p:cNvSpPr>
          <p:nvPr/>
        </p:nvSpPr>
        <p:spPr>
          <a:xfrm>
            <a:off x="617647" y="3528944"/>
            <a:ext cx="4283837" cy="615553"/>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Can people access the data</a:t>
            </a:r>
            <a:r>
              <a:rPr kumimoji="0" lang="en-US" sz="20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 needed</a:t>
            </a:r>
            <a:br>
              <a:rPr kumimoji="0" lang="en-US" sz="20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to make the right decisions?</a:t>
            </a: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9" name="Content Placeholder 8">
            <a:extLst>
              <a:ext uri="{FF2B5EF4-FFF2-40B4-BE49-F238E27FC236}">
                <a16:creationId xmlns:a16="http://schemas.microsoft.com/office/drawing/2014/main" id="{624BDC99-53C7-C34B-BAEC-0853E548ACC4}"/>
              </a:ext>
              <a:ext uri="{C183D7F6-B498-43B3-948B-1728B52AA6E4}">
                <adec:decorative xmlns:adec="http://schemas.microsoft.com/office/drawing/2017/decorative" val="1"/>
              </a:ext>
            </a:extLst>
          </p:cNvPr>
          <p:cNvSpPr txBox="1">
            <a:spLocks/>
          </p:cNvSpPr>
          <p:nvPr/>
        </p:nvSpPr>
        <p:spPr>
          <a:xfrm>
            <a:off x="617646" y="4487337"/>
            <a:ext cx="4283837" cy="662871"/>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How can I </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enable faster</a:t>
            </a:r>
            <a:b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b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business insights?</a:t>
            </a: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10" name="Content Placeholder 9">
            <a:extLst>
              <a:ext uri="{FF2B5EF4-FFF2-40B4-BE49-F238E27FC236}">
                <a16:creationId xmlns:a16="http://schemas.microsoft.com/office/drawing/2014/main" id="{E0E4F26F-D7F1-FA80-E0AE-B66FD693FD79}"/>
              </a:ext>
              <a:ext uri="{C183D7F6-B498-43B3-948B-1728B52AA6E4}">
                <adec:decorative xmlns:adec="http://schemas.microsoft.com/office/drawing/2017/decorative" val="1"/>
              </a:ext>
            </a:extLst>
          </p:cNvPr>
          <p:cNvSpPr txBox="1">
            <a:spLocks/>
          </p:cNvSpPr>
          <p:nvPr/>
        </p:nvSpPr>
        <p:spPr>
          <a:xfrm>
            <a:off x="619617" y="5493049"/>
            <a:ext cx="4378263" cy="233868"/>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20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What’s my </a:t>
            </a:r>
            <a:r>
              <a:rPr kumimoji="0" lang="en-US" sz="2000" b="0" i="0" u="none" strike="noStrike" kern="1200" cap="none" spc="0" normalizeH="0" baseline="0" noProof="0" dirty="0">
                <a:ln>
                  <a:noFill/>
                </a:ln>
                <a:gradFill>
                  <a:gsLst>
                    <a:gs pos="98947">
                      <a:srgbClr val="50E6FF"/>
                    </a:gs>
                    <a:gs pos="74000">
                      <a:srgbClr val="50E6FF"/>
                    </a:gs>
                  </a:gsLst>
                  <a:lin ang="18900000" scaled="1"/>
                </a:gradFill>
                <a:effectLst/>
                <a:uLnTx/>
                <a:uFillTx/>
                <a:latin typeface="Segoe UI Semibold"/>
                <a:ea typeface="+mn-ea"/>
                <a:cs typeface="Segoe UI" panose="020B0502040204020203" pitchFamily="34" charset="0"/>
              </a:rPr>
              <a:t>compliance exposure?</a:t>
            </a:r>
            <a:endParaRPr kumimoji="0" lang="en-US" sz="28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5" name="TextBox 4">
            <a:extLst>
              <a:ext uri="{FF2B5EF4-FFF2-40B4-BE49-F238E27FC236}">
                <a16:creationId xmlns:a16="http://schemas.microsoft.com/office/drawing/2014/main" id="{693F765B-B08A-677A-3EDB-97F94EF939D8}"/>
              </a:ext>
              <a:ext uri="{C183D7F6-B498-43B3-948B-1728B52AA6E4}">
                <adec:decorative xmlns:adec="http://schemas.microsoft.com/office/drawing/2017/decorative" val="1"/>
              </a:ext>
            </a:extLst>
          </p:cNvPr>
          <p:cNvSpPr txBox="1"/>
          <p:nvPr/>
        </p:nvSpPr>
        <p:spPr>
          <a:xfrm>
            <a:off x="7308230" y="465577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11" name="Group 10">
            <a:extLst>
              <a:ext uri="{FF2B5EF4-FFF2-40B4-BE49-F238E27FC236}">
                <a16:creationId xmlns:a16="http://schemas.microsoft.com/office/drawing/2014/main" id="{9D6339FB-DE45-7A6A-258D-5A52DEED0E0A}"/>
              </a:ext>
              <a:ext uri="{C183D7F6-B498-43B3-948B-1728B52AA6E4}">
                <adec:decorative xmlns:adec="http://schemas.microsoft.com/office/drawing/2017/decorative" val="1"/>
              </a:ext>
            </a:extLst>
          </p:cNvPr>
          <p:cNvGrpSpPr/>
          <p:nvPr/>
        </p:nvGrpSpPr>
        <p:grpSpPr>
          <a:xfrm>
            <a:off x="6102348" y="2412657"/>
            <a:ext cx="5789172" cy="4152227"/>
            <a:chOff x="12204695" y="4825313"/>
            <a:chExt cx="11578344" cy="8304454"/>
          </a:xfrm>
        </p:grpSpPr>
        <p:grpSp>
          <p:nvGrpSpPr>
            <p:cNvPr id="12" name="Group 11">
              <a:extLst>
                <a:ext uri="{FF2B5EF4-FFF2-40B4-BE49-F238E27FC236}">
                  <a16:creationId xmlns:a16="http://schemas.microsoft.com/office/drawing/2014/main" id="{C1A88194-5B32-5EBF-090B-4AF3E9B9EB3E}"/>
                </a:ext>
              </a:extLst>
            </p:cNvPr>
            <p:cNvGrpSpPr/>
            <p:nvPr/>
          </p:nvGrpSpPr>
          <p:grpSpPr>
            <a:xfrm>
              <a:off x="12458606" y="7568068"/>
              <a:ext cx="11324433" cy="5561699"/>
              <a:chOff x="12458606" y="7568068"/>
              <a:chExt cx="11324433" cy="5561699"/>
            </a:xfrm>
          </p:grpSpPr>
          <p:sp>
            <p:nvSpPr>
              <p:cNvPr id="17" name="Freeform: Shape 16">
                <a:extLst>
                  <a:ext uri="{FF2B5EF4-FFF2-40B4-BE49-F238E27FC236}">
                    <a16:creationId xmlns:a16="http://schemas.microsoft.com/office/drawing/2014/main" id="{F7EA2460-57AF-954B-ACA2-8C87CC695EA1}"/>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7AF53C8-85F1-26E8-A5E0-CDEF1E88BA68}"/>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94DF4D3-9843-F8F9-BEAC-D0834AA0B98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8D91791-D722-2B6C-518A-8EDBB5141E46}"/>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95BBAFF-EF82-5303-C47E-9BC6B06F6440}"/>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D9A4471-235E-6B31-9E6C-63364B1FA9B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2E8C13C-72E6-347F-7068-3B5C296E0AD3}"/>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419D6AF-FA8F-2F34-2F06-C44DED3054BE}"/>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417C2908-ECAB-A5AE-E1FE-57B99C07A69E}"/>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66D4E50-959D-FD74-057C-B619F31F308E}"/>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3860A2A-D9E0-1CD3-975E-B3EC5BE8FC19}"/>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F6A2762-C87D-9A74-BC01-BD2C0878A8DB}"/>
                </a:ext>
              </a:extLst>
            </p:cNvPr>
            <p:cNvGrpSpPr/>
            <p:nvPr/>
          </p:nvGrpSpPr>
          <p:grpSpPr>
            <a:xfrm>
              <a:off x="12204695" y="4825313"/>
              <a:ext cx="3427799" cy="5993429"/>
              <a:chOff x="12204695" y="4825313"/>
              <a:chExt cx="3427799" cy="5993429"/>
            </a:xfrm>
          </p:grpSpPr>
          <p:sp>
            <p:nvSpPr>
              <p:cNvPr id="14" name="Freeform: Shape 13">
                <a:extLst>
                  <a:ext uri="{FF2B5EF4-FFF2-40B4-BE49-F238E27FC236}">
                    <a16:creationId xmlns:a16="http://schemas.microsoft.com/office/drawing/2014/main" id="{1C1B9732-F7CC-405A-B1F2-F442C07A1938}"/>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B7D0C4A-249A-DF82-9BCD-F1DCE6A106AE}"/>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E80BCA8-027B-D15E-8990-C1F01843FE36}"/>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8" name="Oval 27">
            <a:extLst>
              <a:ext uri="{FF2B5EF4-FFF2-40B4-BE49-F238E27FC236}">
                <a16:creationId xmlns:a16="http://schemas.microsoft.com/office/drawing/2014/main" id="{6AA4E2B3-E81F-7372-C39D-1BD4F873DAD9}"/>
              </a:ext>
              <a:ext uri="{C183D7F6-B498-43B3-948B-1728B52AA6E4}">
                <adec:decorative xmlns:adec="http://schemas.microsoft.com/office/drawing/2017/decorative" val="1"/>
              </a:ext>
            </a:extLst>
          </p:cNvPr>
          <p:cNvSpPr>
            <a:spLocks noChangeAspect="1"/>
          </p:cNvSpPr>
          <p:nvPr/>
        </p:nvSpPr>
        <p:spPr bwMode="auto">
          <a:xfrm>
            <a:off x="6256318"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FE820FA-C968-6645-B661-1F80D10AC0E2}"/>
              </a:ext>
              <a:ext uri="{C183D7F6-B498-43B3-948B-1728B52AA6E4}">
                <adec:decorative xmlns:adec="http://schemas.microsoft.com/office/drawing/2017/decorative" val="1"/>
              </a:ext>
            </a:extLst>
          </p:cNvPr>
          <p:cNvSpPr>
            <a:spLocks noChangeAspect="1"/>
          </p:cNvSpPr>
          <p:nvPr/>
        </p:nvSpPr>
        <p:spPr bwMode="auto">
          <a:xfrm>
            <a:off x="8828780" y="115584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8F6A155-A971-DD69-C4A7-E0F8B5DF4955}"/>
              </a:ext>
              <a:ext uri="{C183D7F6-B498-43B3-948B-1728B52AA6E4}">
                <adec:decorative xmlns:adec="http://schemas.microsoft.com/office/drawing/2017/decorative" val="1"/>
              </a:ext>
            </a:extLst>
          </p:cNvPr>
          <p:cNvSpPr>
            <a:spLocks noChangeAspect="1"/>
          </p:cNvSpPr>
          <p:nvPr/>
        </p:nvSpPr>
        <p:spPr bwMode="auto">
          <a:xfrm>
            <a:off x="8942074" y="7387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B9D321D-633A-9E2F-83FE-645F9E3DAF19}"/>
              </a:ext>
              <a:ext uri="{C183D7F6-B498-43B3-948B-1728B52AA6E4}">
                <adec:decorative xmlns:adec="http://schemas.microsoft.com/office/drawing/2017/decorative" val="1"/>
              </a:ext>
            </a:extLst>
          </p:cNvPr>
          <p:cNvSpPr>
            <a:spLocks noChangeAspect="1"/>
          </p:cNvSpPr>
          <p:nvPr/>
        </p:nvSpPr>
        <p:spPr bwMode="auto">
          <a:xfrm>
            <a:off x="10186022" y="52993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014ACB-9393-1507-5128-2FB19ADD01EE}"/>
              </a:ext>
              <a:ext uri="{C183D7F6-B498-43B3-948B-1728B52AA6E4}">
                <adec:decorative xmlns:adec="http://schemas.microsoft.com/office/drawing/2017/decorative" val="1"/>
              </a:ext>
            </a:extLst>
          </p:cNvPr>
          <p:cNvSpPr>
            <a:spLocks noChangeAspect="1"/>
          </p:cNvSpPr>
          <p:nvPr/>
        </p:nvSpPr>
        <p:spPr bwMode="auto">
          <a:xfrm>
            <a:off x="9133966" y="2898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79A69A0-E213-F925-1B12-A04F4E3A4EFF}"/>
              </a:ext>
              <a:ext uri="{C183D7F6-B498-43B3-948B-1728B52AA6E4}">
                <adec:decorative xmlns:adec="http://schemas.microsoft.com/office/drawing/2017/decorative" val="1"/>
              </a:ext>
            </a:extLst>
          </p:cNvPr>
          <p:cNvSpPr>
            <a:spLocks noChangeAspect="1"/>
          </p:cNvSpPr>
          <p:nvPr/>
        </p:nvSpPr>
        <p:spPr bwMode="auto">
          <a:xfrm>
            <a:off x="11430782" y="699396"/>
            <a:ext cx="53847" cy="53847"/>
          </a:xfrm>
          <a:prstGeom prst="ellipse">
            <a:avLst/>
          </a:prstGeom>
          <a:solidFill>
            <a:srgbClr val="737373"/>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9BE5399-548B-ED43-1965-CDEA02463FC4}"/>
              </a:ext>
              <a:ext uri="{C183D7F6-B498-43B3-948B-1728B52AA6E4}">
                <adec:decorative xmlns:adec="http://schemas.microsoft.com/office/drawing/2017/decorative" val="1"/>
              </a:ext>
            </a:extLst>
          </p:cNvPr>
          <p:cNvSpPr>
            <a:spLocks noChangeAspect="1"/>
          </p:cNvSpPr>
          <p:nvPr/>
        </p:nvSpPr>
        <p:spPr bwMode="auto">
          <a:xfrm>
            <a:off x="9341699" y="170841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59F0F26-45E4-E991-57E4-95444C342C98}"/>
              </a:ext>
              <a:ext uri="{C183D7F6-B498-43B3-948B-1728B52AA6E4}">
                <adec:decorative xmlns:adec="http://schemas.microsoft.com/office/drawing/2017/decorative" val="1"/>
              </a:ext>
            </a:extLst>
          </p:cNvPr>
          <p:cNvSpPr>
            <a:spLocks noChangeAspect="1"/>
          </p:cNvSpPr>
          <p:nvPr/>
        </p:nvSpPr>
        <p:spPr bwMode="auto">
          <a:xfrm>
            <a:off x="7933516" y="353074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B09D10A-D5D6-99AA-5465-10734C18A139}"/>
              </a:ext>
              <a:ext uri="{C183D7F6-B498-43B3-948B-1728B52AA6E4}">
                <adec:decorative xmlns:adec="http://schemas.microsoft.com/office/drawing/2017/decorative" val="1"/>
              </a:ext>
            </a:extLst>
          </p:cNvPr>
          <p:cNvSpPr>
            <a:spLocks noChangeAspect="1"/>
          </p:cNvSpPr>
          <p:nvPr/>
        </p:nvSpPr>
        <p:spPr bwMode="auto">
          <a:xfrm>
            <a:off x="8122468" y="282350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EB48191-7126-CDC7-8A64-FD3CB8B727BE}"/>
              </a:ext>
              <a:ext uri="{C183D7F6-B498-43B3-948B-1728B52AA6E4}">
                <adec:decorative xmlns:adec="http://schemas.microsoft.com/office/drawing/2017/decorative" val="1"/>
              </a:ext>
            </a:extLst>
          </p:cNvPr>
          <p:cNvSpPr>
            <a:spLocks noChangeAspect="1"/>
          </p:cNvSpPr>
          <p:nvPr/>
        </p:nvSpPr>
        <p:spPr bwMode="auto">
          <a:xfrm>
            <a:off x="6952132" y="363852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9A86184-0F25-FC5C-F82E-EDF9C4B6F220}"/>
              </a:ext>
              <a:ext uri="{C183D7F6-B498-43B3-948B-1728B52AA6E4}">
                <adec:decorative xmlns:adec="http://schemas.microsoft.com/office/drawing/2017/decorative" val="1"/>
              </a:ext>
            </a:extLst>
          </p:cNvPr>
          <p:cNvSpPr>
            <a:spLocks noChangeAspect="1"/>
          </p:cNvSpPr>
          <p:nvPr/>
        </p:nvSpPr>
        <p:spPr bwMode="auto">
          <a:xfrm>
            <a:off x="7656494" y="4176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8545F31F-3A50-9199-6894-5F5AFFAB3541}"/>
              </a:ext>
              <a:ext uri="{C183D7F6-B498-43B3-948B-1728B52AA6E4}">
                <adec:decorative xmlns:adec="http://schemas.microsoft.com/office/drawing/2017/decorative" val="1"/>
              </a:ext>
            </a:extLst>
          </p:cNvPr>
          <p:cNvSpPr>
            <a:spLocks noChangeAspect="1"/>
          </p:cNvSpPr>
          <p:nvPr/>
        </p:nvSpPr>
        <p:spPr bwMode="auto">
          <a:xfrm>
            <a:off x="7295869" y="103518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86691DD4-DEBB-05C8-960F-9F9B8C852286}"/>
              </a:ext>
              <a:ext uri="{C183D7F6-B498-43B3-948B-1728B52AA6E4}">
                <adec:decorative xmlns:adec="http://schemas.microsoft.com/office/drawing/2017/decorative" val="1"/>
              </a:ext>
            </a:extLst>
          </p:cNvPr>
          <p:cNvSpPr>
            <a:spLocks noChangeAspect="1"/>
          </p:cNvSpPr>
          <p:nvPr/>
        </p:nvSpPr>
        <p:spPr bwMode="auto">
          <a:xfrm>
            <a:off x="8057338" y="170264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8186CC4-E13D-1D4B-D307-30AC01550CE2}"/>
              </a:ext>
              <a:ext uri="{C183D7F6-B498-43B3-948B-1728B52AA6E4}">
                <adec:decorative xmlns:adec="http://schemas.microsoft.com/office/drawing/2017/decorative" val="1"/>
              </a:ext>
            </a:extLst>
          </p:cNvPr>
          <p:cNvSpPr>
            <a:spLocks noChangeAspect="1"/>
          </p:cNvSpPr>
          <p:nvPr/>
        </p:nvSpPr>
        <p:spPr bwMode="auto">
          <a:xfrm>
            <a:off x="8283579" y="116462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FAEDA8-BA7B-4070-3B3D-CA90E35846F0}"/>
              </a:ext>
              <a:ext uri="{C183D7F6-B498-43B3-948B-1728B52AA6E4}">
                <adec:decorative xmlns:adec="http://schemas.microsoft.com/office/drawing/2017/decorative" val="1"/>
              </a:ext>
            </a:extLst>
          </p:cNvPr>
          <p:cNvSpPr>
            <a:spLocks noChangeAspect="1"/>
          </p:cNvSpPr>
          <p:nvPr/>
        </p:nvSpPr>
        <p:spPr bwMode="auto">
          <a:xfrm>
            <a:off x="8407616" y="651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17C96F8E-18D7-C72F-F312-FF820D09558C}"/>
              </a:ext>
              <a:ext uri="{C183D7F6-B498-43B3-948B-1728B52AA6E4}">
                <adec:decorative xmlns:adec="http://schemas.microsoft.com/office/drawing/2017/decorative" val="1"/>
              </a:ext>
            </a:extLst>
          </p:cNvPr>
          <p:cNvSpPr>
            <a:spLocks noChangeAspect="1"/>
          </p:cNvSpPr>
          <p:nvPr/>
        </p:nvSpPr>
        <p:spPr bwMode="auto">
          <a:xfrm>
            <a:off x="7550721" y="418702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D9FA68-6434-221E-96D3-1C4327D46730}"/>
              </a:ext>
              <a:ext uri="{C183D7F6-B498-43B3-948B-1728B52AA6E4}">
                <adec:decorative xmlns:adec="http://schemas.microsoft.com/office/drawing/2017/decorative" val="1"/>
              </a:ext>
            </a:extLst>
          </p:cNvPr>
          <p:cNvSpPr>
            <a:spLocks noChangeAspect="1"/>
          </p:cNvSpPr>
          <p:nvPr/>
        </p:nvSpPr>
        <p:spPr bwMode="auto">
          <a:xfrm>
            <a:off x="11491319" y="23114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17793C8-EB5B-EEB6-8FAA-C8C9CC509534}"/>
              </a:ext>
              <a:ext uri="{C183D7F6-B498-43B3-948B-1728B52AA6E4}">
                <adec:decorative xmlns:adec="http://schemas.microsoft.com/office/drawing/2017/decorative" val="1"/>
              </a:ext>
            </a:extLst>
          </p:cNvPr>
          <p:cNvSpPr>
            <a:spLocks noChangeAspect="1"/>
          </p:cNvSpPr>
          <p:nvPr/>
        </p:nvSpPr>
        <p:spPr bwMode="auto">
          <a:xfrm>
            <a:off x="10244230" y="21999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CAD372D-320B-5521-2FDC-06132A8B8B03}"/>
              </a:ext>
              <a:ext uri="{C183D7F6-B498-43B3-948B-1728B52AA6E4}">
                <adec:decorative xmlns:adec="http://schemas.microsoft.com/office/drawing/2017/decorative" val="1"/>
              </a:ext>
            </a:extLst>
          </p:cNvPr>
          <p:cNvSpPr>
            <a:spLocks noChangeAspect="1"/>
          </p:cNvSpPr>
          <p:nvPr/>
        </p:nvSpPr>
        <p:spPr bwMode="auto">
          <a:xfrm>
            <a:off x="7602419" y="25682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9DFAFB6-3E54-B543-A72D-EB8312138DBF}"/>
              </a:ext>
              <a:ext uri="{C183D7F6-B498-43B3-948B-1728B52AA6E4}">
                <adec:decorative xmlns:adec="http://schemas.microsoft.com/office/drawing/2017/decorative" val="1"/>
              </a:ext>
            </a:extLst>
          </p:cNvPr>
          <p:cNvSpPr>
            <a:spLocks noChangeAspect="1"/>
          </p:cNvSpPr>
          <p:nvPr/>
        </p:nvSpPr>
        <p:spPr bwMode="auto">
          <a:xfrm>
            <a:off x="10839299" y="243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910DF09-59BC-97FB-1E9D-1FE2D93CAAB3}"/>
              </a:ext>
              <a:ext uri="{C183D7F6-B498-43B3-948B-1728B52AA6E4}">
                <adec:decorative xmlns:adec="http://schemas.microsoft.com/office/drawing/2017/decorative" val="1"/>
              </a:ext>
            </a:extLst>
          </p:cNvPr>
          <p:cNvSpPr>
            <a:spLocks noChangeAspect="1"/>
          </p:cNvSpPr>
          <p:nvPr/>
        </p:nvSpPr>
        <p:spPr bwMode="auto">
          <a:xfrm>
            <a:off x="8384739" y="305300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4021204-AED5-7D69-6FBA-9F16A9E0E550}"/>
              </a:ext>
              <a:ext uri="{C183D7F6-B498-43B3-948B-1728B52AA6E4}">
                <adec:decorative xmlns:adec="http://schemas.microsoft.com/office/drawing/2017/decorative" val="1"/>
              </a:ext>
            </a:extLst>
          </p:cNvPr>
          <p:cNvSpPr>
            <a:spLocks noChangeAspect="1"/>
          </p:cNvSpPr>
          <p:nvPr/>
        </p:nvSpPr>
        <p:spPr bwMode="auto">
          <a:xfrm>
            <a:off x="7049009" y="148744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D92746F-AAF5-0B14-0951-3E0BAE396746}"/>
              </a:ext>
              <a:ext uri="{C183D7F6-B498-43B3-948B-1728B52AA6E4}">
                <adec:decorative xmlns:adec="http://schemas.microsoft.com/office/drawing/2017/decorative" val="1"/>
              </a:ext>
            </a:extLst>
          </p:cNvPr>
          <p:cNvSpPr>
            <a:spLocks noChangeAspect="1"/>
          </p:cNvSpPr>
          <p:nvPr/>
        </p:nvSpPr>
        <p:spPr bwMode="auto">
          <a:xfrm>
            <a:off x="8930576" y="41343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CEDF046A-AD1A-5144-DC33-7A0815B7D982}"/>
              </a:ext>
              <a:ext uri="{C183D7F6-B498-43B3-948B-1728B52AA6E4}">
                <adec:decorative xmlns:adec="http://schemas.microsoft.com/office/drawing/2017/decorative" val="1"/>
              </a:ext>
            </a:extLst>
          </p:cNvPr>
          <p:cNvSpPr>
            <a:spLocks noChangeAspect="1"/>
          </p:cNvSpPr>
          <p:nvPr/>
        </p:nvSpPr>
        <p:spPr bwMode="auto">
          <a:xfrm>
            <a:off x="9049723" y="262379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4381459E-DA42-5C59-4AEB-2F88958072E0}"/>
              </a:ext>
              <a:ext uri="{C183D7F6-B498-43B3-948B-1728B52AA6E4}">
                <adec:decorative xmlns:adec="http://schemas.microsoft.com/office/drawing/2017/decorative" val="1"/>
              </a:ext>
            </a:extLst>
          </p:cNvPr>
          <p:cNvSpPr>
            <a:spLocks noChangeAspect="1"/>
          </p:cNvSpPr>
          <p:nvPr/>
        </p:nvSpPr>
        <p:spPr bwMode="auto">
          <a:xfrm>
            <a:off x="6817152" y="477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3B1D6E-9870-4E6D-1F87-AACC8AF8339E}"/>
              </a:ext>
              <a:ext uri="{C183D7F6-B498-43B3-948B-1728B52AA6E4}">
                <adec:decorative xmlns:adec="http://schemas.microsoft.com/office/drawing/2017/decorative" val="1"/>
              </a:ext>
            </a:extLst>
          </p:cNvPr>
          <p:cNvSpPr>
            <a:spLocks noChangeAspect="1"/>
          </p:cNvSpPr>
          <p:nvPr/>
        </p:nvSpPr>
        <p:spPr bwMode="auto">
          <a:xfrm>
            <a:off x="10015195" y="478449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314EE25-1E3E-DD8A-69F5-ACB360C18A03}"/>
              </a:ext>
              <a:ext uri="{C183D7F6-B498-43B3-948B-1728B52AA6E4}">
                <adec:decorative xmlns:adec="http://schemas.microsoft.com/office/drawing/2017/decorative" val="1"/>
              </a:ext>
            </a:extLst>
          </p:cNvPr>
          <p:cNvSpPr>
            <a:spLocks noChangeAspect="1"/>
          </p:cNvSpPr>
          <p:nvPr/>
        </p:nvSpPr>
        <p:spPr bwMode="auto">
          <a:xfrm>
            <a:off x="10069342" y="40835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734556C-B816-81E1-B5FF-11EB0E81D828}"/>
              </a:ext>
              <a:ext uri="{C183D7F6-B498-43B3-948B-1728B52AA6E4}">
                <adec:decorative xmlns:adec="http://schemas.microsoft.com/office/drawing/2017/decorative" val="1"/>
              </a:ext>
            </a:extLst>
          </p:cNvPr>
          <p:cNvSpPr>
            <a:spLocks noChangeAspect="1"/>
          </p:cNvSpPr>
          <p:nvPr/>
        </p:nvSpPr>
        <p:spPr bwMode="auto">
          <a:xfrm>
            <a:off x="9483152" y="40873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7B733BF-510B-CC9C-2CB6-531C7EB5B0DC}"/>
              </a:ext>
              <a:ext uri="{C183D7F6-B498-43B3-948B-1728B52AA6E4}">
                <adec:decorative xmlns:adec="http://schemas.microsoft.com/office/drawing/2017/decorative" val="1"/>
              </a:ext>
            </a:extLst>
          </p:cNvPr>
          <p:cNvSpPr>
            <a:spLocks noChangeAspect="1"/>
          </p:cNvSpPr>
          <p:nvPr/>
        </p:nvSpPr>
        <p:spPr bwMode="auto">
          <a:xfrm>
            <a:off x="10494792" y="445817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6BF3BD0-7D9E-99A8-29D2-9C40157CF9FC}"/>
              </a:ext>
              <a:ext uri="{C183D7F6-B498-43B3-948B-1728B52AA6E4}">
                <adec:decorative xmlns:adec="http://schemas.microsoft.com/office/drawing/2017/decorative" val="1"/>
              </a:ext>
            </a:extLst>
          </p:cNvPr>
          <p:cNvSpPr>
            <a:spLocks noChangeAspect="1"/>
          </p:cNvSpPr>
          <p:nvPr/>
        </p:nvSpPr>
        <p:spPr bwMode="auto">
          <a:xfrm>
            <a:off x="11574292" y="475979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A3DC01C-3865-D10D-A043-E9A0AEA6EEBD}"/>
              </a:ext>
              <a:ext uri="{C183D7F6-B498-43B3-948B-1728B52AA6E4}">
                <adec:decorative xmlns:adec="http://schemas.microsoft.com/office/drawing/2017/decorative" val="1"/>
              </a:ext>
            </a:extLst>
          </p:cNvPr>
          <p:cNvSpPr>
            <a:spLocks noChangeAspect="1"/>
          </p:cNvSpPr>
          <p:nvPr/>
        </p:nvSpPr>
        <p:spPr bwMode="auto">
          <a:xfrm>
            <a:off x="7937138" y="64383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9FD67081-5852-40FC-2E16-D1F8362E9457}"/>
              </a:ext>
              <a:ext uri="{C183D7F6-B498-43B3-948B-1728B52AA6E4}">
                <adec:decorative xmlns:adec="http://schemas.microsoft.com/office/drawing/2017/decorative" val="1"/>
              </a:ext>
            </a:extLst>
          </p:cNvPr>
          <p:cNvSpPr>
            <a:spLocks noChangeAspect="1"/>
          </p:cNvSpPr>
          <p:nvPr/>
        </p:nvSpPr>
        <p:spPr bwMode="auto">
          <a:xfrm>
            <a:off x="6927879" y="6239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2AA070F-77B5-E180-0E61-4973134D3703}"/>
              </a:ext>
              <a:ext uri="{C183D7F6-B498-43B3-948B-1728B52AA6E4}">
                <adec:decorative xmlns:adec="http://schemas.microsoft.com/office/drawing/2017/decorative" val="1"/>
              </a:ext>
            </a:extLst>
          </p:cNvPr>
          <p:cNvSpPr>
            <a:spLocks noChangeAspect="1"/>
          </p:cNvSpPr>
          <p:nvPr/>
        </p:nvSpPr>
        <p:spPr bwMode="auto">
          <a:xfrm>
            <a:off x="8548084" y="5643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5A1C578F-FEDA-7CBA-3D72-C15517F75500}"/>
              </a:ext>
              <a:ext uri="{C183D7F6-B498-43B3-948B-1728B52AA6E4}">
                <adec:decorative xmlns:adec="http://schemas.microsoft.com/office/drawing/2017/decorative" val="1"/>
              </a:ext>
            </a:extLst>
          </p:cNvPr>
          <p:cNvSpPr>
            <a:spLocks noChangeAspect="1"/>
          </p:cNvSpPr>
          <p:nvPr/>
        </p:nvSpPr>
        <p:spPr bwMode="auto">
          <a:xfrm>
            <a:off x="6894287" y="424031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9839B92-E195-8B4E-8E9F-0430B307C2F8}"/>
              </a:ext>
              <a:ext uri="{C183D7F6-B498-43B3-948B-1728B52AA6E4}">
                <adec:decorative xmlns:adec="http://schemas.microsoft.com/office/drawing/2017/decorative" val="1"/>
              </a:ext>
            </a:extLst>
          </p:cNvPr>
          <p:cNvSpPr>
            <a:spLocks noChangeAspect="1"/>
          </p:cNvSpPr>
          <p:nvPr/>
        </p:nvSpPr>
        <p:spPr bwMode="auto">
          <a:xfrm>
            <a:off x="9973953" y="5785307"/>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7C5975F2-0572-8993-C13A-19D543A6754A}"/>
              </a:ext>
              <a:ext uri="{C183D7F6-B498-43B3-948B-1728B52AA6E4}">
                <adec:decorative xmlns:adec="http://schemas.microsoft.com/office/drawing/2017/decorative" val="1"/>
              </a:ext>
            </a:extLst>
          </p:cNvPr>
          <p:cNvSpPr>
            <a:spLocks noChangeAspect="1"/>
          </p:cNvSpPr>
          <p:nvPr/>
        </p:nvSpPr>
        <p:spPr bwMode="auto">
          <a:xfrm>
            <a:off x="8557847" y="599177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E72B2CE7-6AD4-1244-CF9A-662CE8332462}"/>
              </a:ext>
              <a:ext uri="{C183D7F6-B498-43B3-948B-1728B52AA6E4}">
                <adec:decorative xmlns:adec="http://schemas.microsoft.com/office/drawing/2017/decorative" val="1"/>
              </a:ext>
            </a:extLst>
          </p:cNvPr>
          <p:cNvSpPr>
            <a:spLocks noChangeAspect="1"/>
          </p:cNvSpPr>
          <p:nvPr/>
        </p:nvSpPr>
        <p:spPr bwMode="auto">
          <a:xfrm>
            <a:off x="9036444" y="6060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561AEC6-3DDC-88CC-2A22-4E5806238146}"/>
              </a:ext>
              <a:ext uri="{C183D7F6-B498-43B3-948B-1728B52AA6E4}">
                <adec:decorative xmlns:adec="http://schemas.microsoft.com/office/drawing/2017/decorative" val="1"/>
              </a:ext>
            </a:extLst>
          </p:cNvPr>
          <p:cNvSpPr>
            <a:spLocks noChangeAspect="1"/>
          </p:cNvSpPr>
          <p:nvPr/>
        </p:nvSpPr>
        <p:spPr bwMode="auto">
          <a:xfrm>
            <a:off x="9343865" y="569625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C6DEE0F-06DA-472D-E8E4-09952F1FA9C0}"/>
              </a:ext>
              <a:ext uri="{C183D7F6-B498-43B3-948B-1728B52AA6E4}">
                <adec:decorative xmlns:adec="http://schemas.microsoft.com/office/drawing/2017/decorative" val="1"/>
              </a:ext>
            </a:extLst>
          </p:cNvPr>
          <p:cNvSpPr>
            <a:spLocks noChangeAspect="1"/>
          </p:cNvSpPr>
          <p:nvPr/>
        </p:nvSpPr>
        <p:spPr bwMode="auto">
          <a:xfrm>
            <a:off x="8912233" y="524957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2E985B94-B0D2-87EF-20ED-64867D3CD074}"/>
              </a:ext>
              <a:ext uri="{C183D7F6-B498-43B3-948B-1728B52AA6E4}">
                <adec:decorative xmlns:adec="http://schemas.microsoft.com/office/drawing/2017/decorative" val="1"/>
              </a:ext>
            </a:extLst>
          </p:cNvPr>
          <p:cNvSpPr>
            <a:spLocks noChangeAspect="1"/>
          </p:cNvSpPr>
          <p:nvPr/>
        </p:nvSpPr>
        <p:spPr bwMode="auto">
          <a:xfrm>
            <a:off x="7835273" y="51873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55ADA571-2999-C224-769A-DEC93B14CC17}"/>
              </a:ext>
              <a:ext uri="{C183D7F6-B498-43B3-948B-1728B52AA6E4}">
                <adec:decorative xmlns:adec="http://schemas.microsoft.com/office/drawing/2017/decorative" val="1"/>
              </a:ext>
            </a:extLst>
          </p:cNvPr>
          <p:cNvGrpSpPr/>
          <p:nvPr/>
        </p:nvGrpSpPr>
        <p:grpSpPr>
          <a:xfrm>
            <a:off x="6191217" y="292100"/>
            <a:ext cx="4037187" cy="4273809"/>
            <a:chOff x="12382433" y="584199"/>
            <a:chExt cx="8074373" cy="8547617"/>
          </a:xfrm>
        </p:grpSpPr>
        <p:sp>
          <p:nvSpPr>
            <p:cNvPr id="69" name="Freeform: Shape 68">
              <a:extLst>
                <a:ext uri="{FF2B5EF4-FFF2-40B4-BE49-F238E27FC236}">
                  <a16:creationId xmlns:a16="http://schemas.microsoft.com/office/drawing/2014/main" id="{85CBC6C4-6260-9A81-1181-DC4B0913E128}"/>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6CAA74-17F7-8F70-2C9E-00FBD14B0715}"/>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AEA69DB-0B4C-3445-049A-9EA9FF439953}"/>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6494C65-DD37-EF60-84F8-924374B5A87E}"/>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EC54E31-C0FC-499C-1F18-FD235C870722}"/>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205E6B5-DD75-3449-427F-00D08A17E27D}"/>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FEC3397-670A-1A94-19ED-5E880E5EC743}"/>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B834DBD-62E4-057E-DA3E-B06F8D0B152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6972C8-FDA5-D6D5-BF12-261660EC948E}"/>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8" name="Rectangle: Rounded Corners 77">
            <a:extLst>
              <a:ext uri="{FF2B5EF4-FFF2-40B4-BE49-F238E27FC236}">
                <a16:creationId xmlns:a16="http://schemas.microsoft.com/office/drawing/2014/main" id="{156BEFCF-7559-D000-89B4-C2F1FDD81D66}"/>
              </a:ext>
              <a:ext uri="{C183D7F6-B498-43B3-948B-1728B52AA6E4}">
                <adec:decorative xmlns:adec="http://schemas.microsoft.com/office/drawing/2017/decorative" val="1"/>
              </a:ext>
            </a:extLst>
          </p:cNvPr>
          <p:cNvSpPr/>
          <p:nvPr/>
        </p:nvSpPr>
        <p:spPr bwMode="auto">
          <a:xfrm>
            <a:off x="8882945" y="27430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79" name="TextBox 78">
            <a:extLst>
              <a:ext uri="{FF2B5EF4-FFF2-40B4-BE49-F238E27FC236}">
                <a16:creationId xmlns:a16="http://schemas.microsoft.com/office/drawing/2014/main" id="{44C35CE5-CEDE-9FE2-7C17-D769704E1135}"/>
              </a:ext>
              <a:ext uri="{C183D7F6-B498-43B3-948B-1728B52AA6E4}">
                <adec:decorative xmlns:adec="http://schemas.microsoft.com/office/drawing/2017/decorative" val="1"/>
              </a:ext>
            </a:extLst>
          </p:cNvPr>
          <p:cNvSpPr txBox="1"/>
          <p:nvPr/>
        </p:nvSpPr>
        <p:spPr>
          <a:xfrm>
            <a:off x="9459456" y="3340125"/>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 &amp; AI</a:t>
            </a:r>
          </a:p>
        </p:txBody>
      </p:sp>
      <p:sp>
        <p:nvSpPr>
          <p:cNvPr id="80" name="Rectangle: Rounded Corners 79">
            <a:extLst>
              <a:ext uri="{FF2B5EF4-FFF2-40B4-BE49-F238E27FC236}">
                <a16:creationId xmlns:a16="http://schemas.microsoft.com/office/drawing/2014/main" id="{D1D48C68-6DC5-AD7D-6848-B234278B2050}"/>
              </a:ext>
              <a:ext uri="{C183D7F6-B498-43B3-948B-1728B52AA6E4}">
                <adec:decorative xmlns:adec="http://schemas.microsoft.com/office/drawing/2017/decorative" val="1"/>
              </a:ext>
            </a:extLst>
          </p:cNvPr>
          <p:cNvSpPr/>
          <p:nvPr/>
        </p:nvSpPr>
        <p:spPr bwMode="auto">
          <a:xfrm>
            <a:off x="6567169" y="1371772"/>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81" name="TextBox 80">
            <a:extLst>
              <a:ext uri="{FF2B5EF4-FFF2-40B4-BE49-F238E27FC236}">
                <a16:creationId xmlns:a16="http://schemas.microsoft.com/office/drawing/2014/main" id="{E098C57C-294A-9775-F1CA-44505803CBB9}"/>
              </a:ext>
              <a:ext uri="{C183D7F6-B498-43B3-948B-1728B52AA6E4}">
                <adec:decorative xmlns:adec="http://schemas.microsoft.com/office/drawing/2017/decorative" val="1"/>
              </a:ext>
            </a:extLst>
          </p:cNvPr>
          <p:cNvSpPr txBox="1"/>
          <p:nvPr/>
        </p:nvSpPr>
        <p:spPr>
          <a:xfrm>
            <a:off x="6865793" y="1968858"/>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sp>
        <p:nvSpPr>
          <p:cNvPr id="82" name="Rectangle: Rounded Corners 81" descr="Image should fragmentation of databases, analytics and governance">
            <a:extLst>
              <a:ext uri="{FF2B5EF4-FFF2-40B4-BE49-F238E27FC236}">
                <a16:creationId xmlns:a16="http://schemas.microsoft.com/office/drawing/2014/main" id="{2621F702-4445-D672-977D-1AB9D4022A43}"/>
              </a:ext>
              <a:ext uri="{C183D7F6-B498-43B3-948B-1728B52AA6E4}">
                <adec:decorative xmlns:adec="http://schemas.microsoft.com/office/drawing/2017/decorative" val="0"/>
              </a:ext>
            </a:extLst>
          </p:cNvPr>
          <p:cNvSpPr/>
          <p:nvPr/>
        </p:nvSpPr>
        <p:spPr bwMode="auto">
          <a:xfrm>
            <a:off x="7214084" y="405868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83" name="TextBox 82">
            <a:extLst>
              <a:ext uri="{FF2B5EF4-FFF2-40B4-BE49-F238E27FC236}">
                <a16:creationId xmlns:a16="http://schemas.microsoft.com/office/drawing/2014/main" id="{90C6EA86-B826-93BB-D92D-B433AF5DC777}"/>
              </a:ext>
              <a:ext uri="{C183D7F6-B498-43B3-948B-1728B52AA6E4}">
                <adec:decorative xmlns:adec="http://schemas.microsoft.com/office/drawing/2017/decorative" val="1"/>
              </a:ext>
            </a:extLst>
          </p:cNvPr>
          <p:cNvSpPr txBox="1"/>
          <p:nvPr/>
        </p:nvSpPr>
        <p:spPr>
          <a:xfrm>
            <a:off x="7353943" y="4580000"/>
            <a:ext cx="216639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84" name="Group 83">
            <a:extLst>
              <a:ext uri="{FF2B5EF4-FFF2-40B4-BE49-F238E27FC236}">
                <a16:creationId xmlns:a16="http://schemas.microsoft.com/office/drawing/2014/main" id="{55E5D831-0304-54F1-A6BD-C2532501B494}"/>
              </a:ext>
              <a:ext uri="{C183D7F6-B498-43B3-948B-1728B52AA6E4}">
                <adec:decorative xmlns:adec="http://schemas.microsoft.com/office/drawing/2017/decorative" val="1"/>
              </a:ext>
            </a:extLst>
          </p:cNvPr>
          <p:cNvGrpSpPr/>
          <p:nvPr/>
        </p:nvGrpSpPr>
        <p:grpSpPr>
          <a:xfrm>
            <a:off x="7981289" y="292100"/>
            <a:ext cx="3910231" cy="2960659"/>
            <a:chOff x="15962578" y="584200"/>
            <a:chExt cx="7820462" cy="5921318"/>
          </a:xfrm>
        </p:grpSpPr>
        <p:sp>
          <p:nvSpPr>
            <p:cNvPr id="85" name="Freeform: Shape 84">
              <a:extLst>
                <a:ext uri="{FF2B5EF4-FFF2-40B4-BE49-F238E27FC236}">
                  <a16:creationId xmlns:a16="http://schemas.microsoft.com/office/drawing/2014/main" id="{CB266589-3905-9715-ABD0-7D64FBB69384}"/>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3546865-9482-15B5-4D46-68E18DC796D1}"/>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CE4BC94-681E-5704-FD53-93884DD71E5C}"/>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BD2CD9C6-29FD-23BB-D1D8-6CE98CE183BA}"/>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CF7BE1A8-B5F3-02FD-3E15-A92A8AEEE011}"/>
                </a:ext>
              </a:extLst>
            </p:cNvPr>
            <p:cNvGrpSpPr/>
            <p:nvPr/>
          </p:nvGrpSpPr>
          <p:grpSpPr>
            <a:xfrm>
              <a:off x="15962578" y="584200"/>
              <a:ext cx="7211075" cy="5921313"/>
              <a:chOff x="15962578" y="584200"/>
              <a:chExt cx="7211075" cy="5921313"/>
            </a:xfrm>
          </p:grpSpPr>
          <p:sp>
            <p:nvSpPr>
              <p:cNvPr id="90" name="Freeform: Shape 89">
                <a:extLst>
                  <a:ext uri="{FF2B5EF4-FFF2-40B4-BE49-F238E27FC236}">
                    <a16:creationId xmlns:a16="http://schemas.microsoft.com/office/drawing/2014/main" id="{2E8C663E-43A7-FE63-65C4-2452D0837743}"/>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A1335E7-9110-895C-A66F-C63F31890C19}"/>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01641DE-47AE-E4C2-07C1-CE5BD6C7D6DC}"/>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3" name="Group 92">
            <a:extLst>
              <a:ext uri="{FF2B5EF4-FFF2-40B4-BE49-F238E27FC236}">
                <a16:creationId xmlns:a16="http://schemas.microsoft.com/office/drawing/2014/main" id="{FC23F39C-DF2B-7CAE-767A-A36880A24304}"/>
              </a:ext>
              <a:ext uri="{C183D7F6-B498-43B3-948B-1728B52AA6E4}">
                <adec:decorative xmlns:adec="http://schemas.microsoft.com/office/drawing/2017/decorative" val="1"/>
              </a:ext>
            </a:extLst>
          </p:cNvPr>
          <p:cNvGrpSpPr/>
          <p:nvPr/>
        </p:nvGrpSpPr>
        <p:grpSpPr>
          <a:xfrm>
            <a:off x="6559388" y="292100"/>
            <a:ext cx="3478582" cy="1599264"/>
            <a:chOff x="13118775" y="584200"/>
            <a:chExt cx="6957163" cy="2641172"/>
          </a:xfrm>
        </p:grpSpPr>
        <p:sp>
          <p:nvSpPr>
            <p:cNvPr id="94" name="Freeform: Shape 93">
              <a:extLst>
                <a:ext uri="{FF2B5EF4-FFF2-40B4-BE49-F238E27FC236}">
                  <a16:creationId xmlns:a16="http://schemas.microsoft.com/office/drawing/2014/main" id="{84DDA647-6828-4B4A-02B8-364EA42DCEFD}"/>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73650A4-01FE-0291-5CB4-C78D2C6812E9}"/>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587B82E-0A5F-F7D3-E6DD-C16ED65F992C}"/>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407AD6B-9CCC-CCB2-70B0-064B4174D907}"/>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110DA47-8A39-96C8-D3DA-4FA95847E8B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B893C3-FA96-DFDC-3F7C-DC567E2A6D86}"/>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62F33E68-701B-A3E6-CF16-ABBFD7970406}"/>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1" name="Oval 100">
            <a:extLst>
              <a:ext uri="{FF2B5EF4-FFF2-40B4-BE49-F238E27FC236}">
                <a16:creationId xmlns:a16="http://schemas.microsoft.com/office/drawing/2014/main" id="{9775BFE7-B21C-BE96-A1A5-735E5C5B1521}"/>
              </a:ext>
              <a:ext uri="{C183D7F6-B498-43B3-948B-1728B52AA6E4}">
                <adec:decorative xmlns:adec="http://schemas.microsoft.com/office/drawing/2017/decorative" val="1"/>
              </a:ext>
            </a:extLst>
          </p:cNvPr>
          <p:cNvSpPr>
            <a:spLocks noChangeAspect="1"/>
          </p:cNvSpPr>
          <p:nvPr/>
        </p:nvSpPr>
        <p:spPr bwMode="auto">
          <a:xfrm>
            <a:off x="6897699" y="27912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FF76682-531B-51F7-C4C6-A05F2BC48F25}"/>
              </a:ext>
              <a:ext uri="{C183D7F6-B498-43B3-948B-1728B52AA6E4}">
                <adec:decorative xmlns:adec="http://schemas.microsoft.com/office/drawing/2017/decorative" val="1"/>
              </a:ext>
            </a:extLst>
          </p:cNvPr>
          <p:cNvSpPr>
            <a:spLocks noChangeAspect="1"/>
          </p:cNvSpPr>
          <p:nvPr/>
        </p:nvSpPr>
        <p:spPr bwMode="auto">
          <a:xfrm>
            <a:off x="7786378" y="5742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DC92C482-12C2-44A1-054A-CC5A1323C192}"/>
              </a:ext>
              <a:ext uri="{C183D7F6-B498-43B3-948B-1728B52AA6E4}">
                <adec:decorative xmlns:adec="http://schemas.microsoft.com/office/drawing/2017/decorative" val="1"/>
              </a:ext>
            </a:extLst>
          </p:cNvPr>
          <p:cNvSpPr>
            <a:spLocks noChangeAspect="1"/>
          </p:cNvSpPr>
          <p:nvPr/>
        </p:nvSpPr>
        <p:spPr bwMode="auto">
          <a:xfrm>
            <a:off x="7353943" y="540451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B90574B-9AE4-6E62-A218-98AF4FDAC11D}"/>
              </a:ext>
              <a:ext uri="{C183D7F6-B498-43B3-948B-1728B52AA6E4}">
                <adec:decorative xmlns:adec="http://schemas.microsoft.com/office/drawing/2017/decorative" val="1"/>
              </a:ext>
            </a:extLst>
          </p:cNvPr>
          <p:cNvSpPr>
            <a:spLocks noChangeAspect="1"/>
          </p:cNvSpPr>
          <p:nvPr/>
        </p:nvSpPr>
        <p:spPr bwMode="auto">
          <a:xfrm>
            <a:off x="9336413" y="62547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5761757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35417E-6 -4.81481E-6 L 1.35417E-6 0.03542 " pathEditMode="relative" rAng="0" ptsTypes="AA">
                                      <p:cBhvr>
                                        <p:cTn id="9" dur="700" spd="-100000" fill="hold"/>
                                        <p:tgtEl>
                                          <p:spTgt spid="5"/>
                                        </p:tgtEl>
                                        <p:attrNameLst>
                                          <p:attrName>ppt_x</p:attrName>
                                          <p:attrName>ppt_y</p:attrName>
                                        </p:attrNameLst>
                                      </p:cBhvr>
                                      <p:rCtr x="0" y="1771"/>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82"/>
                                        </p:tgtEl>
                                        <p:attrNameLst>
                                          <p:attrName>ppt_x</p:attrName>
                                          <p:attrName>ppt_y</p:attrName>
                                        </p:attrNameLst>
                                      </p:cBhvr>
                                      <p:rCtr x="0" y="1771"/>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3.33333E-6 -1.2963E-6 L 3.33333E-6 0.03542 " pathEditMode="relative" rAng="0" ptsTypes="AA">
                                      <p:cBhvr>
                                        <p:cTn id="19" dur="700" spd="-100000" fill="hold"/>
                                        <p:tgtEl>
                                          <p:spTgt spid="79"/>
                                        </p:tgtEl>
                                        <p:attrNameLst>
                                          <p:attrName>ppt_x</p:attrName>
                                          <p:attrName>ppt_y</p:attrName>
                                        </p:attrNameLst>
                                      </p:cBhvr>
                                      <p:rCtr x="0" y="1771"/>
                                    </p:animMotion>
                                  </p:childTnLst>
                                </p:cTn>
                              </p:par>
                              <p:par>
                                <p:cTn id="20" presetID="10" presetClass="entr" presetSubtype="0" fill="hold" grpId="0" nodeType="withEffect">
                                  <p:stCondLst>
                                    <p:cond delay="1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grpId="1" nodeType="withEffect">
                                  <p:stCondLst>
                                    <p:cond delay="100"/>
                                  </p:stCondLst>
                                  <p:childTnLst>
                                    <p:animMotion origin="layout" path="M 3.33333E-6 -1.2963E-6 L 3.33333E-6 0.03542 " pathEditMode="relative" rAng="0" ptsTypes="AA">
                                      <p:cBhvr>
                                        <p:cTn id="24" dur="700" spd="-100000" fill="hold"/>
                                        <p:tgtEl>
                                          <p:spTgt spid="78"/>
                                        </p:tgtEl>
                                        <p:attrNameLst>
                                          <p:attrName>ppt_x</p:attrName>
                                          <p:attrName>ppt_y</p:attrName>
                                        </p:attrNameLst>
                                      </p:cBhvr>
                                      <p:rCtr x="0" y="1771"/>
                                    </p:animMotion>
                                  </p:childTnLst>
                                </p:cTn>
                              </p:par>
                              <p:par>
                                <p:cTn id="25" presetID="10" presetClass="entr" presetSubtype="0" fill="hold" grpId="0" nodeType="withEffect">
                                  <p:stCondLst>
                                    <p:cond delay="2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42" presetClass="path" presetSubtype="0" decel="100000" fill="hold" grpId="1" nodeType="withEffect">
                                  <p:stCondLst>
                                    <p:cond delay="200"/>
                                  </p:stCondLst>
                                  <p:childTnLst>
                                    <p:animMotion origin="layout" path="M 1.25E-6 -2.40741E-6 L 1.25E-6 0.03542 " pathEditMode="relative" rAng="0" ptsTypes="AA">
                                      <p:cBhvr>
                                        <p:cTn id="29" dur="700" spd="-100000" fill="hold"/>
                                        <p:tgtEl>
                                          <p:spTgt spid="81"/>
                                        </p:tgtEl>
                                        <p:attrNameLst>
                                          <p:attrName>ppt_x</p:attrName>
                                          <p:attrName>ppt_y</p:attrName>
                                        </p:attrNameLst>
                                      </p:cBhvr>
                                      <p:rCtr x="0" y="1771"/>
                                    </p:animMotion>
                                  </p:childTnLst>
                                </p:cTn>
                              </p:par>
                              <p:par>
                                <p:cTn id="30" presetID="10" presetClass="entr" presetSubtype="0" fill="hold" grpId="0" nodeType="withEffect">
                                  <p:stCondLst>
                                    <p:cond delay="2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42" presetClass="path" presetSubtype="0" decel="100000" fill="hold" grpId="1" nodeType="withEffect">
                                  <p:stCondLst>
                                    <p:cond delay="200"/>
                                  </p:stCondLst>
                                  <p:childTnLst>
                                    <p:animMotion origin="layout" path="M 3.33333E-6 -1.2963E-6 L 3.33333E-6 0.03542 " pathEditMode="relative" rAng="0" ptsTypes="AA">
                                      <p:cBhvr>
                                        <p:cTn id="34" dur="700" spd="-100000" fill="hold"/>
                                        <p:tgtEl>
                                          <p:spTgt spid="80"/>
                                        </p:tgtEl>
                                        <p:attrNameLst>
                                          <p:attrName>ppt_x</p:attrName>
                                          <p:attrName>ppt_y</p:attrName>
                                        </p:attrNameLst>
                                      </p:cBhvr>
                                      <p:rCtr x="0" y="1771"/>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par>
                                <p:cTn id="38" presetID="22" presetClass="entr" presetSubtype="4" fill="hold" nodeType="withEffect">
                                  <p:stCondLst>
                                    <p:cond delay="10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1000"/>
                                        <p:tgtEl>
                                          <p:spTgt spid="68"/>
                                        </p:tgtEl>
                                      </p:cBhvr>
                                    </p:animEffect>
                                  </p:childTnLst>
                                </p:cTn>
                              </p:par>
                              <p:par>
                                <p:cTn id="41" presetID="22" presetClass="entr" presetSubtype="4" fill="hold" nodeType="withEffect">
                                  <p:stCondLst>
                                    <p:cond delay="20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1000"/>
                                        <p:tgtEl>
                                          <p:spTgt spid="84"/>
                                        </p:tgtEl>
                                      </p:cBhvr>
                                    </p:animEffect>
                                  </p:childTnLst>
                                </p:cTn>
                              </p:par>
                              <p:par>
                                <p:cTn id="44" presetID="22" presetClass="entr" presetSubtype="4"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par>
                                <p:cTn id="47" presetID="1" presetClass="entr" presetSubtype="0" fill="hold" grpId="0" nodeType="withEffect">
                                  <p:stCondLst>
                                    <p:cond delay="750"/>
                                  </p:stCondLst>
                                  <p:childTnLst>
                                    <p:set>
                                      <p:cBhvr>
                                        <p:cTn id="48" dur="1" fill="hold">
                                          <p:stCondLst>
                                            <p:cond delay="0"/>
                                          </p:stCondLst>
                                        </p:cTn>
                                        <p:tgtEl>
                                          <p:spTgt spid="59"/>
                                        </p:tgtEl>
                                        <p:attrNameLst>
                                          <p:attrName>style.visibility</p:attrName>
                                        </p:attrNameLst>
                                      </p:cBhvr>
                                      <p:to>
                                        <p:strVal val="visible"/>
                                      </p:to>
                                    </p:set>
                                  </p:childTnLst>
                                </p:cTn>
                              </p:par>
                              <p:par>
                                <p:cTn id="49" presetID="37" presetClass="path" presetSubtype="0" repeatCount="indefinite" fill="hold" grpId="1" nodeType="withEffect">
                                  <p:stCondLst>
                                    <p:cond delay="750"/>
                                  </p:stCondLst>
                                  <p:childTnLst>
                                    <p:animMotion origin="layout" path="M -0.01386 0.04294 C -0.0138 -0.01169 0.1002 -0.12188 0.09994 -0.1706 " pathEditMode="relative" rAng="0" ptsTypes="AA">
                                      <p:cBhvr>
                                        <p:cTn id="50" dur="1500" fill="hold"/>
                                        <p:tgtEl>
                                          <p:spTgt spid="59"/>
                                        </p:tgtEl>
                                        <p:attrNameLst>
                                          <p:attrName>ppt_x</p:attrName>
                                          <p:attrName>ppt_y</p:attrName>
                                        </p:attrNameLst>
                                      </p:cBhvr>
                                      <p:rCtr x="5690" y="-10683"/>
                                    </p:animMotion>
                                  </p:childTnLst>
                                </p:cTn>
                              </p:par>
                              <p:par>
                                <p:cTn id="51" presetID="1" presetClass="entr" presetSubtype="0" fill="hold" grpId="0" nodeType="withEffect">
                                  <p:stCondLst>
                                    <p:cond delay="800"/>
                                  </p:stCondLst>
                                  <p:childTnLst>
                                    <p:set>
                                      <p:cBhvr>
                                        <p:cTn id="52" dur="1" fill="hold">
                                          <p:stCondLst>
                                            <p:cond delay="0"/>
                                          </p:stCondLst>
                                        </p:cTn>
                                        <p:tgtEl>
                                          <p:spTgt spid="65"/>
                                        </p:tgtEl>
                                        <p:attrNameLst>
                                          <p:attrName>style.visibility</p:attrName>
                                        </p:attrNameLst>
                                      </p:cBhvr>
                                      <p:to>
                                        <p:strVal val="visible"/>
                                      </p:to>
                                    </p:set>
                                  </p:childTnLst>
                                </p:cTn>
                              </p:par>
                              <p:par>
                                <p:cTn id="53" presetID="37" presetClass="path" presetSubtype="0" repeatCount="indefinite" fill="hold" grpId="1" nodeType="withEffect">
                                  <p:stCondLst>
                                    <p:cond delay="800"/>
                                  </p:stCondLst>
                                  <p:childTnLst>
                                    <p:animMotion origin="layout" path="M -0.04212 0.12222 C -0.04212 0.02234 0.11823 -0.15706 0.11888 -0.28275 " pathEditMode="relative" rAng="0" ptsTypes="AA">
                                      <p:cBhvr>
                                        <p:cTn id="54" dur="3000" fill="hold"/>
                                        <p:tgtEl>
                                          <p:spTgt spid="65"/>
                                        </p:tgtEl>
                                        <p:attrNameLst>
                                          <p:attrName>ppt_x</p:attrName>
                                          <p:attrName>ppt_y</p:attrName>
                                        </p:attrNameLst>
                                      </p:cBhvr>
                                      <p:rCtr x="8047" y="-20255"/>
                                    </p:animMotion>
                                  </p:childTnLst>
                                </p:cTn>
                              </p:par>
                              <p:par>
                                <p:cTn id="55" presetID="1" presetClass="entr" presetSubtype="0" fill="hold" grpId="0" nodeType="withEffect">
                                  <p:stCondLst>
                                    <p:cond delay="850"/>
                                  </p:stCondLst>
                                  <p:childTnLst>
                                    <p:set>
                                      <p:cBhvr>
                                        <p:cTn id="56" dur="1" fill="hold">
                                          <p:stCondLst>
                                            <p:cond delay="0"/>
                                          </p:stCondLst>
                                        </p:cTn>
                                        <p:tgtEl>
                                          <p:spTgt spid="102"/>
                                        </p:tgtEl>
                                        <p:attrNameLst>
                                          <p:attrName>style.visibility</p:attrName>
                                        </p:attrNameLst>
                                      </p:cBhvr>
                                      <p:to>
                                        <p:strVal val="visible"/>
                                      </p:to>
                                    </p:set>
                                  </p:childTnLst>
                                </p:cTn>
                              </p:par>
                              <p:par>
                                <p:cTn id="57" presetID="37" presetClass="path" presetSubtype="0" repeatCount="indefinite" fill="hold" grpId="1" nodeType="withEffect">
                                  <p:stCondLst>
                                    <p:cond delay="850"/>
                                  </p:stCondLst>
                                  <p:childTnLst>
                                    <p:animMotion origin="layout" path="M 0.01263 0.11609 C 0.01335 0.05903 -0.01042 -0.0441 -0.01042 -0.10278 " pathEditMode="relative" rAng="0" ptsTypes="AA">
                                      <p:cBhvr>
                                        <p:cTn id="58" dur="1500" fill="hold"/>
                                        <p:tgtEl>
                                          <p:spTgt spid="102"/>
                                        </p:tgtEl>
                                        <p:attrNameLst>
                                          <p:attrName>ppt_x</p:attrName>
                                          <p:attrName>ppt_y</p:attrName>
                                        </p:attrNameLst>
                                      </p:cBhvr>
                                      <p:rCtr x="-1152" y="-10949"/>
                                    </p:animMotion>
                                  </p:childTnLst>
                                </p:cTn>
                              </p:par>
                              <p:par>
                                <p:cTn id="59" presetID="1" presetClass="entr" presetSubtype="0" fill="hold" grpId="0" nodeType="withEffect">
                                  <p:stCondLst>
                                    <p:cond delay="1350"/>
                                  </p:stCondLst>
                                  <p:childTnLst>
                                    <p:set>
                                      <p:cBhvr>
                                        <p:cTn id="60" dur="1" fill="hold">
                                          <p:stCondLst>
                                            <p:cond delay="0"/>
                                          </p:stCondLst>
                                        </p:cTn>
                                        <p:tgtEl>
                                          <p:spTgt spid="58"/>
                                        </p:tgtEl>
                                        <p:attrNameLst>
                                          <p:attrName>style.visibility</p:attrName>
                                        </p:attrNameLst>
                                      </p:cBhvr>
                                      <p:to>
                                        <p:strVal val="visible"/>
                                      </p:to>
                                    </p:set>
                                  </p:childTnLst>
                                </p:cTn>
                              </p:par>
                              <p:par>
                                <p:cTn id="61" presetID="37" presetClass="path" presetSubtype="0" repeatCount="indefinite" fill="hold" grpId="1" nodeType="withEffect">
                                  <p:stCondLst>
                                    <p:cond delay="1350"/>
                                  </p:stCondLst>
                                  <p:childTnLst>
                                    <p:animMotion origin="layout" path="M 0.00065 0.01458 C 0.00137 -0.04248 -0.0224 -0.1456 -0.0224 -0.20428 " pathEditMode="relative" rAng="0" ptsTypes="AA">
                                      <p:cBhvr>
                                        <p:cTn id="62" dur="1500" fill="hold"/>
                                        <p:tgtEl>
                                          <p:spTgt spid="58"/>
                                        </p:tgtEl>
                                        <p:attrNameLst>
                                          <p:attrName>ppt_x</p:attrName>
                                          <p:attrName>ppt_y</p:attrName>
                                        </p:attrNameLst>
                                      </p:cBhvr>
                                      <p:rCtr x="-1152" y="-10949"/>
                                    </p:animMotion>
                                  </p:childTnLst>
                                </p:cTn>
                              </p:par>
                              <p:par>
                                <p:cTn id="63" presetID="1" presetClass="entr" presetSubtype="0" fill="hold" grpId="0" nodeType="withEffect">
                                  <p:stCondLst>
                                    <p:cond delay="950"/>
                                  </p:stCondLst>
                                  <p:childTnLst>
                                    <p:set>
                                      <p:cBhvr>
                                        <p:cTn id="64" dur="1" fill="hold">
                                          <p:stCondLst>
                                            <p:cond delay="0"/>
                                          </p:stCondLst>
                                        </p:cTn>
                                        <p:tgtEl>
                                          <p:spTgt spid="103"/>
                                        </p:tgtEl>
                                        <p:attrNameLst>
                                          <p:attrName>style.visibility</p:attrName>
                                        </p:attrNameLst>
                                      </p:cBhvr>
                                      <p:to>
                                        <p:strVal val="visible"/>
                                      </p:to>
                                    </p:set>
                                  </p:childTnLst>
                                </p:cTn>
                              </p:par>
                              <p:par>
                                <p:cTn id="65" presetID="37" presetClass="path" presetSubtype="0" repeatCount="indefinite" fill="hold" grpId="1" nodeType="withEffect">
                                  <p:stCondLst>
                                    <p:cond delay="950"/>
                                  </p:stCondLst>
                                  <p:childTnLst>
                                    <p:animMotion origin="layout" path="M -0.09394 0.16308 C -0.09297 0.10787 0.01758 0.00452 0.01888 -0.04988 " pathEditMode="relative" rAng="0" ptsTypes="AA">
                                      <p:cBhvr>
                                        <p:cTn id="66" dur="1500" fill="hold"/>
                                        <p:tgtEl>
                                          <p:spTgt spid="103"/>
                                        </p:tgtEl>
                                        <p:attrNameLst>
                                          <p:attrName>ppt_x</p:attrName>
                                          <p:attrName>ppt_y</p:attrName>
                                        </p:attrNameLst>
                                      </p:cBhvr>
                                      <p:rCtr x="5638" y="-10648"/>
                                    </p:animMotion>
                                  </p:childTnLst>
                                </p:cTn>
                              </p:par>
                              <p:par>
                                <p:cTn id="67" presetID="1" presetClass="entr" presetSubtype="0" fill="hold" grpId="0" nodeType="withEffect">
                                  <p:stCondLst>
                                    <p:cond delay="1000"/>
                                  </p:stCondLst>
                                  <p:childTnLst>
                                    <p:set>
                                      <p:cBhvr>
                                        <p:cTn id="68" dur="1" fill="hold">
                                          <p:stCondLst>
                                            <p:cond delay="0"/>
                                          </p:stCondLst>
                                        </p:cTn>
                                        <p:tgtEl>
                                          <p:spTgt spid="67"/>
                                        </p:tgtEl>
                                        <p:attrNameLst>
                                          <p:attrName>style.visibility</p:attrName>
                                        </p:attrNameLst>
                                      </p:cBhvr>
                                      <p:to>
                                        <p:strVal val="visible"/>
                                      </p:to>
                                    </p:set>
                                  </p:childTnLst>
                                </p:cTn>
                              </p:par>
                              <p:par>
                                <p:cTn id="69" presetID="37" presetClass="path" presetSubtype="0" repeatCount="indefinite" fill="hold" grpId="1" nodeType="withEffect">
                                  <p:stCondLst>
                                    <p:cond delay="1000"/>
                                  </p:stCondLst>
                                  <p:childTnLst>
                                    <p:animMotion origin="layout" path="M 0.17011 0.19676 C 0.16953 0.14063 -0.00664 0.0316 -0.00528 -0.01979 " pathEditMode="relative" rAng="0" ptsTypes="AA">
                                      <p:cBhvr>
                                        <p:cTn id="70" dur="2000" fill="hold"/>
                                        <p:tgtEl>
                                          <p:spTgt spid="67"/>
                                        </p:tgtEl>
                                        <p:attrNameLst>
                                          <p:attrName>ppt_x</p:attrName>
                                          <p:attrName>ppt_y</p:attrName>
                                        </p:attrNameLst>
                                      </p:cBhvr>
                                      <p:rCtr x="-8770" y="-10833"/>
                                    </p:animMotion>
                                  </p:childTnLst>
                                </p:cTn>
                              </p:par>
                              <p:par>
                                <p:cTn id="71" presetID="1" presetClass="entr" presetSubtype="0" fill="hold" grpId="0" nodeType="withEffect">
                                  <p:stCondLst>
                                    <p:cond delay="1500"/>
                                  </p:stCondLst>
                                  <p:childTnLst>
                                    <p:set>
                                      <p:cBhvr>
                                        <p:cTn id="72" dur="1" fill="hold">
                                          <p:stCondLst>
                                            <p:cond delay="0"/>
                                          </p:stCondLst>
                                        </p:cTn>
                                        <p:tgtEl>
                                          <p:spTgt spid="60"/>
                                        </p:tgtEl>
                                        <p:attrNameLst>
                                          <p:attrName>style.visibility</p:attrName>
                                        </p:attrNameLst>
                                      </p:cBhvr>
                                      <p:to>
                                        <p:strVal val="visible"/>
                                      </p:to>
                                    </p:set>
                                  </p:childTnLst>
                                </p:cTn>
                              </p:par>
                              <p:par>
                                <p:cTn id="73" presetID="37" presetClass="path" presetSubtype="0" repeatCount="indefinite" fill="hold" grpId="1" nodeType="withEffect">
                                  <p:stCondLst>
                                    <p:cond delay="1500"/>
                                  </p:stCondLst>
                                  <p:childTnLst>
                                    <p:animMotion origin="layout" path="M 0.11152 0.13044 C 0.11094 0.07431 -0.06523 -0.03472 -0.06387 -0.08611 " pathEditMode="relative" rAng="0" ptsTypes="AA">
                                      <p:cBhvr>
                                        <p:cTn id="74" dur="2000" fill="hold"/>
                                        <p:tgtEl>
                                          <p:spTgt spid="60"/>
                                        </p:tgtEl>
                                        <p:attrNameLst>
                                          <p:attrName>ppt_x</p:attrName>
                                          <p:attrName>ppt_y</p:attrName>
                                        </p:attrNameLst>
                                      </p:cBhvr>
                                      <p:rCtr x="-8776" y="-10833"/>
                                    </p:animMotion>
                                  </p:childTnLst>
                                </p:cTn>
                              </p:par>
                              <p:par>
                                <p:cTn id="75" presetID="1" presetClass="entr" presetSubtype="0" fill="hold" grpId="0" nodeType="withEffect">
                                  <p:stCondLst>
                                    <p:cond delay="1100"/>
                                  </p:stCondLst>
                                  <p:childTnLst>
                                    <p:set>
                                      <p:cBhvr>
                                        <p:cTn id="76" dur="1" fill="hold">
                                          <p:stCondLst>
                                            <p:cond delay="0"/>
                                          </p:stCondLst>
                                        </p:cTn>
                                        <p:tgtEl>
                                          <p:spTgt spid="66"/>
                                        </p:tgtEl>
                                        <p:attrNameLst>
                                          <p:attrName>style.visibility</p:attrName>
                                        </p:attrNameLst>
                                      </p:cBhvr>
                                      <p:to>
                                        <p:strVal val="visible"/>
                                      </p:to>
                                    </p:set>
                                  </p:childTnLst>
                                </p:cTn>
                              </p:par>
                              <p:par>
                                <p:cTn id="77" presetID="37" presetClass="path" presetSubtype="0" repeatCount="indefinite" fill="hold" grpId="1" nodeType="withEffect">
                                  <p:stCondLst>
                                    <p:cond delay="1100"/>
                                  </p:stCondLst>
                                  <p:childTnLst>
                                    <p:animMotion origin="layout" path="M -0.04394 0.18854 C -0.04505 0.13738 0.00326 0.02072 0.00326 -0.02778 " pathEditMode="relative" rAng="0" ptsTypes="AA">
                                      <p:cBhvr>
                                        <p:cTn id="78" dur="2000" fill="hold"/>
                                        <p:tgtEl>
                                          <p:spTgt spid="66"/>
                                        </p:tgtEl>
                                        <p:attrNameLst>
                                          <p:attrName>ppt_x</p:attrName>
                                          <p:attrName>ppt_y</p:attrName>
                                        </p:attrNameLst>
                                      </p:cBhvr>
                                      <p:rCtr x="2357" y="-10822"/>
                                    </p:animMotion>
                                  </p:childTnLst>
                                </p:cTn>
                              </p:par>
                              <p:par>
                                <p:cTn id="79" presetID="1" presetClass="entr" presetSubtype="0" fill="hold" grpId="0" nodeType="withEffect">
                                  <p:stCondLst>
                                    <p:cond delay="1600"/>
                                  </p:stCondLst>
                                  <p:childTnLst>
                                    <p:set>
                                      <p:cBhvr>
                                        <p:cTn id="80" dur="1" fill="hold">
                                          <p:stCondLst>
                                            <p:cond delay="0"/>
                                          </p:stCondLst>
                                        </p:cTn>
                                        <p:tgtEl>
                                          <p:spTgt spid="63"/>
                                        </p:tgtEl>
                                        <p:attrNameLst>
                                          <p:attrName>style.visibility</p:attrName>
                                        </p:attrNameLst>
                                      </p:cBhvr>
                                      <p:to>
                                        <p:strVal val="visible"/>
                                      </p:to>
                                    </p:set>
                                  </p:childTnLst>
                                </p:cTn>
                              </p:par>
                              <p:par>
                                <p:cTn id="81" presetID="37" presetClass="path" presetSubtype="0" repeatCount="indefinite" fill="hold" grpId="1" nodeType="withEffect">
                                  <p:stCondLst>
                                    <p:cond delay="1600"/>
                                  </p:stCondLst>
                                  <p:childTnLst>
                                    <p:animMotion origin="layout" path="M -0.01484 0.07975 C -0.01595 0.02859 0.03236 -0.08808 0.03236 -0.13657 " pathEditMode="relative" rAng="0" ptsTypes="AA">
                                      <p:cBhvr>
                                        <p:cTn id="82" dur="2000" fill="hold"/>
                                        <p:tgtEl>
                                          <p:spTgt spid="63"/>
                                        </p:tgtEl>
                                        <p:attrNameLst>
                                          <p:attrName>ppt_x</p:attrName>
                                          <p:attrName>ppt_y</p:attrName>
                                        </p:attrNameLst>
                                      </p:cBhvr>
                                      <p:rCtr x="2357" y="-10822"/>
                                    </p:animMotion>
                                  </p:childTnLst>
                                </p:cTn>
                              </p:par>
                              <p:par>
                                <p:cTn id="83" presetID="1" presetClass="entr" presetSubtype="0" fill="hold" grpId="0" nodeType="withEffect">
                                  <p:stCondLst>
                                    <p:cond delay="1200"/>
                                  </p:stCondLst>
                                  <p:childTnLst>
                                    <p:set>
                                      <p:cBhvr>
                                        <p:cTn id="84" dur="1" fill="hold">
                                          <p:stCondLst>
                                            <p:cond delay="0"/>
                                          </p:stCondLst>
                                        </p:cTn>
                                        <p:tgtEl>
                                          <p:spTgt spid="62"/>
                                        </p:tgtEl>
                                        <p:attrNameLst>
                                          <p:attrName>style.visibility</p:attrName>
                                        </p:attrNameLst>
                                      </p:cBhvr>
                                      <p:to>
                                        <p:strVal val="visible"/>
                                      </p:to>
                                    </p:set>
                                  </p:childTnLst>
                                </p:cTn>
                              </p:par>
                              <p:par>
                                <p:cTn id="85" presetID="37" presetClass="path" presetSubtype="0" repeatCount="indefinite" fill="hold" grpId="1" nodeType="withEffect">
                                  <p:stCondLst>
                                    <p:cond delay="1200"/>
                                  </p:stCondLst>
                                  <p:childTnLst>
                                    <p:animMotion origin="layout" path="M 0.05052 0.10984 C 0.04941 0.05116 -0.04922 -0.05243 -0.04929 -0.10648 " pathEditMode="relative" rAng="0" ptsTypes="AA">
                                      <p:cBhvr>
                                        <p:cTn id="86" dur="1500" fill="hold"/>
                                        <p:tgtEl>
                                          <p:spTgt spid="62"/>
                                        </p:tgtEl>
                                        <p:attrNameLst>
                                          <p:attrName>ppt_x</p:attrName>
                                          <p:attrName>ppt_y</p:attrName>
                                        </p:attrNameLst>
                                      </p:cBhvr>
                                      <p:rCtr x="-4993" y="-10822"/>
                                    </p:animMotion>
                                  </p:childTnLst>
                                </p:cTn>
                              </p:par>
                              <p:par>
                                <p:cTn id="87" presetID="1" presetClass="entr" presetSubtype="0" fill="hold" grpId="0" nodeType="withEffect">
                                  <p:stCondLst>
                                    <p:cond delay="1800"/>
                                  </p:stCondLst>
                                  <p:childTnLst>
                                    <p:set>
                                      <p:cBhvr>
                                        <p:cTn id="88" dur="1" fill="hold">
                                          <p:stCondLst>
                                            <p:cond delay="0"/>
                                          </p:stCondLst>
                                        </p:cTn>
                                        <p:tgtEl>
                                          <p:spTgt spid="104"/>
                                        </p:tgtEl>
                                        <p:attrNameLst>
                                          <p:attrName>style.visibility</p:attrName>
                                        </p:attrNameLst>
                                      </p:cBhvr>
                                      <p:to>
                                        <p:strVal val="visible"/>
                                      </p:to>
                                    </p:set>
                                  </p:childTnLst>
                                </p:cTn>
                              </p:par>
                              <p:par>
                                <p:cTn id="89" presetID="37" presetClass="path" presetSubtype="0" repeatCount="indefinite" fill="hold" grpId="1" nodeType="withEffect">
                                  <p:stCondLst>
                                    <p:cond delay="1800"/>
                                  </p:stCondLst>
                                  <p:childTnLst>
                                    <p:animMotion origin="layout" path="M -0.00189 0.04167 C -0.00137 -0.12245 0.097 -0.2743 0.097 -0.36597 " pathEditMode="relative" rAng="0" ptsTypes="AA">
                                      <p:cBhvr>
                                        <p:cTn id="90" dur="2000" fill="hold"/>
                                        <p:tgtEl>
                                          <p:spTgt spid="104"/>
                                        </p:tgtEl>
                                        <p:attrNameLst>
                                          <p:attrName>ppt_x</p:attrName>
                                          <p:attrName>ppt_y</p:attrName>
                                        </p:attrNameLst>
                                      </p:cBhvr>
                                      <p:rCtr x="4941" y="-20382"/>
                                    </p:animMotion>
                                  </p:childTnLst>
                                </p:cTn>
                              </p:par>
                              <p:par>
                                <p:cTn id="91" presetID="1" presetClass="entr" presetSubtype="0" fill="hold" grpId="0" nodeType="withEffect">
                                  <p:stCondLst>
                                    <p:cond delay="1300"/>
                                  </p:stCondLst>
                                  <p:childTnLst>
                                    <p:set>
                                      <p:cBhvr>
                                        <p:cTn id="92" dur="1" fill="hold">
                                          <p:stCondLst>
                                            <p:cond delay="0"/>
                                          </p:stCondLst>
                                        </p:cTn>
                                        <p:tgtEl>
                                          <p:spTgt spid="53"/>
                                        </p:tgtEl>
                                        <p:attrNameLst>
                                          <p:attrName>style.visibility</p:attrName>
                                        </p:attrNameLst>
                                      </p:cBhvr>
                                      <p:to>
                                        <p:strVal val="visible"/>
                                      </p:to>
                                    </p:set>
                                  </p:childTnLst>
                                </p:cTn>
                              </p:par>
                              <p:par>
                                <p:cTn id="93" presetID="37" presetClass="path" presetSubtype="0" repeatCount="indefinite" fill="hold" grpId="1" nodeType="withEffect">
                                  <p:stCondLst>
                                    <p:cond delay="1300"/>
                                  </p:stCondLst>
                                  <p:childTnLst>
                                    <p:animMotion origin="layout" path="M -0.05787 0.25579 C -0.05735 0.09167 0.04102 -0.06018 0.04102 -0.15185 " pathEditMode="relative" rAng="0" ptsTypes="AA">
                                      <p:cBhvr>
                                        <p:cTn id="94" dur="2000" fill="hold"/>
                                        <p:tgtEl>
                                          <p:spTgt spid="53"/>
                                        </p:tgtEl>
                                        <p:attrNameLst>
                                          <p:attrName>ppt_x</p:attrName>
                                          <p:attrName>ppt_y</p:attrName>
                                        </p:attrNameLst>
                                      </p:cBhvr>
                                      <p:rCtr x="4941" y="-20382"/>
                                    </p:animMotion>
                                  </p:childTnLst>
                                </p:cTn>
                              </p:par>
                              <p:par>
                                <p:cTn id="95" presetID="1" presetClass="entr" presetSubtype="0" fill="hold" grpId="0" nodeType="withEffect">
                                  <p:stCondLst>
                                    <p:cond delay="1350"/>
                                  </p:stCondLst>
                                  <p:childTnLst>
                                    <p:set>
                                      <p:cBhvr>
                                        <p:cTn id="96" dur="1" fill="hold">
                                          <p:stCondLst>
                                            <p:cond delay="0"/>
                                          </p:stCondLst>
                                        </p:cTn>
                                        <p:tgtEl>
                                          <p:spTgt spid="64"/>
                                        </p:tgtEl>
                                        <p:attrNameLst>
                                          <p:attrName>style.visibility</p:attrName>
                                        </p:attrNameLst>
                                      </p:cBhvr>
                                      <p:to>
                                        <p:strVal val="visible"/>
                                      </p:to>
                                    </p:set>
                                  </p:childTnLst>
                                </p:cTn>
                              </p:par>
                              <p:par>
                                <p:cTn id="97" presetID="37" presetClass="path" presetSubtype="0" repeatCount="indefinite" fill="hold" grpId="1" nodeType="withEffect">
                                  <p:stCondLst>
                                    <p:cond delay="1350"/>
                                  </p:stCondLst>
                                  <p:childTnLst>
                                    <p:animMotion origin="layout" path="M -0.01667 0.06956 C -0.01667 -0.03032 0.14368 -0.20972 0.14434 -0.33542 " pathEditMode="relative" rAng="0" ptsTypes="AA">
                                      <p:cBhvr>
                                        <p:cTn id="98" dur="3000" fill="hold"/>
                                        <p:tgtEl>
                                          <p:spTgt spid="64"/>
                                        </p:tgtEl>
                                        <p:attrNameLst>
                                          <p:attrName>ppt_x</p:attrName>
                                          <p:attrName>ppt_y</p:attrName>
                                        </p:attrNameLst>
                                      </p:cBhvr>
                                      <p:rCtr x="8047" y="-20255"/>
                                    </p:animMotion>
                                  </p:childTnLst>
                                </p:cTn>
                              </p:par>
                              <p:par>
                                <p:cTn id="99" presetID="1" presetClass="entr" presetSubtype="0" fill="hold" grpId="0" nodeType="withEffect">
                                  <p:stCondLst>
                                    <p:cond delay="1400"/>
                                  </p:stCondLst>
                                  <p:childTnLst>
                                    <p:set>
                                      <p:cBhvr>
                                        <p:cTn id="100" dur="1" fill="hold">
                                          <p:stCondLst>
                                            <p:cond delay="0"/>
                                          </p:stCondLst>
                                        </p:cTn>
                                        <p:tgtEl>
                                          <p:spTgt spid="54"/>
                                        </p:tgtEl>
                                        <p:attrNameLst>
                                          <p:attrName>style.visibility</p:attrName>
                                        </p:attrNameLst>
                                      </p:cBhvr>
                                      <p:to>
                                        <p:strVal val="visible"/>
                                      </p:to>
                                    </p:set>
                                  </p:childTnLst>
                                </p:cTn>
                              </p:par>
                              <p:par>
                                <p:cTn id="101" presetID="37" presetClass="path" presetSubtype="0" repeatCount="indefinite" fill="hold" grpId="1" nodeType="withEffect">
                                  <p:stCondLst>
                                    <p:cond delay="1400"/>
                                  </p:stCondLst>
                                  <p:childTnLst>
                                    <p:animMotion origin="layout" path="M 0.11277 0.35914 C 0.11303 0.20833 -0.00813 0.04513 -0.00813 -0.04642 " pathEditMode="relative" rAng="0" ptsTypes="AA">
                                      <p:cBhvr>
                                        <p:cTn id="102" dur="3000" fill="hold"/>
                                        <p:tgtEl>
                                          <p:spTgt spid="54"/>
                                        </p:tgtEl>
                                        <p:attrNameLst>
                                          <p:attrName>ppt_x</p:attrName>
                                          <p:attrName>ppt_y</p:attrName>
                                        </p:attrNameLst>
                                      </p:cBhvr>
                                      <p:rCtr x="-6048" y="-20278"/>
                                    </p:animMotion>
                                  </p:childTnLst>
                                </p:cTn>
                              </p:par>
                              <p:par>
                                <p:cTn id="103" presetID="1" presetClass="entr" presetSubtype="0" fill="hold" grpId="0" nodeType="withEffect">
                                  <p:stCondLst>
                                    <p:cond delay="1450"/>
                                  </p:stCondLst>
                                  <p:childTnLst>
                                    <p:set>
                                      <p:cBhvr>
                                        <p:cTn id="104" dur="1" fill="hold">
                                          <p:stCondLst>
                                            <p:cond delay="0"/>
                                          </p:stCondLst>
                                        </p:cTn>
                                        <p:tgtEl>
                                          <p:spTgt spid="57"/>
                                        </p:tgtEl>
                                        <p:attrNameLst>
                                          <p:attrName>style.visibility</p:attrName>
                                        </p:attrNameLst>
                                      </p:cBhvr>
                                      <p:to>
                                        <p:strVal val="visible"/>
                                      </p:to>
                                    </p:set>
                                  </p:childTnLst>
                                </p:cTn>
                              </p:par>
                              <p:par>
                                <p:cTn id="105" presetID="37" presetClass="path" presetSubtype="0" repeatCount="indefinite" fill="hold" grpId="1" nodeType="withEffect">
                                  <p:stCondLst>
                                    <p:cond delay="1450"/>
                                  </p:stCondLst>
                                  <p:childTnLst>
                                    <p:animMotion origin="layout" path="M 0.02403 0.06747 C 0.02311 -0.01875 -0.0791 -0.05452 -0.0791 -0.14572 " pathEditMode="relative" rAng="0" ptsTypes="AA">
                                      <p:cBhvr>
                                        <p:cTn id="106" dur="2500" fill="hold"/>
                                        <p:tgtEl>
                                          <p:spTgt spid="57"/>
                                        </p:tgtEl>
                                        <p:attrNameLst>
                                          <p:attrName>ppt_x</p:attrName>
                                          <p:attrName>ppt_y</p:attrName>
                                        </p:attrNameLst>
                                      </p:cBhvr>
                                      <p:rCtr x="-5156" y="-10660"/>
                                    </p:animMotion>
                                  </p:childTnLst>
                                </p:cTn>
                              </p:par>
                              <p:par>
                                <p:cTn id="107" presetID="1"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childTnLst>
                                </p:cTn>
                              </p:par>
                              <p:par>
                                <p:cTn id="109" presetID="37" presetClass="path" presetSubtype="0" repeatCount="indefinite" fill="hold" grpId="1" nodeType="withEffect">
                                  <p:stCondLst>
                                    <p:cond delay="2000"/>
                                  </p:stCondLst>
                                  <p:childTnLst>
                                    <p:animMotion origin="layout" path="M -0.07201 0.15776 C -0.07162 0.08403 0.04804 -0.01886 0.04557 -0.18194 " pathEditMode="relative" rAng="0" ptsTypes="AA">
                                      <p:cBhvr>
                                        <p:cTn id="110" dur="1500" fill="hold"/>
                                        <p:tgtEl>
                                          <p:spTgt spid="37"/>
                                        </p:tgtEl>
                                        <p:attrNameLst>
                                          <p:attrName>ppt_x</p:attrName>
                                          <p:attrName>ppt_y</p:attrName>
                                        </p:attrNameLst>
                                      </p:cBhvr>
                                      <p:rCtr x="5879" y="-16991"/>
                                    </p:animMotion>
                                  </p:childTnLst>
                                </p:cTn>
                              </p:par>
                              <p:par>
                                <p:cTn id="111" presetID="1" presetClass="entr" presetSubtype="0" fill="hold" grpId="0" nodeType="withEffect">
                                  <p:stCondLst>
                                    <p:cond delay="1850"/>
                                  </p:stCondLst>
                                  <p:childTnLst>
                                    <p:set>
                                      <p:cBhvr>
                                        <p:cTn id="112" dur="1" fill="hold">
                                          <p:stCondLst>
                                            <p:cond delay="0"/>
                                          </p:stCondLst>
                                        </p:cTn>
                                        <p:tgtEl>
                                          <p:spTgt spid="56"/>
                                        </p:tgtEl>
                                        <p:attrNameLst>
                                          <p:attrName>style.visibility</p:attrName>
                                        </p:attrNameLst>
                                      </p:cBhvr>
                                      <p:to>
                                        <p:strVal val="visible"/>
                                      </p:to>
                                    </p:set>
                                  </p:childTnLst>
                                </p:cTn>
                              </p:par>
                              <p:par>
                                <p:cTn id="113" presetID="37" presetClass="path" presetSubtype="0" repeatCount="indefinite" fill="hold" grpId="1" nodeType="withEffect">
                                  <p:stCondLst>
                                    <p:cond delay="1850"/>
                                  </p:stCondLst>
                                  <p:childTnLst>
                                    <p:animMotion origin="layout" path="M -0.13607 0.30428 C -0.13607 0.20439 0.02428 0.025 0.02494 -0.1007 " pathEditMode="relative" rAng="0" ptsTypes="AA">
                                      <p:cBhvr>
                                        <p:cTn id="114" dur="3000" fill="hold"/>
                                        <p:tgtEl>
                                          <p:spTgt spid="56"/>
                                        </p:tgtEl>
                                        <p:attrNameLst>
                                          <p:attrName>ppt_x</p:attrName>
                                          <p:attrName>ppt_y</p:attrName>
                                        </p:attrNameLst>
                                      </p:cBhvr>
                                      <p:rCtr x="8047" y="-20255"/>
                                    </p:animMotion>
                                  </p:childTnLst>
                                </p:cTn>
                              </p:par>
                              <p:par>
                                <p:cTn id="115" presetID="1" presetClass="entr" presetSubtype="0" fill="hold" grpId="0" nodeType="withEffect">
                                  <p:stCondLst>
                                    <p:cond delay="2250"/>
                                  </p:stCondLst>
                                  <p:childTnLst>
                                    <p:set>
                                      <p:cBhvr>
                                        <p:cTn id="116" dur="1" fill="hold">
                                          <p:stCondLst>
                                            <p:cond delay="0"/>
                                          </p:stCondLst>
                                        </p:cTn>
                                        <p:tgtEl>
                                          <p:spTgt spid="28"/>
                                        </p:tgtEl>
                                        <p:attrNameLst>
                                          <p:attrName>style.visibility</p:attrName>
                                        </p:attrNameLst>
                                      </p:cBhvr>
                                      <p:to>
                                        <p:strVal val="visible"/>
                                      </p:to>
                                    </p:set>
                                  </p:childTnLst>
                                </p:cTn>
                              </p:par>
                              <p:par>
                                <p:cTn id="117" presetID="37" presetClass="path" presetSubtype="0" repeatCount="indefinite" fill="hold" grpId="1" nodeType="withEffect">
                                  <p:stCondLst>
                                    <p:cond delay="2250"/>
                                  </p:stCondLst>
                                  <p:childTnLst>
                                    <p:animMotion origin="layout" path="M 0.12631 0.46701 C 0.11993 0.38981 0.0834 0.31354 0.04734 0.21284 C 0.01582 0.12025 -0.00826 0.00601 -0.00755 -0.14017 " pathEditMode="relative" rAng="0" ptsTypes="AAA">
                                      <p:cBhvr>
                                        <p:cTn id="118" dur="3500" fill="hold"/>
                                        <p:tgtEl>
                                          <p:spTgt spid="28"/>
                                        </p:tgtEl>
                                        <p:attrNameLst>
                                          <p:attrName>ppt_x</p:attrName>
                                          <p:attrName>ppt_y</p:attrName>
                                        </p:attrNameLst>
                                      </p:cBhvr>
                                      <p:rCtr x="-6699" y="-30359"/>
                                    </p:animMotion>
                                  </p:childTnLst>
                                </p:cTn>
                              </p:par>
                              <p:par>
                                <p:cTn id="119" presetID="1" presetClass="entr" presetSubtype="0" fill="hold" grpId="0" nodeType="withEffect">
                                  <p:stCondLst>
                                    <p:cond delay="3250"/>
                                  </p:stCondLst>
                                  <p:childTnLst>
                                    <p:set>
                                      <p:cBhvr>
                                        <p:cTn id="120" dur="1" fill="hold">
                                          <p:stCondLst>
                                            <p:cond delay="0"/>
                                          </p:stCondLst>
                                        </p:cTn>
                                        <p:tgtEl>
                                          <p:spTgt spid="101"/>
                                        </p:tgtEl>
                                        <p:attrNameLst>
                                          <p:attrName>style.visibility</p:attrName>
                                        </p:attrNameLst>
                                      </p:cBhvr>
                                      <p:to>
                                        <p:strVal val="visible"/>
                                      </p:to>
                                    </p:set>
                                  </p:childTnLst>
                                </p:cTn>
                              </p:par>
                              <p:par>
                                <p:cTn id="121" presetID="37" presetClass="path" presetSubtype="0" repeatCount="indefinite" fill="hold" grpId="1" nodeType="withEffect">
                                  <p:stCondLst>
                                    <p:cond delay="3250"/>
                                  </p:stCondLst>
                                  <p:childTnLst>
                                    <p:animMotion origin="layout" path="M 0.07363 0.23924 C 0.06725 0.16204 0.03073 0.08576 -0.00534 -0.01493 C -0.03685 -0.10752 -0.06094 -0.22176 -0.06022 -0.36794 " pathEditMode="relative" rAng="0" ptsTypes="AAA">
                                      <p:cBhvr>
                                        <p:cTn id="122" dur="3500" fill="hold"/>
                                        <p:tgtEl>
                                          <p:spTgt spid="101"/>
                                        </p:tgtEl>
                                        <p:attrNameLst>
                                          <p:attrName>ppt_x</p:attrName>
                                          <p:attrName>ppt_y</p:attrName>
                                        </p:attrNameLst>
                                      </p:cBhvr>
                                      <p:rCtr x="-6699" y="-30359"/>
                                    </p:animMotion>
                                  </p:childTnLst>
                                </p:cTn>
                              </p:par>
                              <p:par>
                                <p:cTn id="123" presetID="1" presetClass="entr" presetSubtype="0" fill="hold" grpId="0" nodeType="withEffect">
                                  <p:stCondLst>
                                    <p:cond delay="2250"/>
                                  </p:stCondLst>
                                  <p:childTnLst>
                                    <p:set>
                                      <p:cBhvr>
                                        <p:cTn id="124" dur="1" fill="hold">
                                          <p:stCondLst>
                                            <p:cond delay="0"/>
                                          </p:stCondLst>
                                        </p:cTn>
                                        <p:tgtEl>
                                          <p:spTgt spid="36"/>
                                        </p:tgtEl>
                                        <p:attrNameLst>
                                          <p:attrName>style.visibility</p:attrName>
                                        </p:attrNameLst>
                                      </p:cBhvr>
                                      <p:to>
                                        <p:strVal val="visible"/>
                                      </p:to>
                                    </p:set>
                                  </p:childTnLst>
                                </p:cTn>
                              </p:par>
                              <p:par>
                                <p:cTn id="125" presetID="37" presetClass="path" presetSubtype="0" repeatCount="indefinite" fill="hold" grpId="1" nodeType="withEffect">
                                  <p:stCondLst>
                                    <p:cond delay="2250"/>
                                  </p:stCondLst>
                                  <p:childTnLst>
                                    <p:animMotion origin="layout" path="M -0.04856 0.236 C -0.04856 0.11679 0.00944 0.00614 0.00951 -0.06204 " pathEditMode="relative" rAng="0" ptsTypes="AA">
                                      <p:cBhvr>
                                        <p:cTn id="126" dur="1500" fill="hold"/>
                                        <p:tgtEl>
                                          <p:spTgt spid="36"/>
                                        </p:tgtEl>
                                        <p:attrNameLst>
                                          <p:attrName>ppt_x</p:attrName>
                                          <p:attrName>ppt_y</p:attrName>
                                        </p:attrNameLst>
                                      </p:cBhvr>
                                      <p:rCtr x="2904" y="-14907"/>
                                    </p:animMotion>
                                  </p:childTnLst>
                                </p:cTn>
                              </p:par>
                              <p:par>
                                <p:cTn id="127" presetID="1" presetClass="entr" presetSubtype="0" fill="hold" grpId="0" nodeType="withEffect">
                                  <p:stCondLst>
                                    <p:cond delay="3000"/>
                                  </p:stCondLst>
                                  <p:childTnLst>
                                    <p:set>
                                      <p:cBhvr>
                                        <p:cTn id="128" dur="1" fill="hold">
                                          <p:stCondLst>
                                            <p:cond delay="0"/>
                                          </p:stCondLst>
                                        </p:cTn>
                                        <p:tgtEl>
                                          <p:spTgt spid="43"/>
                                        </p:tgtEl>
                                        <p:attrNameLst>
                                          <p:attrName>style.visibility</p:attrName>
                                        </p:attrNameLst>
                                      </p:cBhvr>
                                      <p:to>
                                        <p:strVal val="visible"/>
                                      </p:to>
                                    </p:set>
                                  </p:childTnLst>
                                </p:cTn>
                              </p:par>
                              <p:par>
                                <p:cTn id="129" presetID="37" presetClass="path" presetSubtype="0" repeatCount="indefinite" fill="hold" grpId="1" nodeType="withEffect">
                                  <p:stCondLst>
                                    <p:cond delay="3000"/>
                                  </p:stCondLst>
                                  <p:childTnLst>
                                    <p:animMotion origin="layout" path="M -0.00169 0.03715 C -0.00169 -0.08206 0.05631 -0.19271 0.05638 -0.26088 " pathEditMode="relative" rAng="0" ptsTypes="AA">
                                      <p:cBhvr>
                                        <p:cTn id="130" dur="1500" fill="hold"/>
                                        <p:tgtEl>
                                          <p:spTgt spid="43"/>
                                        </p:tgtEl>
                                        <p:attrNameLst>
                                          <p:attrName>ppt_x</p:attrName>
                                          <p:attrName>ppt_y</p:attrName>
                                        </p:attrNameLst>
                                      </p:cBhvr>
                                      <p:rCtr x="2904" y="-14907"/>
                                    </p:animMotion>
                                  </p:childTnLst>
                                </p:cTn>
                              </p:par>
                              <p:par>
                                <p:cTn id="131" presetID="1" presetClass="entr" presetSubtype="0" fill="hold" grpId="0" nodeType="withEffect">
                                  <p:stCondLst>
                                    <p:cond delay="2350"/>
                                  </p:stCondLst>
                                  <p:childTnLst>
                                    <p:set>
                                      <p:cBhvr>
                                        <p:cTn id="132" dur="1" fill="hold">
                                          <p:stCondLst>
                                            <p:cond delay="0"/>
                                          </p:stCondLst>
                                        </p:cTn>
                                        <p:tgtEl>
                                          <p:spTgt spid="46"/>
                                        </p:tgtEl>
                                        <p:attrNameLst>
                                          <p:attrName>style.visibility</p:attrName>
                                        </p:attrNameLst>
                                      </p:cBhvr>
                                      <p:to>
                                        <p:strVal val="visible"/>
                                      </p:to>
                                    </p:set>
                                  </p:childTnLst>
                                </p:cTn>
                              </p:par>
                              <p:par>
                                <p:cTn id="133" presetID="37" presetClass="path" presetSubtype="0" repeatCount="indefinite" fill="hold" grpId="1" nodeType="withEffect">
                                  <p:stCondLst>
                                    <p:cond delay="2350"/>
                                  </p:stCondLst>
                                  <p:childTnLst>
                                    <p:animMotion origin="layout" path="M 0.08477 0.27801 C 0.08457 0.20509 -0.00234 0.05231 -0.00208 -0.02512 " pathEditMode="relative" rAng="0" ptsTypes="AA">
                                      <p:cBhvr>
                                        <p:cTn id="134" dur="1500" fill="hold"/>
                                        <p:tgtEl>
                                          <p:spTgt spid="46"/>
                                        </p:tgtEl>
                                        <p:attrNameLst>
                                          <p:attrName>ppt_x</p:attrName>
                                          <p:attrName>ppt_y</p:attrName>
                                        </p:attrNameLst>
                                      </p:cBhvr>
                                      <p:rCtr x="-4342" y="-15162"/>
                                    </p:animMotion>
                                  </p:childTnLst>
                                </p:cTn>
                              </p:par>
                              <p:par>
                                <p:cTn id="135" presetID="1" presetClass="entr" presetSubtype="0" fill="hold" grpId="0" nodeType="withEffect">
                                  <p:stCondLst>
                                    <p:cond delay="2400"/>
                                  </p:stCondLst>
                                  <p:childTnLst>
                                    <p:set>
                                      <p:cBhvr>
                                        <p:cTn id="136" dur="1" fill="hold">
                                          <p:stCondLst>
                                            <p:cond delay="0"/>
                                          </p:stCondLst>
                                        </p:cTn>
                                        <p:tgtEl>
                                          <p:spTgt spid="35"/>
                                        </p:tgtEl>
                                        <p:attrNameLst>
                                          <p:attrName>style.visibility</p:attrName>
                                        </p:attrNameLst>
                                      </p:cBhvr>
                                      <p:to>
                                        <p:strVal val="visible"/>
                                      </p:to>
                                    </p:set>
                                  </p:childTnLst>
                                </p:cTn>
                              </p:par>
                              <p:par>
                                <p:cTn id="137" presetID="37" presetClass="path" presetSubtype="0" repeatCount="indefinite" fill="hold" grpId="1" nodeType="withEffect">
                                  <p:stCondLst>
                                    <p:cond delay="2400"/>
                                  </p:stCondLst>
                                  <p:childTnLst>
                                    <p:animMotion origin="layout" path="M 0.05488 0.13958 C 0.05182 0.08681 -0.05703 -0.09109 -0.05677 -0.16817 " pathEditMode="relative" rAng="0" ptsTypes="AA">
                                      <p:cBhvr>
                                        <p:cTn id="138" dur="1500" fill="hold"/>
                                        <p:tgtEl>
                                          <p:spTgt spid="35"/>
                                        </p:tgtEl>
                                        <p:attrNameLst>
                                          <p:attrName>ppt_x</p:attrName>
                                          <p:attrName>ppt_y</p:attrName>
                                        </p:attrNameLst>
                                      </p:cBhvr>
                                      <p:rCtr x="-5586" y="-15394"/>
                                    </p:animMotion>
                                  </p:childTnLst>
                                </p:cTn>
                              </p:par>
                              <p:par>
                                <p:cTn id="139" presetID="1" presetClass="entr" presetSubtype="0" fill="hold" grpId="0" nodeType="withEffect">
                                  <p:stCondLst>
                                    <p:cond delay="2450"/>
                                  </p:stCondLst>
                                  <p:childTnLst>
                                    <p:set>
                                      <p:cBhvr>
                                        <p:cTn id="140" dur="1" fill="hold">
                                          <p:stCondLst>
                                            <p:cond delay="0"/>
                                          </p:stCondLst>
                                        </p:cTn>
                                        <p:tgtEl>
                                          <p:spTgt spid="48"/>
                                        </p:tgtEl>
                                        <p:attrNameLst>
                                          <p:attrName>style.visibility</p:attrName>
                                        </p:attrNameLst>
                                      </p:cBhvr>
                                      <p:to>
                                        <p:strVal val="visible"/>
                                      </p:to>
                                    </p:set>
                                  </p:childTnLst>
                                </p:cTn>
                              </p:par>
                              <p:par>
                                <p:cTn id="141" presetID="37" presetClass="path" presetSubtype="0" repeatCount="indefinite" fill="hold" grpId="1" nodeType="withEffect">
                                  <p:stCondLst>
                                    <p:cond delay="2450"/>
                                  </p:stCondLst>
                                  <p:childTnLst>
                                    <p:animMotion origin="layout" path="M -0.02748 0.20452 C -0.02572 0.10753 0.01002 -0.01886 0.0112 -0.09814 " pathEditMode="relative" rAng="0" ptsTypes="AA">
                                      <p:cBhvr>
                                        <p:cTn id="142" dur="1500" fill="hold"/>
                                        <p:tgtEl>
                                          <p:spTgt spid="48"/>
                                        </p:tgtEl>
                                        <p:attrNameLst>
                                          <p:attrName>ppt_x</p:attrName>
                                          <p:attrName>ppt_y</p:attrName>
                                        </p:attrNameLst>
                                      </p:cBhvr>
                                      <p:rCtr x="1934" y="-15139"/>
                                    </p:animMotion>
                                  </p:childTnLst>
                                </p:cTn>
                              </p:par>
                              <p:par>
                                <p:cTn id="143" presetID="1" presetClass="entr" presetSubtype="0" fill="hold" grpId="0" nodeType="withEffect">
                                  <p:stCondLst>
                                    <p:cond delay="2500"/>
                                  </p:stCondLst>
                                  <p:childTnLst>
                                    <p:set>
                                      <p:cBhvr>
                                        <p:cTn id="144" dur="1" fill="hold">
                                          <p:stCondLst>
                                            <p:cond delay="0"/>
                                          </p:stCondLst>
                                        </p:cTn>
                                        <p:tgtEl>
                                          <p:spTgt spid="61"/>
                                        </p:tgtEl>
                                        <p:attrNameLst>
                                          <p:attrName>style.visibility</p:attrName>
                                        </p:attrNameLst>
                                      </p:cBhvr>
                                      <p:to>
                                        <p:strVal val="visible"/>
                                      </p:to>
                                    </p:set>
                                  </p:childTnLst>
                                </p:cTn>
                              </p:par>
                              <p:par>
                                <p:cTn id="145" presetID="37" presetClass="path" presetSubtype="0" repeatCount="indefinite" fill="hold" grpId="1" nodeType="withEffect">
                                  <p:stCondLst>
                                    <p:cond delay="2500"/>
                                  </p:stCondLst>
                                  <p:childTnLst>
                                    <p:animMotion origin="layout" path="M -0.06764 0.16482 C -0.06778 0.08299 0.07298 -0.05741 0.07344 -0.27014 " pathEditMode="relative" rAng="0" ptsTypes="AA">
                                      <p:cBhvr>
                                        <p:cTn id="146" dur="1500" fill="hold"/>
                                        <p:tgtEl>
                                          <p:spTgt spid="61"/>
                                        </p:tgtEl>
                                        <p:attrNameLst>
                                          <p:attrName>ppt_x</p:attrName>
                                          <p:attrName>ppt_y</p:attrName>
                                        </p:attrNameLst>
                                      </p:cBhvr>
                                      <p:rCtr x="7051" y="-21748"/>
                                    </p:animMotion>
                                  </p:childTnLst>
                                </p:cTn>
                              </p:par>
                              <p:par>
                                <p:cTn id="147" presetID="1" presetClass="entr" presetSubtype="0" fill="hold" grpId="0" nodeType="withEffect">
                                  <p:stCondLst>
                                    <p:cond delay="2550"/>
                                  </p:stCondLst>
                                  <p:childTnLst>
                                    <p:set>
                                      <p:cBhvr>
                                        <p:cTn id="148" dur="1" fill="hold">
                                          <p:stCondLst>
                                            <p:cond delay="0"/>
                                          </p:stCondLst>
                                        </p:cTn>
                                        <p:tgtEl>
                                          <p:spTgt spid="50"/>
                                        </p:tgtEl>
                                        <p:attrNameLst>
                                          <p:attrName>style.visibility</p:attrName>
                                        </p:attrNameLst>
                                      </p:cBhvr>
                                      <p:to>
                                        <p:strVal val="visible"/>
                                      </p:to>
                                    </p:set>
                                  </p:childTnLst>
                                </p:cTn>
                              </p:par>
                              <p:par>
                                <p:cTn id="149" presetID="37" presetClass="path" presetSubtype="0" repeatCount="indefinite" fill="hold" grpId="1" nodeType="withEffect">
                                  <p:stCondLst>
                                    <p:cond delay="2550"/>
                                  </p:stCondLst>
                                  <p:childTnLst>
                                    <p:animMotion origin="layout" path="M -0.0569 0.05313 C -0.04902 -0.0059 0.09961 -0.02326 0.09974 -0.05347 " pathEditMode="relative" rAng="0" ptsTypes="AA">
                                      <p:cBhvr>
                                        <p:cTn id="150" dur="1500" fill="hold"/>
                                        <p:tgtEl>
                                          <p:spTgt spid="50"/>
                                        </p:tgtEl>
                                        <p:attrNameLst>
                                          <p:attrName>ppt_x</p:attrName>
                                          <p:attrName>ppt_y</p:attrName>
                                        </p:attrNameLst>
                                      </p:cBhvr>
                                      <p:rCtr x="7832" y="-5336"/>
                                    </p:animMotion>
                                  </p:childTnLst>
                                </p:cTn>
                              </p:par>
                              <p:par>
                                <p:cTn id="151" presetID="1" presetClass="entr" presetSubtype="0" fill="hold" grpId="0" nodeType="withEffect">
                                  <p:stCondLst>
                                    <p:cond delay="2600"/>
                                  </p:stCondLst>
                                  <p:childTnLst>
                                    <p:set>
                                      <p:cBhvr>
                                        <p:cTn id="152" dur="1" fill="hold">
                                          <p:stCondLst>
                                            <p:cond delay="0"/>
                                          </p:stCondLst>
                                        </p:cTn>
                                        <p:tgtEl>
                                          <p:spTgt spid="55"/>
                                        </p:tgtEl>
                                        <p:attrNameLst>
                                          <p:attrName>style.visibility</p:attrName>
                                        </p:attrNameLst>
                                      </p:cBhvr>
                                      <p:to>
                                        <p:strVal val="visible"/>
                                      </p:to>
                                    </p:set>
                                  </p:childTnLst>
                                </p:cTn>
                              </p:par>
                              <p:par>
                                <p:cTn id="153" presetID="37" presetClass="path" presetSubtype="0" repeatCount="indefinite" fill="hold" grpId="1" nodeType="withEffect">
                                  <p:stCondLst>
                                    <p:cond delay="2600"/>
                                  </p:stCondLst>
                                  <p:childTnLst>
                                    <p:animMotion origin="layout" path="M -0.03958 0.06123 C -0.03919 0.00359 0.02865 0.00394 0.02826 -0.04826 " pathEditMode="relative" rAng="0" ptsTypes="AA">
                                      <p:cBhvr>
                                        <p:cTn id="154" dur="1500" fill="hold"/>
                                        <p:tgtEl>
                                          <p:spTgt spid="55"/>
                                        </p:tgtEl>
                                        <p:attrNameLst>
                                          <p:attrName>ppt_x</p:attrName>
                                          <p:attrName>ppt_y</p:attrName>
                                        </p:attrNameLst>
                                      </p:cBhvr>
                                      <p:rCtr x="3392" y="-5475"/>
                                    </p:animMotion>
                                  </p:childTnLst>
                                </p:cTn>
                              </p:par>
                              <p:par>
                                <p:cTn id="155" presetID="1" presetClass="entr" presetSubtype="0" fill="hold" grpId="0" nodeType="withEffect">
                                  <p:stCondLst>
                                    <p:cond delay="2300"/>
                                  </p:stCondLst>
                                  <p:childTnLst>
                                    <p:set>
                                      <p:cBhvr>
                                        <p:cTn id="156" dur="1" fill="hold">
                                          <p:stCondLst>
                                            <p:cond delay="0"/>
                                          </p:stCondLst>
                                        </p:cTn>
                                        <p:tgtEl>
                                          <p:spTgt spid="51"/>
                                        </p:tgtEl>
                                        <p:attrNameLst>
                                          <p:attrName>style.visibility</p:attrName>
                                        </p:attrNameLst>
                                      </p:cBhvr>
                                      <p:to>
                                        <p:strVal val="visible"/>
                                      </p:to>
                                    </p:set>
                                  </p:childTnLst>
                                </p:cTn>
                              </p:par>
                              <p:par>
                                <p:cTn id="157" presetID="37" presetClass="path" presetSubtype="0" repeatCount="indefinite" fill="hold" grpId="1" nodeType="withEffect">
                                  <p:stCondLst>
                                    <p:cond delay="2300"/>
                                  </p:stCondLst>
                                  <p:childTnLst>
                                    <p:animMotion origin="layout" path="M -0.09831 0.2618 C -0.0959 0.17454 0.09427 -0.14005 0.09498 -0.34317 " pathEditMode="relative" rAng="0" ptsTypes="AA">
                                      <p:cBhvr>
                                        <p:cTn id="158" dur="3500" fill="hold"/>
                                        <p:tgtEl>
                                          <p:spTgt spid="51"/>
                                        </p:tgtEl>
                                        <p:attrNameLst>
                                          <p:attrName>ppt_x</p:attrName>
                                          <p:attrName>ppt_y</p:attrName>
                                        </p:attrNameLst>
                                      </p:cBhvr>
                                      <p:rCtr x="9661" y="-30255"/>
                                    </p:animMotion>
                                  </p:childTnLst>
                                </p:cTn>
                              </p:par>
                              <p:par>
                                <p:cTn id="159" presetID="1" presetClass="entr" presetSubtype="0" fill="hold" grpId="0" nodeType="withEffect">
                                  <p:stCondLst>
                                    <p:cond delay="3500"/>
                                  </p:stCondLst>
                                  <p:childTnLst>
                                    <p:set>
                                      <p:cBhvr>
                                        <p:cTn id="160" dur="1" fill="hold">
                                          <p:stCondLst>
                                            <p:cond delay="0"/>
                                          </p:stCondLst>
                                        </p:cTn>
                                        <p:tgtEl>
                                          <p:spTgt spid="31"/>
                                        </p:tgtEl>
                                        <p:attrNameLst>
                                          <p:attrName>style.visibility</p:attrName>
                                        </p:attrNameLst>
                                      </p:cBhvr>
                                      <p:to>
                                        <p:strVal val="visible"/>
                                      </p:to>
                                    </p:set>
                                  </p:childTnLst>
                                </p:cTn>
                              </p:par>
                              <p:par>
                                <p:cTn id="161" presetID="37" presetClass="path" presetSubtype="0" repeatCount="indefinite" fill="hold" grpId="1" nodeType="withEffect">
                                  <p:stCondLst>
                                    <p:cond delay="3500"/>
                                  </p:stCondLst>
                                  <p:childTnLst>
                                    <p:animMotion origin="layout" path="M -0.19161 0.56737 C -0.1892 0.4801 0.00097 0.16551 0.00169 -0.03761 " pathEditMode="relative" rAng="0" ptsTypes="AA">
                                      <p:cBhvr>
                                        <p:cTn id="162" dur="3500" fill="hold"/>
                                        <p:tgtEl>
                                          <p:spTgt spid="31"/>
                                        </p:tgtEl>
                                        <p:attrNameLst>
                                          <p:attrName>ppt_x</p:attrName>
                                          <p:attrName>ppt_y</p:attrName>
                                        </p:attrNameLst>
                                      </p:cBhvr>
                                      <p:rCtr x="9661" y="-30255"/>
                                    </p:animMotion>
                                  </p:childTnLst>
                                </p:cTn>
                              </p:par>
                              <p:par>
                                <p:cTn id="163" presetID="1" presetClass="entr" presetSubtype="0" fill="hold" grpId="0" nodeType="withEffect">
                                  <p:stCondLst>
                                    <p:cond delay="3950"/>
                                  </p:stCondLst>
                                  <p:childTnLst>
                                    <p:set>
                                      <p:cBhvr>
                                        <p:cTn id="164" dur="1" fill="hold">
                                          <p:stCondLst>
                                            <p:cond delay="0"/>
                                          </p:stCondLst>
                                        </p:cTn>
                                        <p:tgtEl>
                                          <p:spTgt spid="32"/>
                                        </p:tgtEl>
                                        <p:attrNameLst>
                                          <p:attrName>style.visibility</p:attrName>
                                        </p:attrNameLst>
                                      </p:cBhvr>
                                      <p:to>
                                        <p:strVal val="visible"/>
                                      </p:to>
                                    </p:set>
                                  </p:childTnLst>
                                </p:cTn>
                              </p:par>
                              <p:par>
                                <p:cTn id="165" presetID="37" presetClass="path" presetSubtype="0" repeatCount="indefinite" fill="hold" grpId="1" nodeType="withEffect">
                                  <p:stCondLst>
                                    <p:cond delay="3950"/>
                                  </p:stCondLst>
                                  <p:childTnLst>
                                    <p:animMotion origin="layout" path="M 0.04622 0.04931 C 0.047 -0.00451 -0.09577 -0.02049 -0.09688 -0.07697 " pathEditMode="relative" rAng="0" ptsTypes="AA">
                                      <p:cBhvr>
                                        <p:cTn id="166" dur="1500" fill="hold"/>
                                        <p:tgtEl>
                                          <p:spTgt spid="32"/>
                                        </p:tgtEl>
                                        <p:attrNameLst>
                                          <p:attrName>ppt_x</p:attrName>
                                          <p:attrName>ppt_y</p:attrName>
                                        </p:attrNameLst>
                                      </p:cBhvr>
                                      <p:rCtr x="-7155" y="-6319"/>
                                    </p:animMotion>
                                  </p:childTnLst>
                                </p:cTn>
                              </p:par>
                              <p:par>
                                <p:cTn id="167" presetID="1" presetClass="entr" presetSubtype="0" fill="hold" grpId="0" nodeType="withEffect">
                                  <p:stCondLst>
                                    <p:cond delay="4000"/>
                                  </p:stCondLst>
                                  <p:childTnLst>
                                    <p:set>
                                      <p:cBhvr>
                                        <p:cTn id="168" dur="1" fill="hold">
                                          <p:stCondLst>
                                            <p:cond delay="0"/>
                                          </p:stCondLst>
                                        </p:cTn>
                                        <p:tgtEl>
                                          <p:spTgt spid="45"/>
                                        </p:tgtEl>
                                        <p:attrNameLst>
                                          <p:attrName>style.visibility</p:attrName>
                                        </p:attrNameLst>
                                      </p:cBhvr>
                                      <p:to>
                                        <p:strVal val="visible"/>
                                      </p:to>
                                    </p:set>
                                  </p:childTnLst>
                                </p:cTn>
                              </p:par>
                              <p:par>
                                <p:cTn id="169" presetID="37" presetClass="path" presetSubtype="0" repeatCount="indefinite" fill="hold" grpId="1" nodeType="withEffect">
                                  <p:stCondLst>
                                    <p:cond delay="4000"/>
                                  </p:stCondLst>
                                  <p:childTnLst>
                                    <p:animMotion origin="layout" path="M -0.0375 0.14167 C -0.03516 0.00371 0.10677 -0.1625 0.10722 -0.28136 " pathEditMode="relative" rAng="0" ptsTypes="AA">
                                      <p:cBhvr>
                                        <p:cTn id="170" dur="3500" fill="hold"/>
                                        <p:tgtEl>
                                          <p:spTgt spid="45"/>
                                        </p:tgtEl>
                                        <p:attrNameLst>
                                          <p:attrName>ppt_x</p:attrName>
                                          <p:attrName>ppt_y</p:attrName>
                                        </p:attrNameLst>
                                      </p:cBhvr>
                                      <p:rCtr x="7233" y="-21157"/>
                                    </p:animMotion>
                                  </p:childTnLst>
                                </p:cTn>
                              </p:par>
                              <p:par>
                                <p:cTn id="171" presetID="1" presetClass="entr" presetSubtype="0" fill="hold" grpId="0" nodeType="withEffect">
                                  <p:stCondLst>
                                    <p:cond delay="4050"/>
                                  </p:stCondLst>
                                  <p:childTnLst>
                                    <p:set>
                                      <p:cBhvr>
                                        <p:cTn id="172" dur="1" fill="hold">
                                          <p:stCondLst>
                                            <p:cond delay="0"/>
                                          </p:stCondLst>
                                        </p:cTn>
                                        <p:tgtEl>
                                          <p:spTgt spid="33"/>
                                        </p:tgtEl>
                                        <p:attrNameLst>
                                          <p:attrName>style.visibility</p:attrName>
                                        </p:attrNameLst>
                                      </p:cBhvr>
                                      <p:to>
                                        <p:strVal val="visible"/>
                                      </p:to>
                                    </p:set>
                                  </p:childTnLst>
                                </p:cTn>
                              </p:par>
                              <p:par>
                                <p:cTn id="173" presetID="37" presetClass="path" presetSubtype="0" repeatCount="indefinite" fill="hold" grpId="1" nodeType="withEffect">
                                  <p:stCondLst>
                                    <p:cond delay="4050"/>
                                  </p:stCondLst>
                                  <p:childTnLst>
                                    <p:animMotion origin="layout" path="M -0.13496 0.36088 C -0.13262 0.22292 0.00931 0.05672 0.00976 -0.06215 " pathEditMode="relative" rAng="0" ptsTypes="AA">
                                      <p:cBhvr>
                                        <p:cTn id="174" dur="3000" fill="hold"/>
                                        <p:tgtEl>
                                          <p:spTgt spid="33"/>
                                        </p:tgtEl>
                                        <p:attrNameLst>
                                          <p:attrName>ppt_x</p:attrName>
                                          <p:attrName>ppt_y</p:attrName>
                                        </p:attrNameLst>
                                      </p:cBhvr>
                                      <p:rCtr x="7233" y="-21157"/>
                                    </p:animMotion>
                                  </p:childTnLst>
                                </p:cTn>
                              </p:par>
                              <p:par>
                                <p:cTn id="175" presetID="1" presetClass="entr" presetSubtype="0" fill="hold" grpId="0" nodeType="withEffect">
                                  <p:stCondLst>
                                    <p:cond delay="4100"/>
                                  </p:stCondLst>
                                  <p:childTnLst>
                                    <p:set>
                                      <p:cBhvr>
                                        <p:cTn id="176" dur="1" fill="hold">
                                          <p:stCondLst>
                                            <p:cond delay="0"/>
                                          </p:stCondLst>
                                        </p:cTn>
                                        <p:tgtEl>
                                          <p:spTgt spid="44"/>
                                        </p:tgtEl>
                                        <p:attrNameLst>
                                          <p:attrName>style.visibility</p:attrName>
                                        </p:attrNameLst>
                                      </p:cBhvr>
                                      <p:to>
                                        <p:strVal val="visible"/>
                                      </p:to>
                                    </p:set>
                                  </p:childTnLst>
                                </p:cTn>
                              </p:par>
                              <p:par>
                                <p:cTn id="177" presetID="37" presetClass="path" presetSubtype="0" repeatCount="indefinite" fill="hold" grpId="1" nodeType="withEffect">
                                  <p:stCondLst>
                                    <p:cond delay="4100"/>
                                  </p:stCondLst>
                                  <p:childTnLst>
                                    <p:animMotion origin="layout" path="M -0.08522 0.1279 C -0.08295 0.01979 0.03034 0.02882 0.03066 -0.07778 " pathEditMode="relative" rAng="0" ptsTypes="AA">
                                      <p:cBhvr>
                                        <p:cTn id="178" dur="2500" fill="hold"/>
                                        <p:tgtEl>
                                          <p:spTgt spid="44"/>
                                        </p:tgtEl>
                                        <p:attrNameLst>
                                          <p:attrName>ppt_x</p:attrName>
                                          <p:attrName>ppt_y</p:attrName>
                                        </p:attrNameLst>
                                      </p:cBhvr>
                                      <p:rCtr x="5794" y="-10289"/>
                                    </p:animMotion>
                                  </p:childTnLst>
                                </p:cTn>
                              </p:par>
                              <p:par>
                                <p:cTn id="179" presetID="1" presetClass="entr" presetSubtype="0" fill="hold" grpId="0" nodeType="withEffect">
                                  <p:stCondLst>
                                    <p:cond delay="4150"/>
                                  </p:stCondLst>
                                  <p:childTnLst>
                                    <p:set>
                                      <p:cBhvr>
                                        <p:cTn id="180" dur="1" fill="hold">
                                          <p:stCondLst>
                                            <p:cond delay="0"/>
                                          </p:stCondLst>
                                        </p:cTn>
                                        <p:tgtEl>
                                          <p:spTgt spid="47"/>
                                        </p:tgtEl>
                                        <p:attrNameLst>
                                          <p:attrName>style.visibility</p:attrName>
                                        </p:attrNameLst>
                                      </p:cBhvr>
                                      <p:to>
                                        <p:strVal val="visible"/>
                                      </p:to>
                                    </p:set>
                                  </p:childTnLst>
                                </p:cTn>
                              </p:par>
                              <p:par>
                                <p:cTn id="181" presetID="37" presetClass="path" presetSubtype="0" repeatCount="indefinite" fill="hold" grpId="1" nodeType="withEffect">
                                  <p:stCondLst>
                                    <p:cond delay="4150"/>
                                  </p:stCondLst>
                                  <p:childTnLst>
                                    <p:animMotion origin="layout" path="M -0.05502 0.11354 C -0.05378 0.0081 0.08359 -0.03125 0.08411 -0.18334 " pathEditMode="relative" rAng="0" ptsTypes="AA">
                                      <p:cBhvr>
                                        <p:cTn id="182" dur="2500" fill="hold"/>
                                        <p:tgtEl>
                                          <p:spTgt spid="47"/>
                                        </p:tgtEl>
                                        <p:attrNameLst>
                                          <p:attrName>ppt_x</p:attrName>
                                          <p:attrName>ppt_y</p:attrName>
                                        </p:attrNameLst>
                                      </p:cBhvr>
                                      <p:rCtr x="6953" y="-14850"/>
                                    </p:animMotion>
                                  </p:childTnLst>
                                </p:cTn>
                              </p:par>
                              <p:par>
                                <p:cTn id="183" presetID="1" presetClass="entr" presetSubtype="0" fill="hold" grpId="0" nodeType="withEffect">
                                  <p:stCondLst>
                                    <p:cond delay="4000"/>
                                  </p:stCondLst>
                                  <p:childTnLst>
                                    <p:set>
                                      <p:cBhvr>
                                        <p:cTn id="184" dur="1" fill="hold">
                                          <p:stCondLst>
                                            <p:cond delay="0"/>
                                          </p:stCondLst>
                                        </p:cTn>
                                        <p:tgtEl>
                                          <p:spTgt spid="34"/>
                                        </p:tgtEl>
                                        <p:attrNameLst>
                                          <p:attrName>style.visibility</p:attrName>
                                        </p:attrNameLst>
                                      </p:cBhvr>
                                      <p:to>
                                        <p:strVal val="visible"/>
                                      </p:to>
                                    </p:set>
                                  </p:childTnLst>
                                </p:cTn>
                              </p:par>
                              <p:par>
                                <p:cTn id="185" presetID="37" presetClass="path" presetSubtype="0" repeatCount="indefinite" fill="hold" grpId="1" nodeType="withEffect">
                                  <p:stCondLst>
                                    <p:cond delay="4000"/>
                                  </p:stCondLst>
                                  <p:childTnLst>
                                    <p:animMotion origin="layout" path="M 0.1142 0.2213 C 0.11433 0.15069 -0.0791 -0.07651 -0.07923 -0.20822 " pathEditMode="relative" rAng="0" ptsTypes="AA">
                                      <p:cBhvr>
                                        <p:cTn id="186" dur="3000" fill="hold"/>
                                        <p:tgtEl>
                                          <p:spTgt spid="34"/>
                                        </p:tgtEl>
                                        <p:attrNameLst>
                                          <p:attrName>ppt_x</p:attrName>
                                          <p:attrName>ppt_y</p:attrName>
                                        </p:attrNameLst>
                                      </p:cBhvr>
                                      <p:rCtr x="-9674" y="-21481"/>
                                    </p:animMotion>
                                  </p:childTnLst>
                                </p:cTn>
                              </p:par>
                              <p:par>
                                <p:cTn id="187" presetID="1" presetClass="entr" presetSubtype="0" fill="hold" grpId="0" nodeType="withEffect">
                                  <p:stCondLst>
                                    <p:cond delay="4500"/>
                                  </p:stCondLst>
                                  <p:childTnLst>
                                    <p:set>
                                      <p:cBhvr>
                                        <p:cTn id="188" dur="1" fill="hold">
                                          <p:stCondLst>
                                            <p:cond delay="0"/>
                                          </p:stCondLst>
                                        </p:cTn>
                                        <p:tgtEl>
                                          <p:spTgt spid="29"/>
                                        </p:tgtEl>
                                        <p:attrNameLst>
                                          <p:attrName>style.visibility</p:attrName>
                                        </p:attrNameLst>
                                      </p:cBhvr>
                                      <p:to>
                                        <p:strVal val="visible"/>
                                      </p:to>
                                    </p:set>
                                  </p:childTnLst>
                                </p:cTn>
                              </p:par>
                              <p:par>
                                <p:cTn id="189" presetID="37" presetClass="path" presetSubtype="0" repeatCount="indefinite" fill="hold" grpId="1" nodeType="withEffect">
                                  <p:stCondLst>
                                    <p:cond delay="4500"/>
                                  </p:stCondLst>
                                  <p:childTnLst>
                                    <p:animMotion origin="layout" path="M 0.15625 0.30209 C 0.15638 0.23137 -0.03705 0.00405 -0.03718 -0.12743 " pathEditMode="relative" rAng="0" ptsTypes="AA">
                                      <p:cBhvr>
                                        <p:cTn id="190" dur="3000" fill="hold"/>
                                        <p:tgtEl>
                                          <p:spTgt spid="29"/>
                                        </p:tgtEl>
                                        <p:attrNameLst>
                                          <p:attrName>ppt_x</p:attrName>
                                          <p:attrName>ppt_y</p:attrName>
                                        </p:attrNameLst>
                                      </p:cBhvr>
                                      <p:rCtr x="-9674" y="-21481"/>
                                    </p:animMotion>
                                  </p:childTnLst>
                                </p:cTn>
                              </p:par>
                              <p:par>
                                <p:cTn id="191" presetID="1" presetClass="entr" presetSubtype="0" fill="hold" grpId="0" nodeType="withEffect">
                                  <p:stCondLst>
                                    <p:cond delay="4250"/>
                                  </p:stCondLst>
                                  <p:childTnLst>
                                    <p:set>
                                      <p:cBhvr>
                                        <p:cTn id="192" dur="1" fill="hold">
                                          <p:stCondLst>
                                            <p:cond delay="0"/>
                                          </p:stCondLst>
                                        </p:cTn>
                                        <p:tgtEl>
                                          <p:spTgt spid="49"/>
                                        </p:tgtEl>
                                        <p:attrNameLst>
                                          <p:attrName>style.visibility</p:attrName>
                                        </p:attrNameLst>
                                      </p:cBhvr>
                                      <p:to>
                                        <p:strVal val="visible"/>
                                      </p:to>
                                    </p:set>
                                  </p:childTnLst>
                                </p:cTn>
                              </p:par>
                              <p:par>
                                <p:cTn id="193" presetID="37" presetClass="path" presetSubtype="0" repeatCount="indefinite" fill="hold" grpId="1" nodeType="withEffect">
                                  <p:stCondLst>
                                    <p:cond delay="4250"/>
                                  </p:stCondLst>
                                  <p:childTnLst>
                                    <p:animMotion origin="layout" path="M -0.01166 0.04537 C -0.01152 -0.01261 0.07337 -0.11539 0.07285 -0.17766 " pathEditMode="relative" rAng="0" ptsTypes="AA">
                                      <p:cBhvr>
                                        <p:cTn id="194" dur="2000" fill="hold"/>
                                        <p:tgtEl>
                                          <p:spTgt spid="49"/>
                                        </p:tgtEl>
                                        <p:attrNameLst>
                                          <p:attrName>ppt_x</p:attrName>
                                          <p:attrName>ppt_y</p:attrName>
                                        </p:attrNameLst>
                                      </p:cBhvr>
                                      <p:rCtr x="4225" y="-11157"/>
                                    </p:animMotion>
                                  </p:childTnLst>
                                </p:cTn>
                              </p:par>
                              <p:par>
                                <p:cTn id="195" presetID="1" presetClass="entr" presetSubtype="0" fill="hold" grpId="0" nodeType="withEffect">
                                  <p:stCondLst>
                                    <p:cond delay="4300"/>
                                  </p:stCondLst>
                                  <p:childTnLst>
                                    <p:set>
                                      <p:cBhvr>
                                        <p:cTn id="196" dur="1" fill="hold">
                                          <p:stCondLst>
                                            <p:cond delay="0"/>
                                          </p:stCondLst>
                                        </p:cTn>
                                        <p:tgtEl>
                                          <p:spTgt spid="40"/>
                                        </p:tgtEl>
                                        <p:attrNameLst>
                                          <p:attrName>style.visibility</p:attrName>
                                        </p:attrNameLst>
                                      </p:cBhvr>
                                      <p:to>
                                        <p:strVal val="visible"/>
                                      </p:to>
                                    </p:set>
                                  </p:childTnLst>
                                </p:cTn>
                              </p:par>
                              <p:par>
                                <p:cTn id="197" presetID="37" presetClass="path" presetSubtype="0" repeatCount="indefinite" fill="hold" grpId="1" nodeType="withEffect">
                                  <p:stCondLst>
                                    <p:cond delay="4300"/>
                                  </p:stCondLst>
                                  <p:childTnLst>
                                    <p:animMotion origin="layout" path="M 0.00286 0.0162 C 0.00306 -0.04236 -0.12579 -0.14896 -0.12481 -0.21042 " pathEditMode="relative" rAng="0" ptsTypes="AA">
                                      <p:cBhvr>
                                        <p:cTn id="198" dur="2000" fill="hold"/>
                                        <p:tgtEl>
                                          <p:spTgt spid="40"/>
                                        </p:tgtEl>
                                        <p:attrNameLst>
                                          <p:attrName>ppt_x</p:attrName>
                                          <p:attrName>ppt_y</p:attrName>
                                        </p:attrNameLst>
                                      </p:cBhvr>
                                      <p:rCtr x="-6387" y="-11331"/>
                                    </p:animMotion>
                                  </p:childTnLst>
                                </p:cTn>
                              </p:par>
                              <p:par>
                                <p:cTn id="199" presetID="1" presetClass="entr" presetSubtype="0" fill="hold" grpId="0" nodeType="withEffect">
                                  <p:stCondLst>
                                    <p:cond delay="4800"/>
                                  </p:stCondLst>
                                  <p:childTnLst>
                                    <p:set>
                                      <p:cBhvr>
                                        <p:cTn id="200" dur="1" fill="hold">
                                          <p:stCondLst>
                                            <p:cond delay="0"/>
                                          </p:stCondLst>
                                        </p:cTn>
                                        <p:tgtEl>
                                          <p:spTgt spid="39"/>
                                        </p:tgtEl>
                                        <p:attrNameLst>
                                          <p:attrName>style.visibility</p:attrName>
                                        </p:attrNameLst>
                                      </p:cBhvr>
                                      <p:to>
                                        <p:strVal val="visible"/>
                                      </p:to>
                                    </p:set>
                                  </p:childTnLst>
                                </p:cTn>
                              </p:par>
                              <p:par>
                                <p:cTn id="201" presetID="37" presetClass="path" presetSubtype="0" repeatCount="indefinite" fill="hold" grpId="1" nodeType="withEffect">
                                  <p:stCondLst>
                                    <p:cond delay="4800"/>
                                  </p:stCondLst>
                                  <p:childTnLst>
                                    <p:animMotion origin="layout" path="M 0.06536 0.11354 C 0.06556 0.05498 -0.06329 -0.05162 -0.06231 -0.11308 " pathEditMode="relative" rAng="0" ptsTypes="AA">
                                      <p:cBhvr>
                                        <p:cTn id="202" dur="2000" fill="hold"/>
                                        <p:tgtEl>
                                          <p:spTgt spid="39"/>
                                        </p:tgtEl>
                                        <p:attrNameLst>
                                          <p:attrName>ppt_x</p:attrName>
                                          <p:attrName>ppt_y</p:attrName>
                                        </p:attrNameLst>
                                      </p:cBhvr>
                                      <p:rCtr x="-6387" y="-11331"/>
                                    </p:animMotion>
                                  </p:childTnLst>
                                </p:cTn>
                              </p:par>
                              <p:par>
                                <p:cTn id="203" presetID="1" presetClass="entr" presetSubtype="0" fill="hold" grpId="0" nodeType="withEffect">
                                  <p:stCondLst>
                                    <p:cond delay="4350"/>
                                  </p:stCondLst>
                                  <p:childTnLst>
                                    <p:set>
                                      <p:cBhvr>
                                        <p:cTn id="204" dur="1" fill="hold">
                                          <p:stCondLst>
                                            <p:cond delay="0"/>
                                          </p:stCondLst>
                                        </p:cTn>
                                        <p:tgtEl>
                                          <p:spTgt spid="30"/>
                                        </p:tgtEl>
                                        <p:attrNameLst>
                                          <p:attrName>style.visibility</p:attrName>
                                        </p:attrNameLst>
                                      </p:cBhvr>
                                      <p:to>
                                        <p:strVal val="visible"/>
                                      </p:to>
                                    </p:set>
                                  </p:childTnLst>
                                </p:cTn>
                              </p:par>
                              <p:par>
                                <p:cTn id="205" presetID="37" presetClass="path" presetSubtype="0" repeatCount="indefinite" fill="hold" grpId="1" nodeType="withEffect">
                                  <p:stCondLst>
                                    <p:cond delay="4350"/>
                                  </p:stCondLst>
                                  <p:childTnLst>
                                    <p:animMotion origin="layout" path="M -0.08489 0.15625 C -0.08424 0.10081 0.02546 -0.00926 0.02572 -0.06539 " pathEditMode="relative" rAng="0" ptsTypes="AA">
                                      <p:cBhvr>
                                        <p:cTn id="206" dur="2500" fill="hold"/>
                                        <p:tgtEl>
                                          <p:spTgt spid="30"/>
                                        </p:tgtEl>
                                        <p:attrNameLst>
                                          <p:attrName>ppt_x</p:attrName>
                                          <p:attrName>ppt_y</p:attrName>
                                        </p:attrNameLst>
                                      </p:cBhvr>
                                      <p:rCtr x="5527" y="-11088"/>
                                    </p:animMotion>
                                  </p:childTnLst>
                                </p:cTn>
                              </p:par>
                              <p:par>
                                <p:cTn id="207" presetID="1" presetClass="entr" presetSubtype="0" fill="hold" grpId="0" nodeType="withEffect">
                                  <p:stCondLst>
                                    <p:cond delay="4400"/>
                                  </p:stCondLst>
                                  <p:childTnLst>
                                    <p:set>
                                      <p:cBhvr>
                                        <p:cTn id="208" dur="1" fill="hold">
                                          <p:stCondLst>
                                            <p:cond delay="0"/>
                                          </p:stCondLst>
                                        </p:cTn>
                                        <p:tgtEl>
                                          <p:spTgt spid="38"/>
                                        </p:tgtEl>
                                        <p:attrNameLst>
                                          <p:attrName>style.visibility</p:attrName>
                                        </p:attrNameLst>
                                      </p:cBhvr>
                                      <p:to>
                                        <p:strVal val="visible"/>
                                      </p:to>
                                    </p:set>
                                  </p:childTnLst>
                                </p:cTn>
                              </p:par>
                              <p:par>
                                <p:cTn id="209" presetID="37" presetClass="path" presetSubtype="0" repeatCount="indefinite" fill="hold" grpId="1" nodeType="withEffect">
                                  <p:stCondLst>
                                    <p:cond delay="4400"/>
                                  </p:stCondLst>
                                  <p:childTnLst>
                                    <p:animMotion origin="layout" path="M 0.08802 0.20764 C 0.08724 0.14433 -0.00358 0.03866 -0.00345 -0.02071 " pathEditMode="relative" rAng="0" ptsTypes="AA">
                                      <p:cBhvr>
                                        <p:cTn id="210" dur="2000" fill="hold"/>
                                        <p:tgtEl>
                                          <p:spTgt spid="38"/>
                                        </p:tgtEl>
                                        <p:attrNameLst>
                                          <p:attrName>ppt_x</p:attrName>
                                          <p:attrName>ppt_y</p:attrName>
                                        </p:attrNameLst>
                                      </p:cBhvr>
                                      <p:rCtr x="-4577" y="-11424"/>
                                    </p:animMotion>
                                  </p:childTnLst>
                                </p:cTn>
                              </p:par>
                              <p:par>
                                <p:cTn id="211" presetID="1" presetClass="entr" presetSubtype="0" fill="hold" grpId="0" nodeType="withEffect">
                                  <p:stCondLst>
                                    <p:cond delay="4900"/>
                                  </p:stCondLst>
                                  <p:childTnLst>
                                    <p:set>
                                      <p:cBhvr>
                                        <p:cTn id="212" dur="1" fill="hold">
                                          <p:stCondLst>
                                            <p:cond delay="0"/>
                                          </p:stCondLst>
                                        </p:cTn>
                                        <p:tgtEl>
                                          <p:spTgt spid="41"/>
                                        </p:tgtEl>
                                        <p:attrNameLst>
                                          <p:attrName>style.visibility</p:attrName>
                                        </p:attrNameLst>
                                      </p:cBhvr>
                                      <p:to>
                                        <p:strVal val="visible"/>
                                      </p:to>
                                    </p:set>
                                  </p:childTnLst>
                                </p:cTn>
                              </p:par>
                              <p:par>
                                <p:cTn id="213" presetID="37" presetClass="path" presetSubtype="0" repeatCount="indefinite" fill="hold" grpId="1" nodeType="withEffect">
                                  <p:stCondLst>
                                    <p:cond delay="4900"/>
                                  </p:stCondLst>
                                  <p:childTnLst>
                                    <p:animMotion origin="layout" path="M 0.03672 0.09884 C 0.03594 0.03553 -0.05488 -0.07014 -0.05475 -0.12952 " pathEditMode="relative" rAng="0" ptsTypes="AA">
                                      <p:cBhvr>
                                        <p:cTn id="214" dur="2000" fill="hold"/>
                                        <p:tgtEl>
                                          <p:spTgt spid="41"/>
                                        </p:tgtEl>
                                        <p:attrNameLst>
                                          <p:attrName>ppt_x</p:attrName>
                                          <p:attrName>ppt_y</p:attrName>
                                        </p:attrNameLst>
                                      </p:cBhvr>
                                      <p:rCtr x="-4577" y="-11424"/>
                                    </p:animMotion>
                                  </p:childTnLst>
                                </p:cTn>
                              </p:par>
                              <p:par>
                                <p:cTn id="215" presetID="1" presetClass="entr" presetSubtype="0" fill="hold" grpId="0" nodeType="withEffect">
                                  <p:stCondLst>
                                    <p:cond delay="4450"/>
                                  </p:stCondLst>
                                  <p:childTnLst>
                                    <p:set>
                                      <p:cBhvr>
                                        <p:cTn id="216" dur="1" fill="hold">
                                          <p:stCondLst>
                                            <p:cond delay="0"/>
                                          </p:stCondLst>
                                        </p:cTn>
                                        <p:tgtEl>
                                          <p:spTgt spid="42"/>
                                        </p:tgtEl>
                                        <p:attrNameLst>
                                          <p:attrName>style.visibility</p:attrName>
                                        </p:attrNameLst>
                                      </p:cBhvr>
                                      <p:to>
                                        <p:strVal val="visible"/>
                                      </p:to>
                                    </p:set>
                                  </p:childTnLst>
                                </p:cTn>
                              </p:par>
                              <p:par>
                                <p:cTn id="217" presetID="37" presetClass="path" presetSubtype="0" repeatCount="indefinite" fill="hold" grpId="1" nodeType="withEffect">
                                  <p:stCondLst>
                                    <p:cond delay="4450"/>
                                  </p:stCondLst>
                                  <p:childTnLst>
                                    <p:animMotion origin="layout" path="M -0.10261 0.17454 C -0.103 0.11435 0.01992 0.00231 0.02116 -0.05232 " pathEditMode="relative" rAng="0" ptsTypes="AA">
                                      <p:cBhvr>
                                        <p:cTn id="218" dur="2500" fill="hold"/>
                                        <p:tgtEl>
                                          <p:spTgt spid="42"/>
                                        </p:tgtEl>
                                        <p:attrNameLst>
                                          <p:attrName>ppt_x</p:attrName>
                                          <p:attrName>ppt_y</p:attrName>
                                        </p:attrNameLst>
                                      </p:cBhvr>
                                      <p:rCtr x="6185" y="-11343"/>
                                    </p:animMotion>
                                  </p:childTnLst>
                                </p:cTn>
                              </p:par>
                              <p:par>
                                <p:cTn id="219" presetID="1" presetClass="entr" presetSubtype="0" fill="hold" grpId="0" nodeType="withEffect">
                                  <p:stCondLst>
                                    <p:cond delay="4500"/>
                                  </p:stCondLst>
                                  <p:childTnLst>
                                    <p:set>
                                      <p:cBhvr>
                                        <p:cTn id="220" dur="1" fill="hold">
                                          <p:stCondLst>
                                            <p:cond delay="0"/>
                                          </p:stCondLst>
                                        </p:cTn>
                                        <p:tgtEl>
                                          <p:spTgt spid="52"/>
                                        </p:tgtEl>
                                        <p:attrNameLst>
                                          <p:attrName>style.visibility</p:attrName>
                                        </p:attrNameLst>
                                      </p:cBhvr>
                                      <p:to>
                                        <p:strVal val="visible"/>
                                      </p:to>
                                    </p:set>
                                  </p:childTnLst>
                                </p:cTn>
                              </p:par>
                              <p:par>
                                <p:cTn id="221" presetID="37" presetClass="path" presetSubtype="0" repeatCount="indefinite" fill="hold" grpId="1" nodeType="withEffect">
                                  <p:stCondLst>
                                    <p:cond delay="4500"/>
                                  </p:stCondLst>
                                  <p:childTnLst>
                                    <p:animMotion origin="layout" path="M 0.03737 0.20521 C 0.03789 0.14016 6.1875E-5 0.03715 -0.00261 -0.02673 " pathEditMode="relative" rAng="0" ptsTypes="AA">
                                      <p:cBhvr>
                                        <p:cTn id="222" dur="2000" fill="hold"/>
                                        <p:tgtEl>
                                          <p:spTgt spid="52"/>
                                        </p:tgtEl>
                                        <p:attrNameLst>
                                          <p:attrName>ppt_x</p:attrName>
                                          <p:attrName>ppt_y</p:attrName>
                                        </p:attrNameLst>
                                      </p:cBhvr>
                                      <p:rCtr x="-1999" y="-11597"/>
                                    </p:animMotion>
                                  </p:childTnLst>
                                </p:cTn>
                              </p:par>
                              <p:par>
                                <p:cTn id="223" presetID="10" presetClass="entr" presetSubtype="0" fill="hold" grpId="0" nodeType="withEffect">
                                  <p:stCondLst>
                                    <p:cond delay="800"/>
                                  </p:stCondLst>
                                  <p:childTnLst>
                                    <p:set>
                                      <p:cBhvr>
                                        <p:cTn id="224" dur="1" fill="hold">
                                          <p:stCondLst>
                                            <p:cond delay="0"/>
                                          </p:stCondLst>
                                        </p:cTn>
                                        <p:tgtEl>
                                          <p:spTgt spid="6"/>
                                        </p:tgtEl>
                                        <p:attrNameLst>
                                          <p:attrName>style.visibility</p:attrName>
                                        </p:attrNameLst>
                                      </p:cBhvr>
                                      <p:to>
                                        <p:strVal val="visible"/>
                                      </p:to>
                                    </p:set>
                                    <p:animEffect transition="in" filter="fade">
                                      <p:cBhvr>
                                        <p:cTn id="225" dur="500"/>
                                        <p:tgtEl>
                                          <p:spTgt spid="6"/>
                                        </p:tgtEl>
                                      </p:cBhvr>
                                    </p:animEffect>
                                  </p:childTnLst>
                                </p:cTn>
                              </p:par>
                              <p:par>
                                <p:cTn id="226" presetID="42" presetClass="path" presetSubtype="0" decel="100000" fill="hold" grpId="1" nodeType="withEffect">
                                  <p:stCondLst>
                                    <p:cond delay="800"/>
                                  </p:stCondLst>
                                  <p:childTnLst>
                                    <p:animMotion origin="layout" path="M 1.66667E-6 -4.44444E-6 L 1.66667E-6 0.03542 " pathEditMode="relative" rAng="0" ptsTypes="AA">
                                      <p:cBhvr>
                                        <p:cTn id="227" dur="700" spd="-100000" fill="hold"/>
                                        <p:tgtEl>
                                          <p:spTgt spid="6"/>
                                        </p:tgtEl>
                                        <p:attrNameLst>
                                          <p:attrName>ppt_x</p:attrName>
                                          <p:attrName>ppt_y</p:attrName>
                                        </p:attrNameLst>
                                      </p:cBhvr>
                                      <p:rCtr x="0" y="1759"/>
                                    </p:animMotion>
                                  </p:childTnLst>
                                </p:cTn>
                              </p:par>
                              <p:par>
                                <p:cTn id="228" presetID="10" presetClass="entr" presetSubtype="0" fill="hold" grpId="0" nodeType="withEffect">
                                  <p:stCondLst>
                                    <p:cond delay="850"/>
                                  </p:stCondLst>
                                  <p:childTnLst>
                                    <p:set>
                                      <p:cBhvr>
                                        <p:cTn id="229" dur="1" fill="hold">
                                          <p:stCondLst>
                                            <p:cond delay="0"/>
                                          </p:stCondLst>
                                        </p:cTn>
                                        <p:tgtEl>
                                          <p:spTgt spid="7"/>
                                        </p:tgtEl>
                                        <p:attrNameLst>
                                          <p:attrName>style.visibility</p:attrName>
                                        </p:attrNameLst>
                                      </p:cBhvr>
                                      <p:to>
                                        <p:strVal val="visible"/>
                                      </p:to>
                                    </p:set>
                                    <p:animEffect transition="in" filter="fade">
                                      <p:cBhvr>
                                        <p:cTn id="230" dur="500"/>
                                        <p:tgtEl>
                                          <p:spTgt spid="7"/>
                                        </p:tgtEl>
                                      </p:cBhvr>
                                    </p:animEffect>
                                  </p:childTnLst>
                                </p:cTn>
                              </p:par>
                              <p:par>
                                <p:cTn id="231" presetID="42" presetClass="path" presetSubtype="0" decel="100000" fill="hold" grpId="1" nodeType="withEffect">
                                  <p:stCondLst>
                                    <p:cond delay="850"/>
                                  </p:stCondLst>
                                  <p:childTnLst>
                                    <p:animMotion origin="layout" path="M -3.95833E-6 3.33333E-6 L -3.95833E-6 0.03541 " pathEditMode="relative" rAng="0" ptsTypes="AA">
                                      <p:cBhvr>
                                        <p:cTn id="232" dur="700" spd="-100000" fill="hold"/>
                                        <p:tgtEl>
                                          <p:spTgt spid="7"/>
                                        </p:tgtEl>
                                        <p:attrNameLst>
                                          <p:attrName>ppt_x</p:attrName>
                                          <p:attrName>ppt_y</p:attrName>
                                        </p:attrNameLst>
                                      </p:cBhvr>
                                      <p:rCtr x="0" y="1759"/>
                                    </p:animMotion>
                                  </p:childTnLst>
                                </p:cTn>
                              </p:par>
                              <p:par>
                                <p:cTn id="233" presetID="10" presetClass="entr" presetSubtype="0" fill="hold" grpId="0" nodeType="withEffect">
                                  <p:stCondLst>
                                    <p:cond delay="900"/>
                                  </p:stCondLst>
                                  <p:childTnLst>
                                    <p:set>
                                      <p:cBhvr>
                                        <p:cTn id="234" dur="1" fill="hold">
                                          <p:stCondLst>
                                            <p:cond delay="0"/>
                                          </p:stCondLst>
                                        </p:cTn>
                                        <p:tgtEl>
                                          <p:spTgt spid="8"/>
                                        </p:tgtEl>
                                        <p:attrNameLst>
                                          <p:attrName>style.visibility</p:attrName>
                                        </p:attrNameLst>
                                      </p:cBhvr>
                                      <p:to>
                                        <p:strVal val="visible"/>
                                      </p:to>
                                    </p:set>
                                    <p:animEffect transition="in" filter="fade">
                                      <p:cBhvr>
                                        <p:cTn id="235" dur="500"/>
                                        <p:tgtEl>
                                          <p:spTgt spid="8"/>
                                        </p:tgtEl>
                                      </p:cBhvr>
                                    </p:animEffect>
                                  </p:childTnLst>
                                </p:cTn>
                              </p:par>
                              <p:par>
                                <p:cTn id="236" presetID="42" presetClass="path" presetSubtype="0" decel="100000" fill="hold" grpId="1" nodeType="withEffect">
                                  <p:stCondLst>
                                    <p:cond delay="900"/>
                                  </p:stCondLst>
                                  <p:childTnLst>
                                    <p:animMotion origin="layout" path="M -2.08333E-6 -7.40741E-7 L -2.08333E-6 0.03542 " pathEditMode="relative" rAng="0" ptsTypes="AA">
                                      <p:cBhvr>
                                        <p:cTn id="237" dur="700" spd="-100000" fill="hold"/>
                                        <p:tgtEl>
                                          <p:spTgt spid="8"/>
                                        </p:tgtEl>
                                        <p:attrNameLst>
                                          <p:attrName>ppt_x</p:attrName>
                                          <p:attrName>ppt_y</p:attrName>
                                        </p:attrNameLst>
                                      </p:cBhvr>
                                      <p:rCtr x="0" y="1759"/>
                                    </p:animMotion>
                                  </p:childTnLst>
                                </p:cTn>
                              </p:par>
                              <p:par>
                                <p:cTn id="238" presetID="10" presetClass="entr" presetSubtype="0" fill="hold" grpId="0" nodeType="withEffect">
                                  <p:stCondLst>
                                    <p:cond delay="950"/>
                                  </p:stCondLst>
                                  <p:childTnLst>
                                    <p:set>
                                      <p:cBhvr>
                                        <p:cTn id="239" dur="1" fill="hold">
                                          <p:stCondLst>
                                            <p:cond delay="0"/>
                                          </p:stCondLst>
                                        </p:cTn>
                                        <p:tgtEl>
                                          <p:spTgt spid="9"/>
                                        </p:tgtEl>
                                        <p:attrNameLst>
                                          <p:attrName>style.visibility</p:attrName>
                                        </p:attrNameLst>
                                      </p:cBhvr>
                                      <p:to>
                                        <p:strVal val="visible"/>
                                      </p:to>
                                    </p:set>
                                    <p:animEffect transition="in" filter="fade">
                                      <p:cBhvr>
                                        <p:cTn id="240" dur="500"/>
                                        <p:tgtEl>
                                          <p:spTgt spid="9"/>
                                        </p:tgtEl>
                                      </p:cBhvr>
                                    </p:animEffect>
                                  </p:childTnLst>
                                </p:cTn>
                              </p:par>
                              <p:par>
                                <p:cTn id="241" presetID="42" presetClass="path" presetSubtype="0" decel="100000" fill="hold" grpId="1" nodeType="withEffect">
                                  <p:stCondLst>
                                    <p:cond delay="950"/>
                                  </p:stCondLst>
                                  <p:childTnLst>
                                    <p:animMotion origin="layout" path="M -2.08333E-6 3.7037E-6 L -2.08333E-6 0.03541 " pathEditMode="relative" rAng="0" ptsTypes="AA">
                                      <p:cBhvr>
                                        <p:cTn id="242" dur="700" spd="-100000" fill="hold"/>
                                        <p:tgtEl>
                                          <p:spTgt spid="9"/>
                                        </p:tgtEl>
                                        <p:attrNameLst>
                                          <p:attrName>ppt_x</p:attrName>
                                          <p:attrName>ppt_y</p:attrName>
                                        </p:attrNameLst>
                                      </p:cBhvr>
                                      <p:rCtr x="0" y="1759"/>
                                    </p:animMotion>
                                  </p:childTnLst>
                                </p:cTn>
                              </p:par>
                              <p:par>
                                <p:cTn id="243" presetID="10" presetClass="entr" presetSubtype="0" fill="hold" grpId="0" nodeType="withEffect">
                                  <p:stCondLst>
                                    <p:cond delay="1000"/>
                                  </p:stCondLst>
                                  <p:childTnLst>
                                    <p:set>
                                      <p:cBhvr>
                                        <p:cTn id="244" dur="1" fill="hold">
                                          <p:stCondLst>
                                            <p:cond delay="0"/>
                                          </p:stCondLst>
                                        </p:cTn>
                                        <p:tgtEl>
                                          <p:spTgt spid="10"/>
                                        </p:tgtEl>
                                        <p:attrNameLst>
                                          <p:attrName>style.visibility</p:attrName>
                                        </p:attrNameLst>
                                      </p:cBhvr>
                                      <p:to>
                                        <p:strVal val="visible"/>
                                      </p:to>
                                    </p:set>
                                    <p:animEffect transition="in" filter="fade">
                                      <p:cBhvr>
                                        <p:cTn id="245" dur="500"/>
                                        <p:tgtEl>
                                          <p:spTgt spid="10"/>
                                        </p:tgtEl>
                                      </p:cBhvr>
                                    </p:animEffect>
                                  </p:childTnLst>
                                </p:cTn>
                              </p:par>
                              <p:par>
                                <p:cTn id="246" presetID="42" presetClass="path" presetSubtype="0" decel="100000" fill="hold" grpId="1" nodeType="withEffect">
                                  <p:stCondLst>
                                    <p:cond delay="1000"/>
                                  </p:stCondLst>
                                  <p:childTnLst>
                                    <p:animMotion origin="layout" path="M 1.45833E-6 4.44444E-6 L 1.45833E-6 0.03541 " pathEditMode="relative" rAng="0" ptsTypes="AA">
                                      <p:cBhvr>
                                        <p:cTn id="247" dur="700" spd="-100000" fill="hold"/>
                                        <p:tgtEl>
                                          <p:spTgt spid="10"/>
                                        </p:tgtEl>
                                        <p:attrNameLst>
                                          <p:attrName>ppt_x</p:attrName>
                                          <p:attrName>ppt_y</p:attrName>
                                        </p:attrNameLst>
                                      </p:cBhvr>
                                      <p:rCtr x="0" y="1759"/>
                                    </p:animMotion>
                                  </p:childTnLst>
                                </p:cTn>
                              </p:par>
                              <p:par>
                                <p:cTn id="248" presetID="10" presetClass="entr" presetSubtype="0" fill="hold" grpId="0" nodeType="withEffect">
                                  <p:stCondLst>
                                    <p:cond delay="100"/>
                                  </p:stCondLst>
                                  <p:childTnLst>
                                    <p:set>
                                      <p:cBhvr>
                                        <p:cTn id="249" dur="1" fill="hold">
                                          <p:stCondLst>
                                            <p:cond delay="0"/>
                                          </p:stCondLst>
                                        </p:cTn>
                                        <p:tgtEl>
                                          <p:spTgt spid="83"/>
                                        </p:tgtEl>
                                        <p:attrNameLst>
                                          <p:attrName>style.visibility</p:attrName>
                                        </p:attrNameLst>
                                      </p:cBhvr>
                                      <p:to>
                                        <p:strVal val="visible"/>
                                      </p:to>
                                    </p:set>
                                    <p:animEffect transition="in" filter="fade">
                                      <p:cBhvr>
                                        <p:cTn id="250" dur="500"/>
                                        <p:tgtEl>
                                          <p:spTgt spid="83"/>
                                        </p:tgtEl>
                                      </p:cBhvr>
                                    </p:animEffect>
                                  </p:childTnLst>
                                </p:cTn>
                              </p:par>
                              <p:par>
                                <p:cTn id="251" presetID="42" presetClass="path" presetSubtype="0" decel="100000" fill="hold" grpId="1" nodeType="withEffect">
                                  <p:stCondLst>
                                    <p:cond delay="100"/>
                                  </p:stCondLst>
                                  <p:childTnLst>
                                    <p:animMotion origin="layout" path="M 3.33333E-6 -1.2963E-6 L 3.33333E-6 0.03542 " pathEditMode="relative" rAng="0" ptsTypes="AA">
                                      <p:cBhvr>
                                        <p:cTn id="252" dur="700" spd="-100000" fill="hold"/>
                                        <p:tgtEl>
                                          <p:spTgt spid="83"/>
                                        </p:tgtEl>
                                        <p:attrNameLst>
                                          <p:attrName>ppt_x</p:attrName>
                                          <p:attrName>ppt_y</p:attrName>
                                        </p:attrNameLst>
                                      </p:cBhvr>
                                      <p:rCtr x="0" y="17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8" grpId="0"/>
      <p:bldP spid="8" grpId="1"/>
      <p:bldP spid="9" grpId="0"/>
      <p:bldP spid="9" grpId="1"/>
      <p:bldP spid="10" grpId="0"/>
      <p:bldP spid="10" grpId="1"/>
      <p:bldP spid="5" grpId="0"/>
      <p:bldP spid="5" grpId="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78" grpId="0" animBg="1"/>
      <p:bldP spid="78" grpId="1" animBg="1"/>
      <p:bldP spid="79" grpId="0"/>
      <p:bldP spid="79" grpId="1"/>
      <p:bldP spid="80" grpId="0" animBg="1"/>
      <p:bldP spid="80" grpId="1" animBg="1"/>
      <p:bldP spid="81" grpId="0"/>
      <p:bldP spid="81" grpId="1"/>
      <p:bldP spid="82" grpId="0" animBg="1"/>
      <p:bldP spid="82" grpId="1" animBg="1"/>
      <p:bldP spid="83" grpId="0"/>
      <p:bldP spid="83" grpId="1"/>
      <p:bldP spid="101" grpId="0" animBg="1"/>
      <p:bldP spid="101" grpId="1" animBg="1"/>
      <p:bldP spid="102" grpId="0" animBg="1"/>
      <p:bldP spid="102" grpId="1" animBg="1"/>
      <p:bldP spid="103" grpId="0" animBg="1"/>
      <p:bldP spid="103" grpId="1" animBg="1"/>
      <p:bldP spid="104" grpId="0" animBg="1"/>
      <p:bldP spid="104"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C9EF4-F257-1B08-48B7-3DB3E10B7FCD}"/>
              </a:ext>
              <a:ext uri="{C183D7F6-B498-43B3-948B-1728B52AA6E4}">
                <adec:decorative xmlns:adec="http://schemas.microsoft.com/office/drawing/2017/decorative" val="1"/>
              </a:ext>
            </a:extLst>
          </p:cNvPr>
          <p:cNvSpPr>
            <a:spLocks noGrp="1"/>
          </p:cNvSpPr>
          <p:nvPr>
            <p:ph type="title"/>
          </p:nvPr>
        </p:nvSpPr>
        <p:spPr>
          <a:xfrm>
            <a:off x="588263" y="1950363"/>
            <a:ext cx="4261529" cy="1661993"/>
          </a:xfrm>
        </p:spPr>
        <p:txBody>
          <a:bodyPr/>
          <a:lstStyle/>
          <a:p>
            <a:r>
              <a:rPr lang="en-US" dirty="0"/>
              <a:t>Introducing Microsoft Intelligent Data Platform</a:t>
            </a:r>
          </a:p>
        </p:txBody>
      </p:sp>
      <p:grpSp>
        <p:nvGrpSpPr>
          <p:cNvPr id="137" name="Group 136">
            <a:extLst>
              <a:ext uri="{FF2B5EF4-FFF2-40B4-BE49-F238E27FC236}">
                <a16:creationId xmlns:a16="http://schemas.microsoft.com/office/drawing/2014/main" id="{94005B27-0D9F-4AFB-B52E-7B973DF38541}"/>
              </a:ext>
              <a:ext uri="{C183D7F6-B498-43B3-948B-1728B52AA6E4}">
                <adec:decorative xmlns:adec="http://schemas.microsoft.com/office/drawing/2017/decorative" val="1"/>
              </a:ext>
            </a:extLst>
          </p:cNvPr>
          <p:cNvGrpSpPr/>
          <p:nvPr/>
        </p:nvGrpSpPr>
        <p:grpSpPr>
          <a:xfrm>
            <a:off x="8786284" y="171903"/>
            <a:ext cx="422705" cy="3730171"/>
            <a:chOff x="17572567" y="584200"/>
            <a:chExt cx="845410" cy="5719234"/>
          </a:xfrm>
        </p:grpSpPr>
        <p:cxnSp>
          <p:nvCxnSpPr>
            <p:cNvPr id="138" name="Straight Connector 67">
              <a:extLst>
                <a:ext uri="{FF2B5EF4-FFF2-40B4-BE49-F238E27FC236}">
                  <a16:creationId xmlns:a16="http://schemas.microsoft.com/office/drawing/2014/main" id="{112708FF-1117-46E9-9A85-6859CC1B3897}"/>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39" name="Straight Connector 67">
              <a:extLst>
                <a:ext uri="{FF2B5EF4-FFF2-40B4-BE49-F238E27FC236}">
                  <a16:creationId xmlns:a16="http://schemas.microsoft.com/office/drawing/2014/main" id="{02A8E268-7AAF-411E-918B-F47B36A04EDD}"/>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0" name="Straight Connector 67">
              <a:extLst>
                <a:ext uri="{FF2B5EF4-FFF2-40B4-BE49-F238E27FC236}">
                  <a16:creationId xmlns:a16="http://schemas.microsoft.com/office/drawing/2014/main" id="{DD4B4861-1C48-446B-AB19-DF69C29A5E29}"/>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1" name="Straight Connector 67">
              <a:extLst>
                <a:ext uri="{FF2B5EF4-FFF2-40B4-BE49-F238E27FC236}">
                  <a16:creationId xmlns:a16="http://schemas.microsoft.com/office/drawing/2014/main" id="{BBB40361-767E-46B2-989F-51FC76670C1F}"/>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42" name="Straight Connector 67">
              <a:extLst>
                <a:ext uri="{FF2B5EF4-FFF2-40B4-BE49-F238E27FC236}">
                  <a16:creationId xmlns:a16="http://schemas.microsoft.com/office/drawing/2014/main" id="{8D7D4F28-0960-4B73-A9E1-E09060FDE01A}"/>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grpSp>
        <p:nvGrpSpPr>
          <p:cNvPr id="113" name="Group 112">
            <a:extLst>
              <a:ext uri="{FF2B5EF4-FFF2-40B4-BE49-F238E27FC236}">
                <a16:creationId xmlns:a16="http://schemas.microsoft.com/office/drawing/2014/main" id="{5FE601D1-3CF1-4BCB-B0EA-C6A2EF5724FF}"/>
              </a:ext>
              <a:ext uri="{C183D7F6-B498-43B3-948B-1728B52AA6E4}">
                <adec:decorative xmlns:adec="http://schemas.microsoft.com/office/drawing/2017/decorative" val="1"/>
              </a:ext>
            </a:extLst>
          </p:cNvPr>
          <p:cNvGrpSpPr/>
          <p:nvPr/>
        </p:nvGrpSpPr>
        <p:grpSpPr>
          <a:xfrm>
            <a:off x="7125999" y="5335016"/>
            <a:ext cx="3737452" cy="1229868"/>
            <a:chOff x="14251998" y="10702090"/>
            <a:chExt cx="7474904" cy="2459736"/>
          </a:xfrm>
        </p:grpSpPr>
        <p:sp>
          <p:nvSpPr>
            <p:cNvPr id="88" name="Freeform: Shape 87">
              <a:extLst>
                <a:ext uri="{FF2B5EF4-FFF2-40B4-BE49-F238E27FC236}">
                  <a16:creationId xmlns:a16="http://schemas.microsoft.com/office/drawing/2014/main" id="{F4D04A17-D65A-45D1-B6D8-6A826FF09872}"/>
                </a:ext>
              </a:extLst>
            </p:cNvPr>
            <p:cNvSpPr/>
            <p:nvPr/>
          </p:nvSpPr>
          <p:spPr>
            <a:xfrm>
              <a:off x="16947183" y="10702090"/>
              <a:ext cx="2353220" cy="2459736"/>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C231252C-EAC0-495A-94F0-4A3D56200A38}"/>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54D469F8-2846-4494-B271-BB7F71E2CBC4}"/>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4FAF1FAB-BEB4-4B33-9D23-704EB0094227}"/>
                </a:ext>
              </a:extLst>
            </p:cNvPr>
            <p:cNvSpPr/>
            <p:nvPr/>
          </p:nvSpPr>
          <p:spPr>
            <a:xfrm>
              <a:off x="15068972" y="10702090"/>
              <a:ext cx="1660194"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DB39D4EF-A84F-4279-8B6B-B3295C7B1162}"/>
                </a:ext>
              </a:extLst>
            </p:cNvPr>
            <p:cNvSpPr/>
            <p:nvPr/>
          </p:nvSpPr>
          <p:spPr>
            <a:xfrm>
              <a:off x="15227742" y="10702090"/>
              <a:ext cx="665221" cy="2459736"/>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58FB8734-955E-486E-B2E1-C8451A490015}"/>
                </a:ext>
              </a:extLst>
            </p:cNvPr>
            <p:cNvSpPr/>
            <p:nvPr/>
          </p:nvSpPr>
          <p:spPr>
            <a:xfrm>
              <a:off x="15588936" y="10702090"/>
              <a:ext cx="1889904" cy="2459736"/>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2C1C6D3F-A693-40B8-A865-4639152C81FB}"/>
                </a:ext>
              </a:extLst>
            </p:cNvPr>
            <p:cNvSpPr/>
            <p:nvPr/>
          </p:nvSpPr>
          <p:spPr>
            <a:xfrm>
              <a:off x="15870096" y="10702090"/>
              <a:ext cx="997052"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77E85199-908C-492B-9722-01193CB0B9C3}"/>
                </a:ext>
              </a:extLst>
            </p:cNvPr>
            <p:cNvSpPr/>
            <p:nvPr/>
          </p:nvSpPr>
          <p:spPr>
            <a:xfrm>
              <a:off x="15897381" y="10702090"/>
              <a:ext cx="1328623" cy="2459736"/>
            </a:xfrm>
            <a:custGeom>
              <a:avLst/>
              <a:gdLst>
                <a:gd name="connsiteX0" fmla="*/ 0 w 1328623"/>
                <a:gd name="connsiteY0" fmla="*/ 0 h 2415612"/>
                <a:gd name="connsiteX1" fmla="*/ 1328624 w 1328623"/>
                <a:gd name="connsiteY1" fmla="*/ 2415612 h 2415612"/>
              </a:gdLst>
              <a:ahLst/>
              <a:cxnLst>
                <a:cxn ang="0">
                  <a:pos x="connsiteX0" y="connsiteY0"/>
                </a:cxn>
                <a:cxn ang="0">
                  <a:pos x="connsiteX1" y="connsiteY1"/>
                </a:cxn>
              </a:cxnLst>
              <a:rect l="l" t="t" r="r" b="b"/>
              <a:pathLst>
                <a:path w="1328623" h="2415612">
                  <a:moveTo>
                    <a:pt x="0" y="0"/>
                  </a:moveTo>
                  <a:cubicBezTo>
                    <a:pt x="0" y="1454122"/>
                    <a:pt x="900647" y="2415612"/>
                    <a:pt x="1328624"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C1ADCF0B-85AC-48BD-BB83-922B7BBC1E76}"/>
                </a:ext>
              </a:extLst>
            </p:cNvPr>
            <p:cNvSpPr/>
            <p:nvPr/>
          </p:nvSpPr>
          <p:spPr>
            <a:xfrm>
              <a:off x="16809981" y="10702090"/>
              <a:ext cx="333649" cy="2459736"/>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4B03DE8-9F69-4BFF-AD06-2AA7DB728151}"/>
                </a:ext>
              </a:extLst>
            </p:cNvPr>
            <p:cNvSpPr/>
            <p:nvPr/>
          </p:nvSpPr>
          <p:spPr>
            <a:xfrm>
              <a:off x="17622279" y="10702090"/>
              <a:ext cx="157210"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D8E69C03-47DD-4E2C-B2CB-87175CE7366A}"/>
                </a:ext>
              </a:extLst>
            </p:cNvPr>
            <p:cNvSpPr/>
            <p:nvPr/>
          </p:nvSpPr>
          <p:spPr>
            <a:xfrm>
              <a:off x="14837184" y="10702090"/>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16909790-13DF-493F-8156-34E5C4FA26A8}"/>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EB858783-FB71-49A6-9D01-86BE376C2D50}"/>
                </a:ext>
              </a:extLst>
            </p:cNvPr>
            <p:cNvSpPr/>
            <p:nvPr/>
          </p:nvSpPr>
          <p:spPr>
            <a:xfrm>
              <a:off x="16678496" y="10702090"/>
              <a:ext cx="2353220"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70AF3EDE-1724-4EFE-A5E3-609A133D6595}"/>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339FA478-18E3-4258-8B71-ED2C69BFEA39}"/>
                </a:ext>
              </a:extLst>
            </p:cNvPr>
            <p:cNvSpPr/>
            <p:nvPr/>
          </p:nvSpPr>
          <p:spPr>
            <a:xfrm>
              <a:off x="1913929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3" name="Freeform: Shape 102">
              <a:extLst>
                <a:ext uri="{FF2B5EF4-FFF2-40B4-BE49-F238E27FC236}">
                  <a16:creationId xmlns:a16="http://schemas.microsoft.com/office/drawing/2014/main" id="{31243C21-2C2B-445D-A1DE-10F8F8CB4929}"/>
                </a:ext>
              </a:extLst>
            </p:cNvPr>
            <p:cNvSpPr/>
            <p:nvPr/>
          </p:nvSpPr>
          <p:spPr>
            <a:xfrm>
              <a:off x="19249733"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9E460381-18D5-4FCA-A3B2-39C850215923}"/>
                </a:ext>
              </a:extLst>
            </p:cNvPr>
            <p:cNvSpPr/>
            <p:nvPr/>
          </p:nvSpPr>
          <p:spPr>
            <a:xfrm>
              <a:off x="20085936" y="10702090"/>
              <a:ext cx="665481"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AA6D849D-3D3D-4BB9-BCC6-22FACD49A6A6}"/>
                </a:ext>
              </a:extLst>
            </p:cNvPr>
            <p:cNvSpPr/>
            <p:nvPr/>
          </p:nvSpPr>
          <p:spPr>
            <a:xfrm>
              <a:off x="18500059" y="10702090"/>
              <a:ext cx="1889904"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4093E22B-DC5B-48B5-9CFB-A98D1593477A}"/>
                </a:ext>
              </a:extLst>
            </p:cNvPr>
            <p:cNvSpPr/>
            <p:nvPr/>
          </p:nvSpPr>
          <p:spPr>
            <a:xfrm>
              <a:off x="19111751" y="10702090"/>
              <a:ext cx="997052" cy="2459736"/>
            </a:xfrm>
            <a:custGeom>
              <a:avLst/>
              <a:gdLst>
                <a:gd name="connsiteX0" fmla="*/ 997052 w 997052"/>
                <a:gd name="connsiteY0" fmla="*/ 0 h 2415612"/>
                <a:gd name="connsiteX1" fmla="*/ 0 w 997052"/>
                <a:gd name="connsiteY1" fmla="*/ 2415612 h 2415612"/>
              </a:gdLst>
              <a:ahLst/>
              <a:cxnLst>
                <a:cxn ang="0">
                  <a:pos x="connsiteX0" y="connsiteY0"/>
                </a:cxn>
                <a:cxn ang="0">
                  <a:pos x="connsiteX1" y="connsiteY1"/>
                </a:cxn>
              </a:cxnLst>
              <a:rect l="l" t="t" r="r" b="b"/>
              <a:pathLst>
                <a:path w="997052" h="2415612">
                  <a:moveTo>
                    <a:pt x="997052" y="0"/>
                  </a:moveTo>
                  <a:cubicBezTo>
                    <a:pt x="997052" y="1580567"/>
                    <a:pt x="295452"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B0BFBB07-4736-4CA4-95B4-D9DEC2E4364F}"/>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1802C9EC-EE5B-481A-9A35-B1AC205E621D}"/>
                </a:ext>
              </a:extLst>
            </p:cNvPr>
            <p:cNvSpPr/>
            <p:nvPr/>
          </p:nvSpPr>
          <p:spPr>
            <a:xfrm>
              <a:off x="18835269" y="10702090"/>
              <a:ext cx="333909" cy="2459736"/>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58A01779-6054-4D50-9C5A-AFCC1532AE0A}"/>
                </a:ext>
              </a:extLst>
            </p:cNvPr>
            <p:cNvSpPr/>
            <p:nvPr/>
          </p:nvSpPr>
          <p:spPr>
            <a:xfrm>
              <a:off x="18200450" y="10702090"/>
              <a:ext cx="157210"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5E38E588-4695-4A8B-9FB8-AB24052AA839}"/>
                </a:ext>
              </a:extLst>
            </p:cNvPr>
            <p:cNvSpPr/>
            <p:nvPr/>
          </p:nvSpPr>
          <p:spPr>
            <a:xfrm>
              <a:off x="18095729" y="10702090"/>
              <a:ext cx="3045986"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2ED38860-285D-4322-BCE8-7F2C8F8C2754}"/>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22225" cap="rnd">
              <a:solidFill>
                <a:schemeClr val="tx1">
                  <a:lumMod val="75000"/>
                </a:schemeClr>
              </a:soli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 name="Rectangle: Rounded Corners 43">
            <a:extLst>
              <a:ext uri="{FF2B5EF4-FFF2-40B4-BE49-F238E27FC236}">
                <a16:creationId xmlns:a16="http://schemas.microsoft.com/office/drawing/2014/main" id="{8A1DE7D8-B005-4490-BBE6-811C52D69177}"/>
              </a:ext>
              <a:ext uri="{C183D7F6-B498-43B3-948B-1728B52AA6E4}">
                <adec:decorative xmlns:adec="http://schemas.microsoft.com/office/drawing/2017/decorative" val="1"/>
              </a:ext>
            </a:extLst>
          </p:cNvPr>
          <p:cNvSpPr/>
          <p:nvPr/>
        </p:nvSpPr>
        <p:spPr bwMode="auto">
          <a:xfrm>
            <a:off x="6838756" y="3902481"/>
            <a:ext cx="4304996" cy="1800573"/>
          </a:xfrm>
          <a:prstGeom prst="roundRect">
            <a:avLst>
              <a:gd name="adj" fmla="val 5088"/>
            </a:avLst>
          </a:prstGeom>
          <a:gradFill>
            <a:gsLst>
              <a:gs pos="0">
                <a:srgbClr val="0078D4"/>
              </a:gs>
              <a:gs pos="100000">
                <a:srgbClr val="8661C5"/>
              </a:gs>
            </a:gsLst>
            <a:lin ang="2700000" scaled="0"/>
          </a:gradFill>
          <a:ln w="6350" cap="rnd" cmpd="sng" algn="ctr">
            <a:noFill/>
            <a:prstDash val="solid"/>
            <a:headEnd type="none" w="med" len="med"/>
            <a:tailEnd type="none" w="med" len="med"/>
          </a:ln>
          <a:effectLst>
            <a:outerShdw blurRad="63500" dist="127000" dir="5400000" algn="tl" rotWithShape="0">
              <a:srgbClr val="737373">
                <a:alpha val="20000"/>
              </a:srgbClr>
            </a:outerShdw>
          </a:effectLst>
          <a:scene3d>
            <a:camera prst="perspectiveRelaxed">
              <a:rot lat="18000000" lon="0" rev="0"/>
            </a:camera>
            <a:lightRig rig="balanced" dir="t"/>
          </a:scene3d>
          <a:sp3d prstMaterial="matte">
            <a:bevelT w="0"/>
            <a:bevelB w="0" h="0"/>
            <a:extrusionClr>
              <a:srgbClr val="8661C5"/>
            </a:extrusionClr>
            <a:contourClr>
              <a:srgbClr val="737373"/>
            </a:contourClr>
          </a:sp3d>
        </p:spPr>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26" name="Oval 25">
            <a:extLst>
              <a:ext uri="{FF2B5EF4-FFF2-40B4-BE49-F238E27FC236}">
                <a16:creationId xmlns:a16="http://schemas.microsoft.com/office/drawing/2014/main" id="{8CD1B78D-CCC0-4551-AE75-320FDCC7F1F5}"/>
              </a:ext>
              <a:ext uri="{C183D7F6-B498-43B3-948B-1728B52AA6E4}">
                <adec:decorative xmlns:adec="http://schemas.microsoft.com/office/drawing/2017/decorative" val="1"/>
              </a:ext>
            </a:extLst>
          </p:cNvPr>
          <p:cNvSpPr>
            <a:spLocks noChangeAspect="1"/>
          </p:cNvSpPr>
          <p:nvPr/>
        </p:nvSpPr>
        <p:spPr bwMode="auto">
          <a:xfrm>
            <a:off x="8543048" y="6090248"/>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CD09DFAC-58D9-4BF9-924E-4C1FEDB04544}"/>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D7C88419-B5DF-4E98-8299-E563D86DD2B9}"/>
              </a:ext>
              <a:ext uri="{C183D7F6-B498-43B3-948B-1728B52AA6E4}">
                <adec:decorative xmlns:adec="http://schemas.microsoft.com/office/drawing/2017/decorative" val="1"/>
              </a:ext>
            </a:extLst>
          </p:cNvPr>
          <p:cNvSpPr>
            <a:spLocks noChangeAspect="1"/>
          </p:cNvSpPr>
          <p:nvPr/>
        </p:nvSpPr>
        <p:spPr bwMode="auto">
          <a:xfrm>
            <a:off x="9875827" y="5450457"/>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Oval 23">
            <a:extLst>
              <a:ext uri="{FF2B5EF4-FFF2-40B4-BE49-F238E27FC236}">
                <a16:creationId xmlns:a16="http://schemas.microsoft.com/office/drawing/2014/main" id="{DB4EE11E-8B34-439E-AC85-07DB2ECDDCC8}"/>
              </a:ext>
              <a:ext uri="{C183D7F6-B498-43B3-948B-1728B52AA6E4}">
                <adec:decorative xmlns:adec="http://schemas.microsoft.com/office/drawing/2017/decorative" val="1"/>
              </a:ext>
            </a:extLst>
          </p:cNvPr>
          <p:cNvSpPr>
            <a:spLocks noChangeAspect="1"/>
          </p:cNvSpPr>
          <p:nvPr/>
        </p:nvSpPr>
        <p:spPr bwMode="auto">
          <a:xfrm>
            <a:off x="9056839" y="5564452"/>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8" name="Oval 27">
            <a:extLst>
              <a:ext uri="{FF2B5EF4-FFF2-40B4-BE49-F238E27FC236}">
                <a16:creationId xmlns:a16="http://schemas.microsoft.com/office/drawing/2014/main" id="{A4BCC19A-0886-4C3E-83FC-AFFD53BAFABB}"/>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59B5CCF3-D8DC-4E6C-BDDC-8BB85A4520A2}"/>
              </a:ext>
              <a:ext uri="{C183D7F6-B498-43B3-948B-1728B52AA6E4}">
                <adec:decorative xmlns:adec="http://schemas.microsoft.com/office/drawing/2017/decorative" val="1"/>
              </a:ext>
            </a:extLst>
          </p:cNvPr>
          <p:cNvSpPr>
            <a:spLocks noChangeAspect="1"/>
          </p:cNvSpPr>
          <p:nvPr/>
        </p:nvSpPr>
        <p:spPr bwMode="auto">
          <a:xfrm>
            <a:off x="8792917" y="5966230"/>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9C6E5F17-775A-4344-8B81-C4354E46E5E7}"/>
              </a:ext>
              <a:ext uri="{C183D7F6-B498-43B3-948B-1728B52AA6E4}">
                <adec:decorative xmlns:adec="http://schemas.microsoft.com/office/drawing/2017/decorative" val="1"/>
              </a:ext>
            </a:extLst>
          </p:cNvPr>
          <p:cNvSpPr>
            <a:spLocks noChangeAspect="1"/>
          </p:cNvSpPr>
          <p:nvPr/>
        </p:nvSpPr>
        <p:spPr bwMode="auto">
          <a:xfrm>
            <a:off x="9319922" y="638283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B0BA0775-2946-4377-AAA3-A47EC2BF0E98}"/>
              </a:ext>
              <a:ext uri="{C183D7F6-B498-43B3-948B-1728B52AA6E4}">
                <adec:decorative xmlns:adec="http://schemas.microsoft.com/office/drawing/2017/decorative" val="1"/>
              </a:ext>
            </a:extLst>
          </p:cNvPr>
          <p:cNvSpPr>
            <a:spLocks noChangeAspect="1"/>
          </p:cNvSpPr>
          <p:nvPr/>
        </p:nvSpPr>
        <p:spPr bwMode="auto">
          <a:xfrm>
            <a:off x="9337847" y="5888084"/>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4" name="Oval 113">
            <a:extLst>
              <a:ext uri="{FF2B5EF4-FFF2-40B4-BE49-F238E27FC236}">
                <a16:creationId xmlns:a16="http://schemas.microsoft.com/office/drawing/2014/main" id="{6067AB7F-696D-4E49-8C9E-7BB170D2F934}"/>
              </a:ext>
              <a:ext uri="{C183D7F6-B498-43B3-948B-1728B52AA6E4}">
                <adec:decorative xmlns:adec="http://schemas.microsoft.com/office/drawing/2017/decorative" val="1"/>
              </a:ext>
            </a:extLst>
          </p:cNvPr>
          <p:cNvSpPr>
            <a:spLocks noChangeAspect="1"/>
          </p:cNvSpPr>
          <p:nvPr/>
        </p:nvSpPr>
        <p:spPr bwMode="auto">
          <a:xfrm>
            <a:off x="9545448" y="572504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5" name="Oval 114">
            <a:extLst>
              <a:ext uri="{FF2B5EF4-FFF2-40B4-BE49-F238E27FC236}">
                <a16:creationId xmlns:a16="http://schemas.microsoft.com/office/drawing/2014/main" id="{40B90067-DC70-417A-9660-0A9DDA7B47B8}"/>
              </a:ext>
              <a:ext uri="{C183D7F6-B498-43B3-948B-1728B52AA6E4}">
                <adec:decorative xmlns:adec="http://schemas.microsoft.com/office/drawing/2017/decorative" val="1"/>
              </a:ext>
            </a:extLst>
          </p:cNvPr>
          <p:cNvSpPr>
            <a:spLocks noChangeAspect="1"/>
          </p:cNvSpPr>
          <p:nvPr/>
        </p:nvSpPr>
        <p:spPr bwMode="auto">
          <a:xfrm>
            <a:off x="7909688" y="646418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6" name="Oval 115">
            <a:extLst>
              <a:ext uri="{FF2B5EF4-FFF2-40B4-BE49-F238E27FC236}">
                <a16:creationId xmlns:a16="http://schemas.microsoft.com/office/drawing/2014/main" id="{A4F685F3-7163-4B40-AD38-29A6A4B6E21A}"/>
              </a:ext>
              <a:ext uri="{C183D7F6-B498-43B3-948B-1728B52AA6E4}">
                <adec:decorative xmlns:adec="http://schemas.microsoft.com/office/drawing/2017/decorative" val="1"/>
              </a:ext>
            </a:extLst>
          </p:cNvPr>
          <p:cNvSpPr>
            <a:spLocks noChangeAspect="1"/>
          </p:cNvSpPr>
          <p:nvPr/>
        </p:nvSpPr>
        <p:spPr bwMode="auto">
          <a:xfrm>
            <a:off x="8620888" y="53897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7" name="Oval 116">
            <a:extLst>
              <a:ext uri="{FF2B5EF4-FFF2-40B4-BE49-F238E27FC236}">
                <a16:creationId xmlns:a16="http://schemas.microsoft.com/office/drawing/2014/main" id="{CDCF6363-479E-4B20-B2D4-05318BA8D68F}"/>
              </a:ext>
              <a:ext uri="{C183D7F6-B498-43B3-948B-1728B52AA6E4}">
                <adec:decorative xmlns:adec="http://schemas.microsoft.com/office/drawing/2017/decorative" val="1"/>
              </a:ext>
            </a:extLst>
          </p:cNvPr>
          <p:cNvSpPr>
            <a:spLocks noChangeAspect="1"/>
          </p:cNvSpPr>
          <p:nvPr/>
        </p:nvSpPr>
        <p:spPr bwMode="auto">
          <a:xfrm>
            <a:off x="7775068" y="54151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8" name="Oval 117">
            <a:extLst>
              <a:ext uri="{FF2B5EF4-FFF2-40B4-BE49-F238E27FC236}">
                <a16:creationId xmlns:a16="http://schemas.microsoft.com/office/drawing/2014/main" id="{777C546E-932E-4EE3-9273-8F18BD82CCB2}"/>
              </a:ext>
              <a:ext uri="{C183D7F6-B498-43B3-948B-1728B52AA6E4}">
                <adec:decorative xmlns:adec="http://schemas.microsoft.com/office/drawing/2017/decorative" val="1"/>
              </a:ext>
            </a:extLst>
          </p:cNvPr>
          <p:cNvSpPr>
            <a:spLocks noChangeAspect="1"/>
          </p:cNvSpPr>
          <p:nvPr/>
        </p:nvSpPr>
        <p:spPr bwMode="auto">
          <a:xfrm>
            <a:off x="10155048" y="61390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Rectangle: Rounded Corners 51">
            <a:extLst>
              <a:ext uri="{FF2B5EF4-FFF2-40B4-BE49-F238E27FC236}">
                <a16:creationId xmlns:a16="http://schemas.microsoft.com/office/drawing/2014/main" id="{4A0AEE09-8D37-485E-97CB-07143A4D3370}"/>
              </a:ext>
              <a:ext uri="{C183D7F6-B498-43B3-948B-1728B52AA6E4}">
                <adec:decorative xmlns:adec="http://schemas.microsoft.com/office/drawing/2017/decorative" val="1"/>
              </a:ext>
            </a:extLst>
          </p:cNvPr>
          <p:cNvSpPr/>
          <p:nvPr/>
        </p:nvSpPr>
        <p:spPr bwMode="auto">
          <a:xfrm>
            <a:off x="7457963" y="2763102"/>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20" name="TextBox 119">
            <a:extLst>
              <a:ext uri="{FF2B5EF4-FFF2-40B4-BE49-F238E27FC236}">
                <a16:creationId xmlns:a16="http://schemas.microsoft.com/office/drawing/2014/main" id="{E854736C-5C0D-4953-A19C-4E29DB2F7627}"/>
              </a:ext>
              <a:ext uri="{C183D7F6-B498-43B3-948B-1728B52AA6E4}">
                <adec:decorative xmlns:adec="http://schemas.microsoft.com/office/drawing/2017/decorative" val="1"/>
              </a:ext>
            </a:extLst>
          </p:cNvPr>
          <p:cNvSpPr txBox="1"/>
          <p:nvPr/>
        </p:nvSpPr>
        <p:spPr>
          <a:xfrm>
            <a:off x="7927973" y="3463923"/>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81" name="Graphic 79">
            <a:extLst>
              <a:ext uri="{FF2B5EF4-FFF2-40B4-BE49-F238E27FC236}">
                <a16:creationId xmlns:a16="http://schemas.microsoft.com/office/drawing/2014/main" id="{C3CFA5A3-AAEC-4FDF-8074-EC6DEF307D0C}"/>
              </a:ext>
              <a:ext uri="{C183D7F6-B498-43B3-948B-1728B52AA6E4}">
                <adec:decorative xmlns:adec="http://schemas.microsoft.com/office/drawing/2017/decorative" val="1"/>
              </a:ext>
            </a:extLst>
          </p:cNvPr>
          <p:cNvGrpSpPr/>
          <p:nvPr/>
        </p:nvGrpSpPr>
        <p:grpSpPr>
          <a:xfrm>
            <a:off x="7925944" y="3906975"/>
            <a:ext cx="2141981" cy="687254"/>
            <a:chOff x="15851888" y="7813949"/>
            <a:chExt cx="4283962" cy="1374508"/>
          </a:xfrm>
        </p:grpSpPr>
        <p:sp>
          <p:nvSpPr>
            <p:cNvPr id="82" name="Freeform: Shape 81">
              <a:extLst>
                <a:ext uri="{FF2B5EF4-FFF2-40B4-BE49-F238E27FC236}">
                  <a16:creationId xmlns:a16="http://schemas.microsoft.com/office/drawing/2014/main" id="{7B0FFC6D-BAA4-46B9-893F-1DB2CE767050}"/>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BB4790C1-AB0C-4154-8FD2-2C9D190D09AB}"/>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801EBE5A-2538-487C-875E-97614FEBBEC0}"/>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0FCE2BB8-9E9B-4E3A-BC2D-180D998ED7D0}"/>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F90F7765-4AC9-4E91-A1F0-8966E2016519}"/>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23000">
                    <a:srgbClr val="D2D2D2"/>
                  </a:gs>
                  <a:gs pos="3000">
                    <a:srgbClr val="D2D2D2">
                      <a:alpha val="0"/>
                    </a:srgbClr>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 name="Oval 20">
            <a:extLst>
              <a:ext uri="{FF2B5EF4-FFF2-40B4-BE49-F238E27FC236}">
                <a16:creationId xmlns:a16="http://schemas.microsoft.com/office/drawing/2014/main" id="{43E798E2-328F-407C-8D73-8480A9913BFA}"/>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192382C7-7A0E-47EF-B69C-BF4BA0B47E80}"/>
              </a:ext>
              <a:ext uri="{C183D7F6-B498-43B3-948B-1728B52AA6E4}">
                <adec:decorative xmlns:adec="http://schemas.microsoft.com/office/drawing/2017/decorative" val="1"/>
              </a:ext>
            </a:extLst>
          </p:cNvPr>
          <p:cNvSpPr>
            <a:spLocks noChangeAspect="1"/>
          </p:cNvSpPr>
          <p:nvPr/>
        </p:nvSpPr>
        <p:spPr bwMode="auto">
          <a:xfrm>
            <a:off x="9586001" y="426942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0022E110-42ED-4C37-83D3-A029DD2DDA24}"/>
              </a:ext>
              <a:ext uri="{C183D7F6-B498-43B3-948B-1728B52AA6E4}">
                <adec:decorative xmlns:adec="http://schemas.microsoft.com/office/drawing/2017/decorative" val="1"/>
              </a:ext>
            </a:extLst>
          </p:cNvPr>
          <p:cNvSpPr>
            <a:spLocks noChangeAspect="1"/>
          </p:cNvSpPr>
          <p:nvPr/>
        </p:nvSpPr>
        <p:spPr bwMode="auto">
          <a:xfrm>
            <a:off x="8675302" y="43120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93423CDE-5391-4EC5-A33C-0DB4DD9EF734}"/>
              </a:ext>
              <a:ext uri="{C183D7F6-B498-43B3-948B-1728B52AA6E4}">
                <adec:decorative xmlns:adec="http://schemas.microsoft.com/office/drawing/2017/decorative" val="1"/>
              </a:ext>
            </a:extLst>
          </p:cNvPr>
          <p:cNvSpPr>
            <a:spLocks noChangeAspect="1"/>
          </p:cNvSpPr>
          <p:nvPr/>
        </p:nvSpPr>
        <p:spPr bwMode="auto">
          <a:xfrm>
            <a:off x="8968680" y="390919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7" name="Oval 126">
            <a:extLst>
              <a:ext uri="{FF2B5EF4-FFF2-40B4-BE49-F238E27FC236}">
                <a16:creationId xmlns:a16="http://schemas.microsoft.com/office/drawing/2014/main" id="{44712DB8-4602-4640-B073-D2727F777EA5}"/>
              </a:ext>
              <a:ext uri="{C183D7F6-B498-43B3-948B-1728B52AA6E4}">
                <adec:decorative xmlns:adec="http://schemas.microsoft.com/office/drawing/2017/decorative" val="1"/>
              </a:ext>
            </a:extLst>
          </p:cNvPr>
          <p:cNvSpPr>
            <a:spLocks noChangeAspect="1"/>
          </p:cNvSpPr>
          <p:nvPr/>
        </p:nvSpPr>
        <p:spPr bwMode="auto">
          <a:xfrm>
            <a:off x="9121181" y="411956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8" name="Oval 127">
            <a:extLst>
              <a:ext uri="{FF2B5EF4-FFF2-40B4-BE49-F238E27FC236}">
                <a16:creationId xmlns:a16="http://schemas.microsoft.com/office/drawing/2014/main" id="{E05A502B-73F9-4F5B-BD2F-6144D272F2CF}"/>
              </a:ext>
              <a:ext uri="{C183D7F6-B498-43B3-948B-1728B52AA6E4}">
                <adec:decorative xmlns:adec="http://schemas.microsoft.com/office/drawing/2017/decorative" val="1"/>
              </a:ext>
            </a:extLst>
          </p:cNvPr>
          <p:cNvSpPr>
            <a:spLocks noChangeAspect="1"/>
          </p:cNvSpPr>
          <p:nvPr/>
        </p:nvSpPr>
        <p:spPr bwMode="auto">
          <a:xfrm>
            <a:off x="9276121" y="431514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19" name="TextBox 118">
            <a:extLst>
              <a:ext uri="{FF2B5EF4-FFF2-40B4-BE49-F238E27FC236}">
                <a16:creationId xmlns:a16="http://schemas.microsoft.com/office/drawing/2014/main" id="{8EE6EF55-0EBC-4940-BBCF-8458C0B14ADD}"/>
              </a:ext>
              <a:ext uri="{C183D7F6-B498-43B3-948B-1728B52AA6E4}">
                <adec:decorative xmlns:adec="http://schemas.microsoft.com/office/drawing/2017/decorative" val="1"/>
              </a:ext>
            </a:extLst>
          </p:cNvPr>
          <p:cNvSpPr txBox="1"/>
          <p:nvPr/>
        </p:nvSpPr>
        <p:spPr>
          <a:xfrm>
            <a:off x="6855797" y="4570520"/>
            <a:ext cx="4225480" cy="738664"/>
          </a:xfrm>
          <a:prstGeom prst="rect">
            <a:avLst/>
          </a:prstGeom>
          <a:noFill/>
        </p:spPr>
        <p:txBody>
          <a:bodyPr wrap="square" lIns="0" tIns="0" rIns="0" bIns="114300" rtlCol="0" anchor="b" anchorCtr="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gradFill>
                  <a:gsLst>
                    <a:gs pos="4217">
                      <a:srgbClr val="FFFFFF"/>
                    </a:gs>
                    <a:gs pos="18072">
                      <a:srgbClr val="FFFFFF"/>
                    </a:gs>
                  </a:gsLst>
                  <a:lin ang="1800000" scaled="0"/>
                </a:gradFill>
                <a:effectLst/>
                <a:uLnTx/>
                <a:uFillTx/>
                <a:latin typeface="Segoe UI Semibold"/>
                <a:ea typeface="+mn-ea"/>
                <a:cs typeface="+mn-cs"/>
              </a:rPr>
              <a:t>Microsoft Intelligent Data Platform</a:t>
            </a:r>
          </a:p>
          <a:p>
            <a:pPr marL="0" marR="0" lvl="0" indent="0" algn="ctr" defTabSz="914367" rtl="0" eaLnBrk="1" fontAlgn="auto" latinLnBrk="0" hangingPunct="1">
              <a:lnSpc>
                <a:spcPct val="100000"/>
              </a:lnSpc>
              <a:spcBef>
                <a:spcPts val="300"/>
              </a:spcBef>
              <a:spcAft>
                <a:spcPts val="0"/>
              </a:spcAft>
              <a:buClrTx/>
              <a:buSzTx/>
              <a:buFontTx/>
              <a:buNone/>
              <a:tabLst/>
              <a:defRPr/>
            </a:pP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SQL Server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SQL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Cosmos DB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Synapse Analytics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Power BI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Microsoft Purview </a:t>
            </a:r>
            <a:r>
              <a:rPr kumimoji="0" lang="en-US" sz="1000" b="0" i="0" u="none" strike="noStrike" kern="1200" cap="none" spc="0" normalizeH="0" baseline="5000" noProof="0" dirty="0">
                <a:ln>
                  <a:noFill/>
                </a:ln>
                <a:gradFill>
                  <a:gsLst>
                    <a:gs pos="3614">
                      <a:srgbClr val="FFFFFF"/>
                    </a:gs>
                    <a:gs pos="13855">
                      <a:srgbClr val="FFFFFF"/>
                    </a:gs>
                  </a:gsLst>
                  <a:lin ang="2700000" scaled="0"/>
                </a:gradFill>
                <a:effectLst/>
                <a:uLnTx/>
                <a:uFillTx/>
                <a:latin typeface="Segoe UI Semibold"/>
                <a:ea typeface="+mn-ea"/>
                <a:cs typeface="+mn-cs"/>
              </a:rPr>
              <a:t> •</a:t>
            </a:r>
            <a:r>
              <a:rPr kumimoji="0" lang="en-US" sz="1000" b="0" i="0" u="none" strike="noStrike" kern="1200" cap="none" spc="0" normalizeH="0" baseline="0" noProof="0" dirty="0">
                <a:ln>
                  <a:noFill/>
                </a:ln>
                <a:gradFill>
                  <a:gsLst>
                    <a:gs pos="3614">
                      <a:srgbClr val="FFFFFF"/>
                    </a:gs>
                    <a:gs pos="13855">
                      <a:srgbClr val="FFFFFF"/>
                    </a:gs>
                  </a:gsLst>
                  <a:lin ang="2700000" scaled="0"/>
                </a:gradFill>
                <a:effectLst/>
                <a:uLnTx/>
                <a:uFillTx/>
                <a:latin typeface="Segoe UI Semibold"/>
                <a:ea typeface="+mn-ea"/>
                <a:cs typeface="+mn-cs"/>
              </a:rPr>
              <a:t>  Azure Machine Learning</a:t>
            </a:r>
          </a:p>
        </p:txBody>
      </p:sp>
      <p:grpSp>
        <p:nvGrpSpPr>
          <p:cNvPr id="136" name="Group 135">
            <a:extLst>
              <a:ext uri="{FF2B5EF4-FFF2-40B4-BE49-F238E27FC236}">
                <a16:creationId xmlns:a16="http://schemas.microsoft.com/office/drawing/2014/main" id="{3278B439-EB4C-441B-8DD9-694A3C759151}"/>
              </a:ext>
              <a:ext uri="{C183D7F6-B498-43B3-948B-1728B52AA6E4}">
                <adec:decorative xmlns:adec="http://schemas.microsoft.com/office/drawing/2017/decorative" val="1"/>
              </a:ext>
            </a:extLst>
          </p:cNvPr>
          <p:cNvGrpSpPr/>
          <p:nvPr/>
        </p:nvGrpSpPr>
        <p:grpSpPr>
          <a:xfrm>
            <a:off x="8786284" y="3153832"/>
            <a:ext cx="422705" cy="222476"/>
            <a:chOff x="17572567" y="584200"/>
            <a:chExt cx="845410" cy="5719234"/>
          </a:xfrm>
        </p:grpSpPr>
        <p:cxnSp>
          <p:nvCxnSpPr>
            <p:cNvPr id="149" name="Straight Connector 67">
              <a:extLst>
                <a:ext uri="{FF2B5EF4-FFF2-40B4-BE49-F238E27FC236}">
                  <a16:creationId xmlns:a16="http://schemas.microsoft.com/office/drawing/2014/main" id="{13D58C5C-09BB-445C-AE34-C3F9FBC7D701}"/>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0" name="Straight Connector 67">
              <a:extLst>
                <a:ext uri="{FF2B5EF4-FFF2-40B4-BE49-F238E27FC236}">
                  <a16:creationId xmlns:a16="http://schemas.microsoft.com/office/drawing/2014/main" id="{1ECA70CA-82FC-4202-B916-9A2E3E0333F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1" name="Straight Connector 67">
              <a:extLst>
                <a:ext uri="{FF2B5EF4-FFF2-40B4-BE49-F238E27FC236}">
                  <a16:creationId xmlns:a16="http://schemas.microsoft.com/office/drawing/2014/main" id="{DA166507-C87B-4579-A4FA-B3EC54D26DFF}"/>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2" name="Straight Connector 67">
              <a:extLst>
                <a:ext uri="{FF2B5EF4-FFF2-40B4-BE49-F238E27FC236}">
                  <a16:creationId xmlns:a16="http://schemas.microsoft.com/office/drawing/2014/main" id="{76E02757-61A0-426C-BEC5-6A19AB26FD39}"/>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cxnSp>
          <p:nvCxnSpPr>
            <p:cNvPr id="153" name="Straight Connector 67">
              <a:extLst>
                <a:ext uri="{FF2B5EF4-FFF2-40B4-BE49-F238E27FC236}">
                  <a16:creationId xmlns:a16="http://schemas.microsoft.com/office/drawing/2014/main" id="{288EE9D2-B77A-498E-BADC-CF2685BEC0C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2977D4"/>
                  </a:gs>
                  <a:gs pos="100000">
                    <a:srgbClr val="2977D4"/>
                  </a:gs>
                </a:gsLst>
                <a:lin ang="5400000" scaled="1"/>
                <a:tileRect/>
              </a:gradFill>
              <a:prstDash val="solid"/>
              <a:round/>
            </a:ln>
          </p:spPr>
        </p:cxnSp>
      </p:grpSp>
      <p:sp>
        <p:nvSpPr>
          <p:cNvPr id="25" name="Oval 24">
            <a:extLst>
              <a:ext uri="{FF2B5EF4-FFF2-40B4-BE49-F238E27FC236}">
                <a16:creationId xmlns:a16="http://schemas.microsoft.com/office/drawing/2014/main" id="{37CCEF99-9FE0-42EE-9D6C-D2A2CC05B204}"/>
              </a:ext>
              <a:ext uri="{C183D7F6-B498-43B3-948B-1728B52AA6E4}">
                <adec:decorative xmlns:adec="http://schemas.microsoft.com/office/drawing/2017/decorative" val="1"/>
              </a:ext>
            </a:extLst>
          </p:cNvPr>
          <p:cNvSpPr>
            <a:spLocks noChangeAspect="1"/>
          </p:cNvSpPr>
          <p:nvPr/>
        </p:nvSpPr>
        <p:spPr bwMode="auto">
          <a:xfrm>
            <a:off x="9077036" y="302998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7" name="Oval 26">
            <a:extLst>
              <a:ext uri="{FF2B5EF4-FFF2-40B4-BE49-F238E27FC236}">
                <a16:creationId xmlns:a16="http://schemas.microsoft.com/office/drawing/2014/main" id="{AAF5BC06-893F-478F-BE71-071261180659}"/>
              </a:ext>
              <a:ext uri="{C183D7F6-B498-43B3-948B-1728B52AA6E4}">
                <adec:decorative xmlns:adec="http://schemas.microsoft.com/office/drawing/2017/decorative" val="1"/>
              </a:ext>
            </a:extLst>
          </p:cNvPr>
          <p:cNvSpPr>
            <a:spLocks noChangeAspect="1"/>
          </p:cNvSpPr>
          <p:nvPr/>
        </p:nvSpPr>
        <p:spPr bwMode="auto">
          <a:xfrm>
            <a:off x="8863975" y="312148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D2ADE76D-45FF-460D-81DC-E02EA7601ED1}"/>
              </a:ext>
              <a:ext uri="{C183D7F6-B498-43B3-948B-1728B52AA6E4}">
                <adec:decorative xmlns:adec="http://schemas.microsoft.com/office/drawing/2017/decorative" val="1"/>
              </a:ext>
            </a:extLst>
          </p:cNvPr>
          <p:cNvSpPr>
            <a:spLocks noChangeAspect="1"/>
          </p:cNvSpPr>
          <p:nvPr/>
        </p:nvSpPr>
        <p:spPr bwMode="auto">
          <a:xfrm>
            <a:off x="8758410" y="2943126"/>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3DD19E51-0EC2-44C1-BB14-1C05DB8BE1D0}"/>
              </a:ext>
              <a:ext uri="{C183D7F6-B498-43B3-948B-1728B52AA6E4}">
                <adec:decorative xmlns:adec="http://schemas.microsoft.com/office/drawing/2017/decorative" val="1"/>
              </a:ext>
            </a:extLst>
          </p:cNvPr>
          <p:cNvSpPr>
            <a:spLocks noChangeAspect="1"/>
          </p:cNvSpPr>
          <p:nvPr/>
        </p:nvSpPr>
        <p:spPr bwMode="auto">
          <a:xfrm>
            <a:off x="8863886" y="20324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9" name="Oval 168">
            <a:extLst>
              <a:ext uri="{FF2B5EF4-FFF2-40B4-BE49-F238E27FC236}">
                <a16:creationId xmlns:a16="http://schemas.microsoft.com/office/drawing/2014/main" id="{90424C0D-E334-4BD4-B1F1-5C635A963B59}"/>
              </a:ext>
              <a:ext uri="{C183D7F6-B498-43B3-948B-1728B52AA6E4}">
                <adec:decorative xmlns:adec="http://schemas.microsoft.com/office/drawing/2017/decorative" val="1"/>
              </a:ext>
            </a:extLst>
          </p:cNvPr>
          <p:cNvSpPr>
            <a:spLocks noChangeAspect="1"/>
          </p:cNvSpPr>
          <p:nvPr/>
        </p:nvSpPr>
        <p:spPr bwMode="auto">
          <a:xfrm>
            <a:off x="10111868" y="5681866"/>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0" name="Oval 169">
            <a:extLst>
              <a:ext uri="{FF2B5EF4-FFF2-40B4-BE49-F238E27FC236}">
                <a16:creationId xmlns:a16="http://schemas.microsoft.com/office/drawing/2014/main" id="{89770ED6-149E-4E2F-BE60-EB66AF517AA3}"/>
              </a:ext>
              <a:ext uri="{C183D7F6-B498-43B3-948B-1728B52AA6E4}">
                <adec:decorative xmlns:adec="http://schemas.microsoft.com/office/drawing/2017/decorative" val="1"/>
              </a:ext>
            </a:extLst>
          </p:cNvPr>
          <p:cNvSpPr>
            <a:spLocks noChangeAspect="1"/>
          </p:cNvSpPr>
          <p:nvPr/>
        </p:nvSpPr>
        <p:spPr bwMode="auto">
          <a:xfrm>
            <a:off x="7999244" y="5825715"/>
            <a:ext cx="53847" cy="53847"/>
          </a:xfrm>
          <a:prstGeom prst="ellipse">
            <a:avLst/>
          </a:prstGeom>
          <a:solidFill>
            <a:schemeClr val="bg1"/>
          </a:solidFill>
          <a:ln>
            <a:solidFill>
              <a:schemeClr val="bg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1" name="Oval 170">
            <a:extLst>
              <a:ext uri="{FF2B5EF4-FFF2-40B4-BE49-F238E27FC236}">
                <a16:creationId xmlns:a16="http://schemas.microsoft.com/office/drawing/2014/main" id="{59CAF1EE-2865-4DAD-A4DA-DD47DDCCD0F7}"/>
              </a:ext>
              <a:ext uri="{C183D7F6-B498-43B3-948B-1728B52AA6E4}">
                <adec:decorative xmlns:adec="http://schemas.microsoft.com/office/drawing/2017/decorative" val="1"/>
              </a:ext>
            </a:extLst>
          </p:cNvPr>
          <p:cNvSpPr>
            <a:spLocks noChangeAspect="1"/>
          </p:cNvSpPr>
          <p:nvPr/>
        </p:nvSpPr>
        <p:spPr bwMode="auto">
          <a:xfrm>
            <a:off x="8606231" y="4137722"/>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3" name="Oval 172">
            <a:extLst>
              <a:ext uri="{FF2B5EF4-FFF2-40B4-BE49-F238E27FC236}">
                <a16:creationId xmlns:a16="http://schemas.microsoft.com/office/drawing/2014/main" id="{D62340B2-A768-49F4-ADC2-F3ED962F7E5B}"/>
              </a:ext>
              <a:ext uri="{C183D7F6-B498-43B3-948B-1728B52AA6E4}">
                <adec:decorative xmlns:adec="http://schemas.microsoft.com/office/drawing/2017/decorative" val="1"/>
              </a:ext>
            </a:extLst>
          </p:cNvPr>
          <p:cNvSpPr>
            <a:spLocks noChangeAspect="1"/>
          </p:cNvSpPr>
          <p:nvPr/>
        </p:nvSpPr>
        <p:spPr bwMode="auto">
          <a:xfrm>
            <a:off x="9182147" y="3010307"/>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4" name="Oval 173">
            <a:extLst>
              <a:ext uri="{FF2B5EF4-FFF2-40B4-BE49-F238E27FC236}">
                <a16:creationId xmlns:a16="http://schemas.microsoft.com/office/drawing/2014/main" id="{DB0DA93F-E635-4BA3-B962-E625FF13EEE8}"/>
              </a:ext>
              <a:ext uri="{C183D7F6-B498-43B3-948B-1728B52AA6E4}">
                <adec:decorative xmlns:adec="http://schemas.microsoft.com/office/drawing/2017/decorative" val="1"/>
              </a:ext>
            </a:extLst>
          </p:cNvPr>
          <p:cNvSpPr>
            <a:spLocks noChangeAspect="1"/>
          </p:cNvSpPr>
          <p:nvPr/>
        </p:nvSpPr>
        <p:spPr bwMode="auto">
          <a:xfrm>
            <a:off x="8971010" y="3201600"/>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9" name="Oval 178">
            <a:extLst>
              <a:ext uri="{FF2B5EF4-FFF2-40B4-BE49-F238E27FC236}">
                <a16:creationId xmlns:a16="http://schemas.microsoft.com/office/drawing/2014/main" id="{13E9AE6B-8957-488E-881F-EC2583CA5BA1}"/>
              </a:ext>
              <a:ext uri="{C183D7F6-B498-43B3-948B-1728B52AA6E4}">
                <adec:decorative xmlns:adec="http://schemas.microsoft.com/office/drawing/2017/decorative" val="1"/>
              </a:ext>
            </a:extLst>
          </p:cNvPr>
          <p:cNvSpPr>
            <a:spLocks noChangeAspect="1"/>
          </p:cNvSpPr>
          <p:nvPr/>
        </p:nvSpPr>
        <p:spPr bwMode="auto">
          <a:xfrm>
            <a:off x="9077405" y="2032445"/>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24AB3C52-0929-4201-A82D-1F1D73A4C863}"/>
              </a:ext>
              <a:ext uri="{C183D7F6-B498-43B3-948B-1728B52AA6E4}">
                <adec:decorative xmlns:adec="http://schemas.microsoft.com/office/drawing/2017/decorative" val="1"/>
              </a:ext>
            </a:extLst>
          </p:cNvPr>
          <p:cNvSpPr/>
          <p:nvPr/>
        </p:nvSpPr>
        <p:spPr bwMode="auto">
          <a:xfrm>
            <a:off x="7457963" y="2053923"/>
            <a:ext cx="3077943" cy="1435884"/>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21" name="TextBox 120">
            <a:extLst>
              <a:ext uri="{FF2B5EF4-FFF2-40B4-BE49-F238E27FC236}">
                <a16:creationId xmlns:a16="http://schemas.microsoft.com/office/drawing/2014/main" id="{1B0F0E00-E8B5-416A-9103-82B57619231C}"/>
              </a:ext>
              <a:ext uri="{C183D7F6-B498-43B3-948B-1728B52AA6E4}">
                <adec:decorative xmlns:adec="http://schemas.microsoft.com/office/drawing/2017/decorative" val="1"/>
              </a:ext>
            </a:extLst>
          </p:cNvPr>
          <p:cNvSpPr txBox="1"/>
          <p:nvPr/>
        </p:nvSpPr>
        <p:spPr>
          <a:xfrm>
            <a:off x="7927973" y="2754745"/>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 &amp; AI</a:t>
            </a:r>
          </a:p>
        </p:txBody>
      </p:sp>
      <p:grpSp>
        <p:nvGrpSpPr>
          <p:cNvPr id="154" name="Group 153">
            <a:extLst>
              <a:ext uri="{FF2B5EF4-FFF2-40B4-BE49-F238E27FC236}">
                <a16:creationId xmlns:a16="http://schemas.microsoft.com/office/drawing/2014/main" id="{596A3C49-3210-41A4-8BAC-E99D3D679C81}"/>
              </a:ext>
              <a:ext uri="{C183D7F6-B498-43B3-948B-1728B52AA6E4}">
                <adec:decorative xmlns:adec="http://schemas.microsoft.com/office/drawing/2017/decorative" val="1"/>
              </a:ext>
            </a:extLst>
          </p:cNvPr>
          <p:cNvGrpSpPr/>
          <p:nvPr/>
        </p:nvGrpSpPr>
        <p:grpSpPr>
          <a:xfrm>
            <a:off x="8786284" y="2443247"/>
            <a:ext cx="422705" cy="222476"/>
            <a:chOff x="17572567" y="584200"/>
            <a:chExt cx="845410" cy="5719234"/>
          </a:xfrm>
        </p:grpSpPr>
        <p:cxnSp>
          <p:nvCxnSpPr>
            <p:cNvPr id="155" name="Straight Connector 67">
              <a:extLst>
                <a:ext uri="{FF2B5EF4-FFF2-40B4-BE49-F238E27FC236}">
                  <a16:creationId xmlns:a16="http://schemas.microsoft.com/office/drawing/2014/main" id="{2EC998AF-CEEB-4430-8C9C-1D2443FD53D9}"/>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6" name="Straight Connector 67">
              <a:extLst>
                <a:ext uri="{FF2B5EF4-FFF2-40B4-BE49-F238E27FC236}">
                  <a16:creationId xmlns:a16="http://schemas.microsoft.com/office/drawing/2014/main" id="{D42FA499-A761-4B23-9D41-83ED8F385B42}"/>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7" name="Straight Connector 67">
              <a:extLst>
                <a:ext uri="{FF2B5EF4-FFF2-40B4-BE49-F238E27FC236}">
                  <a16:creationId xmlns:a16="http://schemas.microsoft.com/office/drawing/2014/main" id="{3CB44589-787C-4B78-9ACD-E9F2D0EC6A11}"/>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8" name="Straight Connector 67">
              <a:extLst>
                <a:ext uri="{FF2B5EF4-FFF2-40B4-BE49-F238E27FC236}">
                  <a16:creationId xmlns:a16="http://schemas.microsoft.com/office/drawing/2014/main" id="{7FA3747A-22BE-4E9D-8E2A-B685AFBD76EE}"/>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cxnSp>
          <p:nvCxnSpPr>
            <p:cNvPr id="159" name="Straight Connector 67">
              <a:extLst>
                <a:ext uri="{FF2B5EF4-FFF2-40B4-BE49-F238E27FC236}">
                  <a16:creationId xmlns:a16="http://schemas.microsoft.com/office/drawing/2014/main" id="{B589BA58-7BFE-414F-8E2A-057BEF380F72}"/>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5275D2"/>
                  </a:gs>
                  <a:gs pos="100000">
                    <a:srgbClr val="5275D2"/>
                  </a:gs>
                </a:gsLst>
                <a:lin ang="5400000" scaled="1"/>
                <a:tileRect/>
              </a:gradFill>
              <a:prstDash val="solid"/>
              <a:round/>
            </a:ln>
          </p:spPr>
        </p:cxnSp>
      </p:grpSp>
      <p:sp>
        <p:nvSpPr>
          <p:cNvPr id="16" name="Oval 15">
            <a:extLst>
              <a:ext uri="{FF2B5EF4-FFF2-40B4-BE49-F238E27FC236}">
                <a16:creationId xmlns:a16="http://schemas.microsoft.com/office/drawing/2014/main" id="{FA4E4D00-120F-421D-AB85-D3C38B2F3220}"/>
              </a:ext>
              <a:ext uri="{C183D7F6-B498-43B3-948B-1728B52AA6E4}">
                <adec:decorative xmlns:adec="http://schemas.microsoft.com/office/drawing/2017/decorative" val="1"/>
              </a:ext>
            </a:extLst>
          </p:cNvPr>
          <p:cNvSpPr>
            <a:spLocks noChangeAspect="1"/>
          </p:cNvSpPr>
          <p:nvPr/>
        </p:nvSpPr>
        <p:spPr bwMode="auto">
          <a:xfrm>
            <a:off x="8970433" y="238769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26246690-2EDC-433A-A580-1A68BC78BBE0}"/>
              </a:ext>
              <a:ext uri="{C183D7F6-B498-43B3-948B-1728B52AA6E4}">
                <adec:decorative xmlns:adec="http://schemas.microsoft.com/office/drawing/2017/decorative" val="1"/>
              </a:ext>
            </a:extLst>
          </p:cNvPr>
          <p:cNvSpPr>
            <a:spLocks noChangeAspect="1"/>
          </p:cNvSpPr>
          <p:nvPr/>
        </p:nvSpPr>
        <p:spPr bwMode="auto">
          <a:xfrm>
            <a:off x="9181390" y="2438244"/>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8" name="Oval 177">
            <a:extLst>
              <a:ext uri="{FF2B5EF4-FFF2-40B4-BE49-F238E27FC236}">
                <a16:creationId xmlns:a16="http://schemas.microsoft.com/office/drawing/2014/main" id="{1E4A879B-B413-49C7-8B1C-97F3B2941676}"/>
              </a:ext>
              <a:ext uri="{C183D7F6-B498-43B3-948B-1728B52AA6E4}">
                <adec:decorative xmlns:adec="http://schemas.microsoft.com/office/drawing/2017/decorative" val="1"/>
              </a:ext>
            </a:extLst>
          </p:cNvPr>
          <p:cNvSpPr>
            <a:spLocks noChangeAspect="1"/>
          </p:cNvSpPr>
          <p:nvPr/>
        </p:nvSpPr>
        <p:spPr bwMode="auto">
          <a:xfrm>
            <a:off x="8759295" y="238769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6A80F8A6-39FF-42EB-BBF3-450007CB0B37}"/>
              </a:ext>
              <a:ext uri="{C183D7F6-B498-43B3-948B-1728B52AA6E4}">
                <adec:decorative xmlns:adec="http://schemas.microsoft.com/office/drawing/2017/decorative" val="1"/>
              </a:ext>
            </a:extLst>
          </p:cNvPr>
          <p:cNvSpPr/>
          <p:nvPr/>
        </p:nvSpPr>
        <p:spPr bwMode="auto">
          <a:xfrm>
            <a:off x="7457963" y="1358936"/>
            <a:ext cx="3077943" cy="1435884"/>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0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123" name="TextBox 122">
            <a:extLst>
              <a:ext uri="{FF2B5EF4-FFF2-40B4-BE49-F238E27FC236}">
                <a16:creationId xmlns:a16="http://schemas.microsoft.com/office/drawing/2014/main" id="{EF8781B7-D919-44DC-8F49-3CC56AFAF126}"/>
              </a:ext>
              <a:ext uri="{C183D7F6-B498-43B3-948B-1728B52AA6E4}">
                <adec:decorative xmlns:adec="http://schemas.microsoft.com/office/drawing/2017/decorative" val="1"/>
              </a:ext>
            </a:extLst>
          </p:cNvPr>
          <p:cNvSpPr txBox="1"/>
          <p:nvPr/>
        </p:nvSpPr>
        <p:spPr>
          <a:xfrm>
            <a:off x="7927973" y="2059758"/>
            <a:ext cx="213792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sp>
        <p:nvSpPr>
          <p:cNvPr id="22" name="Oval 21">
            <a:extLst>
              <a:ext uri="{FF2B5EF4-FFF2-40B4-BE49-F238E27FC236}">
                <a16:creationId xmlns:a16="http://schemas.microsoft.com/office/drawing/2014/main" id="{F22BE0F8-B32F-415D-9899-D18BDFE460E9}"/>
              </a:ext>
              <a:ext uri="{C183D7F6-B498-43B3-948B-1728B52AA6E4}">
                <adec:decorative xmlns:adec="http://schemas.microsoft.com/office/drawing/2017/decorative" val="1"/>
              </a:ext>
            </a:extLst>
          </p:cNvPr>
          <p:cNvSpPr>
            <a:spLocks noChangeAspect="1"/>
          </p:cNvSpPr>
          <p:nvPr/>
        </p:nvSpPr>
        <p:spPr bwMode="auto">
          <a:xfrm>
            <a:off x="9075594" y="144561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0D98A49-5C7E-41A7-AF36-84B1DA34A4C0}"/>
              </a:ext>
              <a:ext uri="{C183D7F6-B498-43B3-948B-1728B52AA6E4}">
                <adec:decorative xmlns:adec="http://schemas.microsoft.com/office/drawing/2017/decorative" val="1"/>
              </a:ext>
            </a:extLst>
          </p:cNvPr>
          <p:cNvSpPr>
            <a:spLocks noChangeAspect="1"/>
          </p:cNvSpPr>
          <p:nvPr/>
        </p:nvSpPr>
        <p:spPr bwMode="auto">
          <a:xfrm>
            <a:off x="8864032" y="105319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06621C1C-2D8D-461C-9AFC-93207D8B29A4}"/>
              </a:ext>
              <a:ext uri="{C183D7F6-B498-43B3-948B-1728B52AA6E4}">
                <adec:decorative xmlns:adec="http://schemas.microsoft.com/office/drawing/2017/decorative" val="1"/>
              </a:ext>
            </a:extLst>
          </p:cNvPr>
          <p:cNvSpPr>
            <a:spLocks noChangeAspect="1"/>
          </p:cNvSpPr>
          <p:nvPr/>
        </p:nvSpPr>
        <p:spPr bwMode="auto">
          <a:xfrm>
            <a:off x="8758124" y="123792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4" name="Oval 123">
            <a:extLst>
              <a:ext uri="{FF2B5EF4-FFF2-40B4-BE49-F238E27FC236}">
                <a16:creationId xmlns:a16="http://schemas.microsoft.com/office/drawing/2014/main" id="{8AB3B1CF-A349-49B6-9D70-FDC39899D73D}"/>
              </a:ext>
              <a:ext uri="{C183D7F6-B498-43B3-948B-1728B52AA6E4}">
                <adec:decorative xmlns:adec="http://schemas.microsoft.com/office/drawing/2017/decorative" val="1"/>
              </a:ext>
            </a:extLst>
          </p:cNvPr>
          <p:cNvSpPr>
            <a:spLocks noChangeAspect="1"/>
          </p:cNvSpPr>
          <p:nvPr/>
        </p:nvSpPr>
        <p:spPr bwMode="auto">
          <a:xfrm>
            <a:off x="9180369" y="1636111"/>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25" name="Oval 124">
            <a:extLst>
              <a:ext uri="{FF2B5EF4-FFF2-40B4-BE49-F238E27FC236}">
                <a16:creationId xmlns:a16="http://schemas.microsoft.com/office/drawing/2014/main" id="{C473ABFA-C4E9-419F-A45F-95C346AF1256}"/>
              </a:ext>
              <a:ext uri="{C183D7F6-B498-43B3-948B-1728B52AA6E4}">
                <adec:decorative xmlns:adec="http://schemas.microsoft.com/office/drawing/2017/decorative" val="1"/>
              </a:ext>
            </a:extLst>
          </p:cNvPr>
          <p:cNvSpPr>
            <a:spLocks noChangeAspect="1"/>
          </p:cNvSpPr>
          <p:nvPr/>
        </p:nvSpPr>
        <p:spPr bwMode="auto">
          <a:xfrm>
            <a:off x="9180369" y="1196903"/>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60" name="Group 159">
            <a:extLst>
              <a:ext uri="{FF2B5EF4-FFF2-40B4-BE49-F238E27FC236}">
                <a16:creationId xmlns:a16="http://schemas.microsoft.com/office/drawing/2014/main" id="{652808EE-EE2A-400E-A44E-B584319BB95D}"/>
              </a:ext>
              <a:ext uri="{C183D7F6-B498-43B3-948B-1728B52AA6E4}">
                <adec:decorative xmlns:adec="http://schemas.microsoft.com/office/drawing/2017/decorative" val="1"/>
              </a:ext>
            </a:extLst>
          </p:cNvPr>
          <p:cNvGrpSpPr/>
          <p:nvPr/>
        </p:nvGrpSpPr>
        <p:grpSpPr>
          <a:xfrm>
            <a:off x="8786284" y="1748260"/>
            <a:ext cx="422705" cy="222476"/>
            <a:chOff x="17572567" y="584200"/>
            <a:chExt cx="845410" cy="5719234"/>
          </a:xfrm>
        </p:grpSpPr>
        <p:cxnSp>
          <p:nvCxnSpPr>
            <p:cNvPr id="161" name="Straight Connector 67">
              <a:extLst>
                <a:ext uri="{FF2B5EF4-FFF2-40B4-BE49-F238E27FC236}">
                  <a16:creationId xmlns:a16="http://schemas.microsoft.com/office/drawing/2014/main" id="{F1C18443-B3CF-4992-AAAE-FA56247CA0D6}"/>
                </a:ext>
              </a:extLst>
            </p:cNvPr>
            <p:cNvCxnSpPr>
              <a:cxnSpLocks/>
            </p:cNvCxnSpPr>
            <p:nvPr/>
          </p:nvCxnSpPr>
          <p:spPr>
            <a:xfrm flipV="1">
              <a:off x="1757256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2" name="Straight Connector 67">
              <a:extLst>
                <a:ext uri="{FF2B5EF4-FFF2-40B4-BE49-F238E27FC236}">
                  <a16:creationId xmlns:a16="http://schemas.microsoft.com/office/drawing/2014/main" id="{FCF33E57-B6F5-47A1-9199-5E68E30B26D4}"/>
                </a:ext>
              </a:extLst>
            </p:cNvPr>
            <p:cNvCxnSpPr>
              <a:cxnSpLocks/>
            </p:cNvCxnSpPr>
            <p:nvPr/>
          </p:nvCxnSpPr>
          <p:spPr>
            <a:xfrm flipV="1">
              <a:off x="17783919"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3" name="Straight Connector 67">
              <a:extLst>
                <a:ext uri="{FF2B5EF4-FFF2-40B4-BE49-F238E27FC236}">
                  <a16:creationId xmlns:a16="http://schemas.microsoft.com/office/drawing/2014/main" id="{A2C2B95B-47B1-406C-9598-DF76A817EB49}"/>
                </a:ext>
              </a:extLst>
            </p:cNvPr>
            <p:cNvCxnSpPr>
              <a:cxnSpLocks/>
            </p:cNvCxnSpPr>
            <p:nvPr/>
          </p:nvCxnSpPr>
          <p:spPr>
            <a:xfrm flipV="1">
              <a:off x="17995271"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4" name="Straight Connector 67">
              <a:extLst>
                <a:ext uri="{FF2B5EF4-FFF2-40B4-BE49-F238E27FC236}">
                  <a16:creationId xmlns:a16="http://schemas.microsoft.com/office/drawing/2014/main" id="{7B8B9585-09DB-460E-9CE1-103CCB363E52}"/>
                </a:ext>
              </a:extLst>
            </p:cNvPr>
            <p:cNvCxnSpPr>
              <a:cxnSpLocks/>
            </p:cNvCxnSpPr>
            <p:nvPr/>
          </p:nvCxnSpPr>
          <p:spPr>
            <a:xfrm flipV="1">
              <a:off x="18206623"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cxnSp>
          <p:nvCxnSpPr>
            <p:cNvPr id="165" name="Straight Connector 67">
              <a:extLst>
                <a:ext uri="{FF2B5EF4-FFF2-40B4-BE49-F238E27FC236}">
                  <a16:creationId xmlns:a16="http://schemas.microsoft.com/office/drawing/2014/main" id="{9B7E4CA9-A794-47CF-B723-A1EB5F1345A0}"/>
                </a:ext>
              </a:extLst>
            </p:cNvPr>
            <p:cNvCxnSpPr>
              <a:cxnSpLocks/>
            </p:cNvCxnSpPr>
            <p:nvPr/>
          </p:nvCxnSpPr>
          <p:spPr>
            <a:xfrm flipV="1">
              <a:off x="18417977" y="584200"/>
              <a:ext cx="0" cy="5719234"/>
            </a:xfrm>
            <a:prstGeom prst="straightConnector1">
              <a:avLst/>
            </a:prstGeom>
            <a:noFill/>
            <a:ln w="19050" cap="rnd">
              <a:gradFill flip="none" rotWithShape="1">
                <a:gsLst>
                  <a:gs pos="5000">
                    <a:schemeClr val="tx1">
                      <a:alpha val="0"/>
                    </a:schemeClr>
                  </a:gs>
                  <a:gs pos="21000">
                    <a:srgbClr val="6573D1"/>
                  </a:gs>
                  <a:gs pos="100000">
                    <a:srgbClr val="6573D1"/>
                  </a:gs>
                </a:gsLst>
                <a:lin ang="5400000" scaled="1"/>
                <a:tileRect/>
              </a:gradFill>
              <a:prstDash val="solid"/>
              <a:round/>
            </a:ln>
          </p:spPr>
        </p:cxnSp>
      </p:grpSp>
      <p:sp>
        <p:nvSpPr>
          <p:cNvPr id="33" name="Oval 32">
            <a:extLst>
              <a:ext uri="{FF2B5EF4-FFF2-40B4-BE49-F238E27FC236}">
                <a16:creationId xmlns:a16="http://schemas.microsoft.com/office/drawing/2014/main" id="{29AEE1CB-2E5E-4118-A8E1-3269CE436C2B}"/>
              </a:ext>
              <a:ext uri="{C183D7F6-B498-43B3-948B-1728B52AA6E4}">
                <adec:decorative xmlns:adec="http://schemas.microsoft.com/office/drawing/2017/decorative" val="1"/>
              </a:ext>
            </a:extLst>
          </p:cNvPr>
          <p:cNvSpPr>
            <a:spLocks noChangeAspect="1"/>
          </p:cNvSpPr>
          <p:nvPr/>
        </p:nvSpPr>
        <p:spPr bwMode="auto">
          <a:xfrm>
            <a:off x="8971114" y="1736263"/>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1" name="Oval 180">
            <a:extLst>
              <a:ext uri="{FF2B5EF4-FFF2-40B4-BE49-F238E27FC236}">
                <a16:creationId xmlns:a16="http://schemas.microsoft.com/office/drawing/2014/main" id="{BD023350-5F61-459F-A51F-CC4F2EAA3FAA}"/>
              </a:ext>
              <a:ext uri="{C183D7F6-B498-43B3-948B-1728B52AA6E4}">
                <adec:decorative xmlns:adec="http://schemas.microsoft.com/office/drawing/2017/decorative" val="1"/>
              </a:ext>
            </a:extLst>
          </p:cNvPr>
          <p:cNvSpPr>
            <a:spLocks noChangeAspect="1"/>
          </p:cNvSpPr>
          <p:nvPr/>
        </p:nvSpPr>
        <p:spPr bwMode="auto">
          <a:xfrm>
            <a:off x="8864032" y="1548499"/>
            <a:ext cx="53847" cy="53847"/>
          </a:xfrm>
          <a:prstGeom prst="ellipse">
            <a:avLst/>
          </a:prstGeom>
          <a:gradFill>
            <a:gsLst>
              <a:gs pos="0">
                <a:srgbClr val="0078D4"/>
              </a:gs>
              <a:gs pos="100000">
                <a:srgbClr val="8661C5"/>
              </a:gs>
            </a:gsLst>
            <a:lin ang="1800000" scaled="0"/>
          </a:gra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2" name="Group 111" descr="Image showing databases, analytics and governance aligned with Microsoft Intelligent Data Platform as the base with connection to Microsoft Cloud">
            <a:extLst>
              <a:ext uri="{FF2B5EF4-FFF2-40B4-BE49-F238E27FC236}">
                <a16:creationId xmlns:a16="http://schemas.microsoft.com/office/drawing/2014/main" id="{85C10601-62E8-342C-4441-0876FD83DC0B}"/>
              </a:ext>
              <a:ext uri="{C183D7F6-B498-43B3-948B-1728B52AA6E4}">
                <adec:decorative xmlns:adec="http://schemas.microsoft.com/office/drawing/2017/decorative" val="0"/>
              </a:ext>
            </a:extLst>
          </p:cNvPr>
          <p:cNvGrpSpPr/>
          <p:nvPr/>
        </p:nvGrpSpPr>
        <p:grpSpPr>
          <a:xfrm>
            <a:off x="7253924" y="118058"/>
            <a:ext cx="3486022" cy="1458034"/>
            <a:chOff x="14080236" y="2278866"/>
            <a:chExt cx="7827265" cy="3273768"/>
          </a:xfrm>
        </p:grpSpPr>
        <p:sp>
          <p:nvSpPr>
            <p:cNvPr id="122" name="Rectangle: Rounded Corners 286">
              <a:extLst>
                <a:ext uri="{FF2B5EF4-FFF2-40B4-BE49-F238E27FC236}">
                  <a16:creationId xmlns:a16="http://schemas.microsoft.com/office/drawing/2014/main" id="{A7C319F7-7F8E-409B-BDFF-1BC6728C7798}"/>
                </a:ext>
              </a:extLst>
            </p:cNvPr>
            <p:cNvSpPr/>
            <p:nvPr/>
          </p:nvSpPr>
          <p:spPr bwMode="auto">
            <a:xfrm>
              <a:off x="14080236" y="2278866"/>
              <a:ext cx="7827265" cy="3273768"/>
            </a:xfrm>
            <a:prstGeom prst="roundRect">
              <a:avLst>
                <a:gd name="adj" fmla="val 3623"/>
              </a:avLst>
            </a:prstGeom>
            <a:solidFill>
              <a:schemeClr val="tx1"/>
            </a:solidFill>
            <a:ln w="25400" cap="rnd">
              <a:gradFill>
                <a:gsLst>
                  <a:gs pos="0">
                    <a:srgbClr val="0078D4"/>
                  </a:gs>
                  <a:gs pos="100000">
                    <a:srgbClr val="8661C5"/>
                  </a:gs>
                </a:gsLst>
                <a:lin ang="2700000" scaled="0"/>
              </a:gradFill>
              <a:headEnd type="none" w="lg" len="med"/>
              <a:tailEnd type="none" w="lg" len="med"/>
            </a:ln>
            <a:effectLst>
              <a:outerShdw blurRad="63500" dist="127000" dir="2700000" algn="tl" rotWithShape="0">
                <a:srgbClr val="737373">
                  <a:alpha val="2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165860" tIns="0" rIns="411480" bIns="0" numCol="1" spcCol="0" rtlCol="0" fromWordArt="0" anchor="ctr" anchorCtr="0" forceAA="0" compatLnSpc="1">
              <a:prstTxWarp prst="textNoShape">
                <a:avLst/>
              </a:prstTxWarp>
              <a:noAutofit/>
            </a:bodyPr>
            <a:lstStyle/>
            <a:p>
              <a:pPr marL="0" marR="0" lvl="0" indent="0" algn="r" defTabSz="913927" rtl="0" eaLnBrk="1" fontAlgn="base" latinLnBrk="0" hangingPunct="1">
                <a:lnSpc>
                  <a:spcPct val="90000"/>
                </a:lnSpc>
                <a:spcBef>
                  <a:spcPct val="0"/>
                </a:spcBef>
                <a:spcAft>
                  <a:spcPct val="0"/>
                </a:spcAft>
                <a:buClrTx/>
                <a:buSzTx/>
                <a:buFontTx/>
                <a:buNone/>
                <a:tabLst/>
                <a:defRPr/>
              </a:pPr>
              <a:r>
                <a:rPr kumimoji="0" lang="en-US" sz="2200" b="0" i="0" u="none" strike="noStrike" kern="0" cap="none" spc="0" normalizeH="0" baseline="0" noProof="0">
                  <a:ln>
                    <a:noFill/>
                  </a:ln>
                  <a:noFill/>
                  <a:effectLst/>
                  <a:uLnTx/>
                  <a:uFillTx/>
                  <a:latin typeface="Segoe UI Semibold"/>
                  <a:ea typeface="+mn-ea"/>
                  <a:cs typeface="Segoe UI Semilight" panose="020B0402040204020203" pitchFamily="34" charset="0"/>
                </a:rPr>
                <a:t>2</a:t>
              </a:r>
            </a:p>
          </p:txBody>
        </p:sp>
        <p:sp>
          <p:nvSpPr>
            <p:cNvPr id="130" name="TextBox 129">
              <a:extLst>
                <a:ext uri="{FF2B5EF4-FFF2-40B4-BE49-F238E27FC236}">
                  <a16:creationId xmlns:a16="http://schemas.microsoft.com/office/drawing/2014/main" id="{1E910676-131C-333D-60B0-46C7CCC5252C}"/>
                </a:ext>
              </a:extLst>
            </p:cNvPr>
            <p:cNvSpPr txBox="1"/>
            <p:nvPr/>
          </p:nvSpPr>
          <p:spPr>
            <a:xfrm>
              <a:off x="14866595" y="2879162"/>
              <a:ext cx="6254545" cy="2073181"/>
            </a:xfrm>
            <a:prstGeom prst="rect">
              <a:avLst/>
            </a:prstGeom>
            <a:noFill/>
          </p:spPr>
          <p:txBody>
            <a:bodyPr wrap="square" lIns="0" tIns="0" rIns="0" bIns="0" rtlCol="0" anchor="ctr" anchorCtr="0">
              <a:spAutoFit/>
            </a:bodyPr>
            <a:lstStyle/>
            <a:p>
              <a:pPr marL="0" marR="0" lvl="0" indent="0" algn="ctr" defTabSz="914367" rtl="0" eaLnBrk="1" fontAlgn="auto" latinLnBrk="0" hangingPunct="1">
                <a:lnSpc>
                  <a:spcPct val="90000"/>
                </a:lnSpc>
                <a:spcBef>
                  <a:spcPts val="1200"/>
                </a:spcBef>
                <a:spcAft>
                  <a:spcPts val="0"/>
                </a:spcAft>
                <a:buClr>
                  <a:srgbClr val="0078D4"/>
                </a:buClr>
                <a:buSzPct val="90000"/>
                <a:buFontTx/>
                <a:buNone/>
                <a:tabLst/>
                <a:defRPr/>
              </a:pPr>
              <a:r>
                <a:rPr kumimoji="0" lang="en-US" sz="3000" b="1" i="0" u="none" strike="noStrike" kern="1200" cap="none" spc="-50" normalizeH="0" baseline="0" noProof="0" dirty="0">
                  <a:ln>
                    <a:noFill/>
                  </a:ln>
                  <a:gradFill>
                    <a:gsLst>
                      <a:gs pos="0">
                        <a:srgbClr val="3C335E"/>
                      </a:gs>
                      <a:gs pos="100000">
                        <a:srgbClr val="6C81C2"/>
                      </a:gs>
                    </a:gsLst>
                    <a:lin ang="2700000" scaled="1"/>
                  </a:gradFill>
                  <a:effectLst/>
                  <a:uLnTx/>
                  <a:uFillTx/>
                  <a:latin typeface="Segoe UI Semibold"/>
                  <a:ea typeface="+mn-ea"/>
                  <a:cs typeface="+mn-cs"/>
                </a:rPr>
                <a:t>Microsoft Cloud</a:t>
              </a:r>
            </a:p>
            <a:p>
              <a:pPr marL="0" marR="0" lvl="0" indent="0" algn="ctr" defTabSz="914367" rtl="0" eaLnBrk="1" fontAlgn="auto" latinLnBrk="0" hangingPunct="1">
                <a:lnSpc>
                  <a:spcPct val="100000"/>
                </a:lnSpc>
                <a:spcBef>
                  <a:spcPts val="600"/>
                </a:spcBef>
                <a:spcAft>
                  <a:spcPts val="0"/>
                </a:spcAft>
                <a:buClrTx/>
                <a:buSzTx/>
                <a:buFontTx/>
                <a:buNone/>
                <a:tabLst/>
                <a:defRPr/>
              </a:pPr>
              <a:r>
                <a:rPr kumimoji="0" lang="en-US" sz="1400" b="0" i="0" u="none" strike="noStrike" kern="1200" cap="none" spc="0" normalizeH="0" baseline="0" noProof="0" dirty="0">
                  <a:ln>
                    <a:noFill/>
                  </a:ln>
                  <a:gradFill>
                    <a:gsLst>
                      <a:gs pos="66265">
                        <a:srgbClr val="2F2F2F"/>
                      </a:gs>
                      <a:gs pos="44000">
                        <a:srgbClr val="2F2F2F"/>
                      </a:gs>
                    </a:gsLst>
                    <a:lin ang="16200000" scaled="1"/>
                  </a:gradFill>
                  <a:effectLst/>
                  <a:uLnTx/>
                  <a:uFillTx/>
                  <a:latin typeface="Segoe UI Semibold"/>
                  <a:ea typeface="+mn-ea"/>
                  <a:cs typeface="+mn-cs"/>
                </a:rPr>
                <a:t>Dynamics 365  </a:t>
              </a:r>
              <a:r>
                <a:rPr kumimoji="0" lang="en-US" sz="1400" b="0" i="0" u="none" strike="noStrike" kern="1200" cap="none" spc="0" normalizeH="0" baseline="5000" noProof="0" dirty="0">
                  <a:ln>
                    <a:noFill/>
                  </a:ln>
                  <a:gradFill>
                    <a:gsLst>
                      <a:gs pos="62048">
                        <a:srgbClr val="2F2F2F"/>
                      </a:gs>
                      <a:gs pos="45000">
                        <a:srgbClr val="2F2F2F"/>
                      </a:gs>
                    </a:gsLst>
                    <a:lin ang="2700000" scaled="0"/>
                  </a:gradFill>
                  <a:effectLst/>
                  <a:uLnTx/>
                  <a:uFillTx/>
                  <a:latin typeface="Segoe UI Semibold"/>
                  <a:ea typeface="+mn-ea"/>
                  <a:cs typeface="+mn-cs"/>
                </a:rPr>
                <a:t>• </a:t>
              </a:r>
              <a:r>
                <a:rPr kumimoji="0" lang="en-US" sz="1400" b="0" i="0" u="none" strike="noStrike" kern="1200" cap="none" spc="0" normalizeH="0" baseline="0" noProof="0" dirty="0">
                  <a:ln>
                    <a:noFill/>
                  </a:ln>
                  <a:gradFill>
                    <a:gsLst>
                      <a:gs pos="66265">
                        <a:srgbClr val="2F2F2F"/>
                      </a:gs>
                      <a:gs pos="44000">
                        <a:srgbClr val="2F2F2F"/>
                      </a:gs>
                    </a:gsLst>
                    <a:lin ang="16200000" scaled="1"/>
                  </a:gradFill>
                  <a:effectLst/>
                  <a:uLnTx/>
                  <a:uFillTx/>
                  <a:latin typeface="Segoe UI Semibold"/>
                  <a:ea typeface="+mn-ea"/>
                  <a:cs typeface="+mn-cs"/>
                </a:rPr>
                <a:t> Microsoft 365 </a:t>
              </a:r>
              <a:br>
                <a:rPr kumimoji="0" lang="en-US" sz="1400" b="0" i="0" u="none" strike="noStrike" kern="1200" cap="none" spc="0" normalizeH="0" baseline="0" noProof="0" dirty="0">
                  <a:ln>
                    <a:noFill/>
                  </a:ln>
                  <a:gradFill>
                    <a:gsLst>
                      <a:gs pos="66265">
                        <a:srgbClr val="2F2F2F"/>
                      </a:gs>
                      <a:gs pos="44000">
                        <a:srgbClr val="2F2F2F"/>
                      </a:gs>
                    </a:gsLst>
                    <a:lin ang="16200000" scaled="1"/>
                  </a:gradFill>
                  <a:effectLst/>
                  <a:uLnTx/>
                  <a:uFillTx/>
                  <a:latin typeface="Segoe UI Semibold"/>
                  <a:ea typeface="+mn-ea"/>
                  <a:cs typeface="+mn-cs"/>
                </a:rPr>
              </a:br>
              <a:r>
                <a:rPr kumimoji="0" lang="en-US" sz="1400" b="0" i="0" u="none" strike="noStrike" kern="1200" cap="none" spc="0" normalizeH="0" baseline="0" noProof="0" dirty="0">
                  <a:ln>
                    <a:noFill/>
                  </a:ln>
                  <a:gradFill>
                    <a:gsLst>
                      <a:gs pos="66265">
                        <a:srgbClr val="2F2F2F"/>
                      </a:gs>
                      <a:gs pos="44000">
                        <a:srgbClr val="2F2F2F"/>
                      </a:gs>
                    </a:gsLst>
                    <a:lin ang="16200000" scaled="1"/>
                  </a:gradFill>
                  <a:effectLst/>
                  <a:uLnTx/>
                  <a:uFillTx/>
                  <a:latin typeface="Segoe UI Semibold"/>
                  <a:ea typeface="+mn-ea"/>
                  <a:cs typeface="+mn-cs"/>
                </a:rPr>
                <a:t>Power Platform</a:t>
              </a:r>
            </a:p>
          </p:txBody>
        </p:sp>
      </p:grpSp>
    </p:spTree>
    <p:extLst>
      <p:ext uri="{BB962C8B-B14F-4D97-AF65-F5344CB8AC3E}">
        <p14:creationId xmlns:p14="http://schemas.microsoft.com/office/powerpoint/2010/main" val="2023997588"/>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fade">
                                      <p:cBhvr>
                                        <p:cTn id="7" dur="500"/>
                                        <p:tgtEl>
                                          <p:spTgt spid="119"/>
                                        </p:tgtEl>
                                      </p:cBhvr>
                                    </p:animEffect>
                                  </p:childTnLst>
                                </p:cTn>
                              </p:par>
                              <p:par>
                                <p:cTn id="8" presetID="42" presetClass="path" presetSubtype="0" decel="100000" fill="hold" grpId="1" nodeType="withEffect">
                                  <p:stCondLst>
                                    <p:cond delay="0"/>
                                  </p:stCondLst>
                                  <p:childTnLst>
                                    <p:animMotion origin="layout" path="M 3.125E-6 1.11111E-6 L 3.125E-6 0.03542 " pathEditMode="relative" rAng="0" ptsTypes="AA">
                                      <p:cBhvr>
                                        <p:cTn id="9" dur="700" spd="-100000" fill="hold"/>
                                        <p:tgtEl>
                                          <p:spTgt spid="119"/>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par>
                                <p:cTn id="13" presetID="42" presetClass="path" presetSubtype="0" decel="100000" fill="hold" grpId="1" nodeType="withEffect">
                                  <p:stCondLst>
                                    <p:cond delay="0"/>
                                  </p:stCondLst>
                                  <p:childTnLst>
                                    <p:animMotion origin="layout" path="M 3.33333E-6 -1.2963E-6 L 3.33333E-6 0.03542 " pathEditMode="relative" rAng="0" ptsTypes="AA">
                                      <p:cBhvr>
                                        <p:cTn id="14" dur="700" spd="-100000" fill="hold"/>
                                        <p:tgtEl>
                                          <p:spTgt spid="44"/>
                                        </p:tgtEl>
                                        <p:attrNameLst>
                                          <p:attrName>ppt_x</p:attrName>
                                          <p:attrName>ppt_y</p:attrName>
                                        </p:attrNameLst>
                                      </p:cBhvr>
                                      <p:rCtr x="0" y="1771"/>
                                    </p:animMotion>
                                  </p:childTnLst>
                                </p:cTn>
                              </p:par>
                              <p:par>
                                <p:cTn id="15" presetID="22" presetClass="entr" presetSubtype="4" fill="hold" nodeType="withEffect">
                                  <p:stCondLst>
                                    <p:cond delay="250"/>
                                  </p:stCondLst>
                                  <p:childTnLst>
                                    <p:set>
                                      <p:cBhvr>
                                        <p:cTn id="16" dur="1" fill="hold">
                                          <p:stCondLst>
                                            <p:cond delay="0"/>
                                          </p:stCondLst>
                                        </p:cTn>
                                        <p:tgtEl>
                                          <p:spTgt spid="113"/>
                                        </p:tgtEl>
                                        <p:attrNameLst>
                                          <p:attrName>style.visibility</p:attrName>
                                        </p:attrNameLst>
                                      </p:cBhvr>
                                      <p:to>
                                        <p:strVal val="visible"/>
                                      </p:to>
                                    </p:set>
                                    <p:animEffect transition="in" filter="wipe(down)">
                                      <p:cBhvr>
                                        <p:cTn id="17" dur="500"/>
                                        <p:tgtEl>
                                          <p:spTgt spid="113"/>
                                        </p:tgtEl>
                                      </p:cBhvr>
                                    </p:animEffect>
                                  </p:childTnLst>
                                </p:cTn>
                              </p:par>
                              <p:par>
                                <p:cTn id="18" presetID="22" presetClass="entr" presetSubtype="4" fill="hold" nodeType="withEffect">
                                  <p:stCondLst>
                                    <p:cond delay="700"/>
                                  </p:stCondLst>
                                  <p:childTnLst>
                                    <p:set>
                                      <p:cBhvr>
                                        <p:cTn id="19" dur="1" fill="hold">
                                          <p:stCondLst>
                                            <p:cond delay="0"/>
                                          </p:stCondLst>
                                        </p:cTn>
                                        <p:tgtEl>
                                          <p:spTgt spid="81"/>
                                        </p:tgtEl>
                                        <p:attrNameLst>
                                          <p:attrName>style.visibility</p:attrName>
                                        </p:attrNameLst>
                                      </p:cBhvr>
                                      <p:to>
                                        <p:strVal val="visible"/>
                                      </p:to>
                                    </p:set>
                                    <p:animEffect transition="in" filter="wipe(down)">
                                      <p:cBhvr>
                                        <p:cTn id="20" dur="300"/>
                                        <p:tgtEl>
                                          <p:spTgt spid="81"/>
                                        </p:tgtEl>
                                      </p:cBhvr>
                                    </p:animEffect>
                                  </p:childTnLst>
                                </p:cTn>
                              </p:par>
                              <p:par>
                                <p:cTn id="21" presetID="22" presetClass="entr" presetSubtype="4" fill="hold" nodeType="withEffect">
                                  <p:stCondLst>
                                    <p:cond delay="900"/>
                                  </p:stCondLst>
                                  <p:childTnLst>
                                    <p:set>
                                      <p:cBhvr>
                                        <p:cTn id="22" dur="1" fill="hold">
                                          <p:stCondLst>
                                            <p:cond delay="0"/>
                                          </p:stCondLst>
                                        </p:cTn>
                                        <p:tgtEl>
                                          <p:spTgt spid="137"/>
                                        </p:tgtEl>
                                        <p:attrNameLst>
                                          <p:attrName>style.visibility</p:attrName>
                                        </p:attrNameLst>
                                      </p:cBhvr>
                                      <p:to>
                                        <p:strVal val="visible"/>
                                      </p:to>
                                    </p:set>
                                    <p:animEffect transition="in" filter="wipe(down)">
                                      <p:cBhvr>
                                        <p:cTn id="23" dur="900"/>
                                        <p:tgtEl>
                                          <p:spTgt spid="137"/>
                                        </p:tgtEl>
                                      </p:cBhvr>
                                    </p:animEffect>
                                  </p:childTnLst>
                                </p:cTn>
                              </p:par>
                              <p:par>
                                <p:cTn id="24" presetID="22" presetClass="entr" presetSubtype="4" fill="hold" nodeType="withEffect">
                                  <p:stCondLst>
                                    <p:cond delay="900"/>
                                  </p:stCondLst>
                                  <p:childTnLst>
                                    <p:set>
                                      <p:cBhvr>
                                        <p:cTn id="25" dur="1" fill="hold">
                                          <p:stCondLst>
                                            <p:cond delay="0"/>
                                          </p:stCondLst>
                                        </p:cTn>
                                        <p:tgtEl>
                                          <p:spTgt spid="136"/>
                                        </p:tgtEl>
                                        <p:attrNameLst>
                                          <p:attrName>style.visibility</p:attrName>
                                        </p:attrNameLst>
                                      </p:cBhvr>
                                      <p:to>
                                        <p:strVal val="visible"/>
                                      </p:to>
                                    </p:set>
                                    <p:animEffect transition="in" filter="wipe(down)">
                                      <p:cBhvr>
                                        <p:cTn id="26" dur="200"/>
                                        <p:tgtEl>
                                          <p:spTgt spid="136"/>
                                        </p:tgtEl>
                                      </p:cBhvr>
                                    </p:animEffect>
                                  </p:childTnLst>
                                </p:cTn>
                              </p:par>
                              <p:par>
                                <p:cTn id="27" presetID="22" presetClass="entr" presetSubtype="4" fill="hold" nodeType="withEffect">
                                  <p:stCondLst>
                                    <p:cond delay="1200"/>
                                  </p:stCondLst>
                                  <p:childTnLst>
                                    <p:set>
                                      <p:cBhvr>
                                        <p:cTn id="28" dur="1" fill="hold">
                                          <p:stCondLst>
                                            <p:cond delay="0"/>
                                          </p:stCondLst>
                                        </p:cTn>
                                        <p:tgtEl>
                                          <p:spTgt spid="154"/>
                                        </p:tgtEl>
                                        <p:attrNameLst>
                                          <p:attrName>style.visibility</p:attrName>
                                        </p:attrNameLst>
                                      </p:cBhvr>
                                      <p:to>
                                        <p:strVal val="visible"/>
                                      </p:to>
                                    </p:set>
                                    <p:animEffect transition="in" filter="wipe(down)">
                                      <p:cBhvr>
                                        <p:cTn id="29" dur="100"/>
                                        <p:tgtEl>
                                          <p:spTgt spid="154"/>
                                        </p:tgtEl>
                                      </p:cBhvr>
                                    </p:animEffect>
                                  </p:childTnLst>
                                </p:cTn>
                              </p:par>
                              <p:par>
                                <p:cTn id="30" presetID="22" presetClass="entr" presetSubtype="4" fill="hold" nodeType="withEffect">
                                  <p:stCondLst>
                                    <p:cond delay="1400"/>
                                  </p:stCondLst>
                                  <p:childTnLst>
                                    <p:set>
                                      <p:cBhvr>
                                        <p:cTn id="31" dur="1" fill="hold">
                                          <p:stCondLst>
                                            <p:cond delay="0"/>
                                          </p:stCondLst>
                                        </p:cTn>
                                        <p:tgtEl>
                                          <p:spTgt spid="160"/>
                                        </p:tgtEl>
                                        <p:attrNameLst>
                                          <p:attrName>style.visibility</p:attrName>
                                        </p:attrNameLst>
                                      </p:cBhvr>
                                      <p:to>
                                        <p:strVal val="visible"/>
                                      </p:to>
                                    </p:set>
                                    <p:animEffect transition="in" filter="wipe(down)">
                                      <p:cBhvr>
                                        <p:cTn id="32" dur="100"/>
                                        <p:tgtEl>
                                          <p:spTgt spid="160"/>
                                        </p:tgtEl>
                                      </p:cBhvr>
                                    </p:animEffect>
                                  </p:childTnLst>
                                </p:cTn>
                              </p:par>
                              <p:par>
                                <p:cTn id="33" presetID="1" presetClass="entr" presetSubtype="0" fill="hold" grpId="0" nodeType="withEffect">
                                  <p:stCondLst>
                                    <p:cond delay="1000"/>
                                  </p:stCondLst>
                                  <p:childTnLst>
                                    <p:set>
                                      <p:cBhvr>
                                        <p:cTn id="34" dur="1" fill="hold">
                                          <p:stCondLst>
                                            <p:cond delay="0"/>
                                          </p:stCondLst>
                                        </p:cTn>
                                        <p:tgtEl>
                                          <p:spTgt spid="115"/>
                                        </p:tgtEl>
                                        <p:attrNameLst>
                                          <p:attrName>style.visibility</p:attrName>
                                        </p:attrNameLst>
                                      </p:cBhvr>
                                      <p:to>
                                        <p:strVal val="visible"/>
                                      </p:to>
                                    </p:set>
                                  </p:childTnLst>
                                </p:cTn>
                              </p:par>
                              <p:par>
                                <p:cTn id="35" presetID="37" presetClass="path" presetSubtype="0" repeatCount="indefinite" fill="hold" grpId="1" nodeType="withEffect">
                                  <p:stCondLst>
                                    <p:cond delay="1000"/>
                                  </p:stCondLst>
                                  <p:childTnLst>
                                    <p:animMotion origin="layout" path="M -0.03008 0.00984 C 0.05547 -0.00579 0.08216 -0.11273 0.08229 -0.16725 " pathEditMode="relative" rAng="0" ptsTypes="AA">
                                      <p:cBhvr>
                                        <p:cTn id="36" dur="1250" fill="hold"/>
                                        <p:tgtEl>
                                          <p:spTgt spid="115"/>
                                        </p:tgtEl>
                                        <p:attrNameLst>
                                          <p:attrName>ppt_x</p:attrName>
                                          <p:attrName>ppt_y</p:attrName>
                                        </p:attrNameLst>
                                      </p:cBhvr>
                                      <p:rCtr x="5618" y="-8854"/>
                                    </p:animMotion>
                                  </p:childTnLst>
                                </p:cTn>
                              </p:par>
                              <p:par>
                                <p:cTn id="37" presetID="1" presetClass="entr" presetSubtype="0" fill="hold" grpId="0" nodeType="withEffect">
                                  <p:stCondLst>
                                    <p:cond delay="1050"/>
                                  </p:stCondLst>
                                  <p:childTnLst>
                                    <p:set>
                                      <p:cBhvr>
                                        <p:cTn id="38" dur="1" fill="hold">
                                          <p:stCondLst>
                                            <p:cond delay="0"/>
                                          </p:stCondLst>
                                        </p:cTn>
                                        <p:tgtEl>
                                          <p:spTgt spid="36"/>
                                        </p:tgtEl>
                                        <p:attrNameLst>
                                          <p:attrName>style.visibility</p:attrName>
                                        </p:attrNameLst>
                                      </p:cBhvr>
                                      <p:to>
                                        <p:strVal val="visible"/>
                                      </p:to>
                                    </p:set>
                                  </p:childTnLst>
                                </p:cTn>
                              </p:par>
                              <p:par>
                                <p:cTn id="39" presetID="37" presetClass="path" presetSubtype="0" repeatCount="indefinite" fill="hold" grpId="1" nodeType="withEffect">
                                  <p:stCondLst>
                                    <p:cond delay="1050"/>
                                  </p:stCondLst>
                                  <p:childTnLst>
                                    <p:animMotion origin="layout" path="M 0.00384 0.07952 C -0.0002 0.06042 -0.00091 -0.03993 -0.00072 -0.09386 " pathEditMode="relative" rAng="0" ptsTypes="AA">
                                      <p:cBhvr>
                                        <p:cTn id="40" dur="1750" fill="hold"/>
                                        <p:tgtEl>
                                          <p:spTgt spid="36"/>
                                        </p:tgtEl>
                                        <p:attrNameLst>
                                          <p:attrName>ppt_x</p:attrName>
                                          <p:attrName>ppt_y</p:attrName>
                                        </p:attrNameLst>
                                      </p:cBhvr>
                                      <p:rCtr x="-228" y="-8669"/>
                                    </p:animMotion>
                                  </p:childTnLst>
                                </p:cTn>
                              </p:par>
                              <p:par>
                                <p:cTn id="41" presetID="1" presetClass="entr" presetSubtype="0" fill="hold" grpId="0" nodeType="withEffect">
                                  <p:stCondLst>
                                    <p:cond delay="1100"/>
                                  </p:stCondLst>
                                  <p:childTnLst>
                                    <p:set>
                                      <p:cBhvr>
                                        <p:cTn id="42" dur="1" fill="hold">
                                          <p:stCondLst>
                                            <p:cond delay="0"/>
                                          </p:stCondLst>
                                        </p:cTn>
                                        <p:tgtEl>
                                          <p:spTgt spid="114"/>
                                        </p:tgtEl>
                                        <p:attrNameLst>
                                          <p:attrName>style.visibility</p:attrName>
                                        </p:attrNameLst>
                                      </p:cBhvr>
                                      <p:to>
                                        <p:strVal val="visible"/>
                                      </p:to>
                                    </p:set>
                                  </p:childTnLst>
                                </p:cTn>
                              </p:par>
                              <p:par>
                                <p:cTn id="43" presetID="37" presetClass="path" presetSubtype="0" repeatCount="indefinite" fill="hold" grpId="1" nodeType="withEffect">
                                  <p:stCondLst>
                                    <p:cond delay="1100"/>
                                  </p:stCondLst>
                                  <p:childTnLst>
                                    <p:animMotion origin="layout" path="M -0.01094 0.11435 C -0.00554 0.09294 0.00162 0.00127 0.00065 -0.05868 " pathEditMode="relative" rAng="0" ptsTypes="AA">
                                      <p:cBhvr>
                                        <p:cTn id="44" dur="1250" fill="hold"/>
                                        <p:tgtEl>
                                          <p:spTgt spid="114"/>
                                        </p:tgtEl>
                                        <p:attrNameLst>
                                          <p:attrName>ppt_x</p:attrName>
                                          <p:attrName>ppt_y</p:attrName>
                                        </p:attrNameLst>
                                      </p:cBhvr>
                                      <p:rCtr x="586" y="-8657"/>
                                    </p:animMotion>
                                  </p:childTnLst>
                                </p:cTn>
                              </p:par>
                              <p:par>
                                <p:cTn id="45" presetID="1" presetClass="entr" presetSubtype="0" fill="hold" grpId="0" nodeType="withEffect">
                                  <p:stCondLst>
                                    <p:cond delay="1150"/>
                                  </p:stCondLst>
                                  <p:childTnLst>
                                    <p:set>
                                      <p:cBhvr>
                                        <p:cTn id="46" dur="1" fill="hold">
                                          <p:stCondLst>
                                            <p:cond delay="0"/>
                                          </p:stCondLst>
                                        </p:cTn>
                                        <p:tgtEl>
                                          <p:spTgt spid="28"/>
                                        </p:tgtEl>
                                        <p:attrNameLst>
                                          <p:attrName>style.visibility</p:attrName>
                                        </p:attrNameLst>
                                      </p:cBhvr>
                                      <p:to>
                                        <p:strVal val="visible"/>
                                      </p:to>
                                    </p:set>
                                  </p:childTnLst>
                                </p:cTn>
                              </p:par>
                              <p:par>
                                <p:cTn id="47" presetID="37" presetClass="path" presetSubtype="0" repeatCount="indefinite" fill="hold" grpId="1" nodeType="withEffect">
                                  <p:stCondLst>
                                    <p:cond delay="1150"/>
                                  </p:stCondLst>
                                  <p:childTnLst>
                                    <p:animMotion origin="layout" path="M -0.06719 0.1206 C -0.03562 0.10555 0.00625 0.03009 0.00455 -0.05301 " pathEditMode="relative" rAng="0" ptsTypes="AA">
                                      <p:cBhvr>
                                        <p:cTn id="48" dur="1750" fill="hold"/>
                                        <p:tgtEl>
                                          <p:spTgt spid="28"/>
                                        </p:tgtEl>
                                        <p:attrNameLst>
                                          <p:attrName>ppt_x</p:attrName>
                                          <p:attrName>ppt_y</p:attrName>
                                        </p:attrNameLst>
                                      </p:cBhvr>
                                      <p:rCtr x="3587" y="-8681"/>
                                    </p:animMotion>
                                  </p:childTnLst>
                                </p:cTn>
                              </p:par>
                              <p:par>
                                <p:cTn id="49" presetID="1" presetClass="entr" presetSubtype="0" fill="hold" grpId="0" nodeType="withEffect">
                                  <p:stCondLst>
                                    <p:cond delay="1200"/>
                                  </p:stCondLst>
                                  <p:childTnLst>
                                    <p:set>
                                      <p:cBhvr>
                                        <p:cTn id="50" dur="1" fill="hold">
                                          <p:stCondLst>
                                            <p:cond delay="0"/>
                                          </p:stCondLst>
                                        </p:cTn>
                                        <p:tgtEl>
                                          <p:spTgt spid="38"/>
                                        </p:tgtEl>
                                        <p:attrNameLst>
                                          <p:attrName>style.visibility</p:attrName>
                                        </p:attrNameLst>
                                      </p:cBhvr>
                                      <p:to>
                                        <p:strVal val="visible"/>
                                      </p:to>
                                    </p:set>
                                  </p:childTnLst>
                                </p:cTn>
                              </p:par>
                              <p:par>
                                <p:cTn id="51" presetID="37" presetClass="path" presetSubtype="0" repeatCount="indefinite" fill="hold" grpId="1" nodeType="withEffect">
                                  <p:stCondLst>
                                    <p:cond delay="1200"/>
                                  </p:stCondLst>
                                  <p:childTnLst>
                                    <p:animMotion origin="layout" path="M 0.039 0.09977 C 0.02058 0.08217 -0.00514 0.02014 -0.0067 -0.07442 " pathEditMode="relative" rAng="0" ptsTypes="AA">
                                      <p:cBhvr>
                                        <p:cTn id="52" dur="1250" fill="hold"/>
                                        <p:tgtEl>
                                          <p:spTgt spid="38"/>
                                        </p:tgtEl>
                                        <p:attrNameLst>
                                          <p:attrName>ppt_x</p:attrName>
                                          <p:attrName>ppt_y</p:attrName>
                                        </p:attrNameLst>
                                      </p:cBhvr>
                                      <p:rCtr x="-2285" y="-8715"/>
                                    </p:animMotion>
                                  </p:childTnLst>
                                </p:cTn>
                              </p:par>
                              <p:par>
                                <p:cTn id="53" presetID="1" presetClass="entr" presetSubtype="0" fill="hold" grpId="0" nodeType="withEffect">
                                  <p:stCondLst>
                                    <p:cond delay="1250"/>
                                  </p:stCondLst>
                                  <p:childTnLst>
                                    <p:set>
                                      <p:cBhvr>
                                        <p:cTn id="54" dur="1" fill="hold">
                                          <p:stCondLst>
                                            <p:cond delay="0"/>
                                          </p:stCondLst>
                                        </p:cTn>
                                        <p:tgtEl>
                                          <p:spTgt spid="24"/>
                                        </p:tgtEl>
                                        <p:attrNameLst>
                                          <p:attrName>style.visibility</p:attrName>
                                        </p:attrNameLst>
                                      </p:cBhvr>
                                      <p:to>
                                        <p:strVal val="visible"/>
                                      </p:to>
                                    </p:set>
                                  </p:childTnLst>
                                </p:cTn>
                              </p:par>
                              <p:par>
                                <p:cTn id="55" presetID="37" presetClass="path" presetSubtype="0" repeatCount="indefinite" fill="hold" grpId="1" nodeType="withEffect">
                                  <p:stCondLst>
                                    <p:cond delay="1250"/>
                                  </p:stCondLst>
                                  <p:childTnLst>
                                    <p:animMotion origin="layout" path="M 0.10117 0.1397 C 0.053 0.12963 -0.0015 0.06169 -0.00267 -0.03415 " pathEditMode="relative" rAng="0" ptsTypes="AA">
                                      <p:cBhvr>
                                        <p:cTn id="56" dur="1500" fill="hold"/>
                                        <p:tgtEl>
                                          <p:spTgt spid="24"/>
                                        </p:tgtEl>
                                        <p:attrNameLst>
                                          <p:attrName>ppt_x</p:attrName>
                                          <p:attrName>ppt_y</p:attrName>
                                        </p:attrNameLst>
                                      </p:cBhvr>
                                      <p:rCtr x="-5195" y="-8692"/>
                                    </p:animMotion>
                                  </p:childTnLst>
                                </p:cTn>
                              </p:par>
                              <p:par>
                                <p:cTn id="57" presetID="1" presetClass="entr" presetSubtype="0" fill="hold" grpId="0" nodeType="withEffect">
                                  <p:stCondLst>
                                    <p:cond delay="1300"/>
                                  </p:stCondLst>
                                  <p:childTnLst>
                                    <p:set>
                                      <p:cBhvr>
                                        <p:cTn id="58" dur="1" fill="hold">
                                          <p:stCondLst>
                                            <p:cond delay="0"/>
                                          </p:stCondLst>
                                        </p:cTn>
                                        <p:tgtEl>
                                          <p:spTgt spid="23"/>
                                        </p:tgtEl>
                                        <p:attrNameLst>
                                          <p:attrName>style.visibility</p:attrName>
                                        </p:attrNameLst>
                                      </p:cBhvr>
                                      <p:to>
                                        <p:strVal val="visible"/>
                                      </p:to>
                                    </p:set>
                                  </p:childTnLst>
                                </p:cTn>
                              </p:par>
                              <p:par>
                                <p:cTn id="59" presetID="37" presetClass="path" presetSubtype="0" repeatCount="indefinite" fill="hold" grpId="1" nodeType="withEffect">
                                  <p:stCondLst>
                                    <p:cond delay="1300"/>
                                  </p:stCondLst>
                                  <p:childTnLst>
                                    <p:animMotion origin="layout" path="M -0.02448 0.15451 C -0.00807 0.13298 0.00019 0.04421 -6.95833E-5 -0.01852 " pathEditMode="relative" rAng="0" ptsTypes="AA">
                                      <p:cBhvr>
                                        <p:cTn id="60" dur="1250" fill="hold"/>
                                        <p:tgtEl>
                                          <p:spTgt spid="23"/>
                                        </p:tgtEl>
                                        <p:attrNameLst>
                                          <p:attrName>ppt_x</p:attrName>
                                          <p:attrName>ppt_y</p:attrName>
                                        </p:attrNameLst>
                                      </p:cBhvr>
                                      <p:rCtr x="1224" y="-8657"/>
                                    </p:animMotion>
                                  </p:childTnLst>
                                </p:cTn>
                              </p:par>
                              <p:par>
                                <p:cTn id="61" presetID="1" presetClass="entr" presetSubtype="0" fill="hold" grpId="0" nodeType="withEffect">
                                  <p:stCondLst>
                                    <p:cond delay="1350"/>
                                  </p:stCondLst>
                                  <p:childTnLst>
                                    <p:set>
                                      <p:cBhvr>
                                        <p:cTn id="62" dur="1" fill="hold">
                                          <p:stCondLst>
                                            <p:cond delay="0"/>
                                          </p:stCondLst>
                                        </p:cTn>
                                        <p:tgtEl>
                                          <p:spTgt spid="117"/>
                                        </p:tgtEl>
                                        <p:attrNameLst>
                                          <p:attrName>style.visibility</p:attrName>
                                        </p:attrNameLst>
                                      </p:cBhvr>
                                      <p:to>
                                        <p:strVal val="visible"/>
                                      </p:to>
                                    </p:set>
                                  </p:childTnLst>
                                </p:cTn>
                              </p:par>
                              <p:par>
                                <p:cTn id="63" presetID="37" presetClass="path" presetSubtype="0" repeatCount="indefinite" fill="hold" grpId="1" nodeType="withEffect">
                                  <p:stCondLst>
                                    <p:cond delay="1350"/>
                                  </p:stCondLst>
                                  <p:childTnLst>
                                    <p:animMotion origin="layout" path="M 0.06953 0.15961 C 0.05156 0.1456 -0.00039 0.09699 -0.00039 -0.01389 " pathEditMode="relative" rAng="0" ptsTypes="AA">
                                      <p:cBhvr>
                                        <p:cTn id="64" dur="1500" fill="hold"/>
                                        <p:tgtEl>
                                          <p:spTgt spid="117"/>
                                        </p:tgtEl>
                                        <p:attrNameLst>
                                          <p:attrName>ppt_x</p:attrName>
                                          <p:attrName>ppt_y</p:attrName>
                                        </p:attrNameLst>
                                      </p:cBhvr>
                                      <p:rCtr x="-3496" y="-8681"/>
                                    </p:animMotion>
                                  </p:childTnLst>
                                </p:cTn>
                              </p:par>
                              <p:par>
                                <p:cTn id="65" presetID="1" presetClass="entr" presetSubtype="0" fill="hold" grpId="0" nodeType="withEffect">
                                  <p:stCondLst>
                                    <p:cond delay="1400"/>
                                  </p:stCondLst>
                                  <p:childTnLst>
                                    <p:set>
                                      <p:cBhvr>
                                        <p:cTn id="66" dur="1" fill="hold">
                                          <p:stCondLst>
                                            <p:cond delay="0"/>
                                          </p:stCondLst>
                                        </p:cTn>
                                        <p:tgtEl>
                                          <p:spTgt spid="40"/>
                                        </p:tgtEl>
                                        <p:attrNameLst>
                                          <p:attrName>style.visibility</p:attrName>
                                        </p:attrNameLst>
                                      </p:cBhvr>
                                      <p:to>
                                        <p:strVal val="visible"/>
                                      </p:to>
                                    </p:set>
                                  </p:childTnLst>
                                </p:cTn>
                              </p:par>
                              <p:par>
                                <p:cTn id="67" presetID="37" presetClass="path" presetSubtype="0" repeatCount="indefinite" fill="hold" grpId="1" nodeType="withEffect">
                                  <p:stCondLst>
                                    <p:cond delay="1400"/>
                                  </p:stCondLst>
                                  <p:childTnLst>
                                    <p:animMotion origin="layout" path="M -0.06537 0.0912 C -0.00905 0.06563 0.01237 -0.0272 0.01256 -0.07975 " pathEditMode="relative" rAng="0" ptsTypes="AA">
                                      <p:cBhvr>
                                        <p:cTn id="68" dur="1250" fill="hold"/>
                                        <p:tgtEl>
                                          <p:spTgt spid="40"/>
                                        </p:tgtEl>
                                        <p:attrNameLst>
                                          <p:attrName>ppt_x</p:attrName>
                                          <p:attrName>ppt_y</p:attrName>
                                        </p:attrNameLst>
                                      </p:cBhvr>
                                      <p:rCtr x="3893" y="-8553"/>
                                    </p:animMotion>
                                  </p:childTnLst>
                                </p:cTn>
                              </p:par>
                              <p:par>
                                <p:cTn id="69" presetID="1" presetClass="entr" presetSubtype="0" fill="hold" grpId="0" nodeType="withEffect">
                                  <p:stCondLst>
                                    <p:cond delay="1450"/>
                                  </p:stCondLst>
                                  <p:childTnLst>
                                    <p:set>
                                      <p:cBhvr>
                                        <p:cTn id="70" dur="1" fill="hold">
                                          <p:stCondLst>
                                            <p:cond delay="0"/>
                                          </p:stCondLst>
                                        </p:cTn>
                                        <p:tgtEl>
                                          <p:spTgt spid="118"/>
                                        </p:tgtEl>
                                        <p:attrNameLst>
                                          <p:attrName>style.visibility</p:attrName>
                                        </p:attrNameLst>
                                      </p:cBhvr>
                                      <p:to>
                                        <p:strVal val="visible"/>
                                      </p:to>
                                    </p:set>
                                  </p:childTnLst>
                                </p:cTn>
                              </p:par>
                              <p:par>
                                <p:cTn id="71" presetID="37" presetClass="path" presetSubtype="0" repeatCount="indefinite" fill="hold" grpId="1" nodeType="withEffect">
                                  <p:stCondLst>
                                    <p:cond delay="1450"/>
                                  </p:stCondLst>
                                  <p:childTnLst>
                                    <p:animMotion origin="layout" path="M -0.03724 0.05267 C 0.00677 0.01841 0.0222 -0.06423 0.02239 -0.11574 " pathEditMode="relative" rAng="0" ptsTypes="AA">
                                      <p:cBhvr>
                                        <p:cTn id="72" dur="1750" fill="hold"/>
                                        <p:tgtEl>
                                          <p:spTgt spid="118"/>
                                        </p:tgtEl>
                                        <p:attrNameLst>
                                          <p:attrName>ppt_x</p:attrName>
                                          <p:attrName>ppt_y</p:attrName>
                                        </p:attrNameLst>
                                      </p:cBhvr>
                                      <p:rCtr x="2982" y="-8426"/>
                                    </p:animMotion>
                                  </p:childTnLst>
                                </p:cTn>
                              </p:par>
                              <p:par>
                                <p:cTn id="73" presetID="1" presetClass="entr" presetSubtype="0" fill="hold" grpId="0" nodeType="withEffect">
                                  <p:stCondLst>
                                    <p:cond delay="1500"/>
                                  </p:stCondLst>
                                  <p:childTnLst>
                                    <p:set>
                                      <p:cBhvr>
                                        <p:cTn id="74" dur="1" fill="hold">
                                          <p:stCondLst>
                                            <p:cond delay="0"/>
                                          </p:stCondLst>
                                        </p:cTn>
                                        <p:tgtEl>
                                          <p:spTgt spid="116"/>
                                        </p:tgtEl>
                                        <p:attrNameLst>
                                          <p:attrName>style.visibility</p:attrName>
                                        </p:attrNameLst>
                                      </p:cBhvr>
                                      <p:to>
                                        <p:strVal val="visible"/>
                                      </p:to>
                                    </p:set>
                                  </p:childTnLst>
                                </p:cTn>
                              </p:par>
                              <p:par>
                                <p:cTn id="75" presetID="37" presetClass="path" presetSubtype="0" repeatCount="indefinite" fill="hold" grpId="1" nodeType="withEffect">
                                  <p:stCondLst>
                                    <p:cond delay="1500"/>
                                  </p:stCondLst>
                                  <p:childTnLst>
                                    <p:animMotion origin="layout" path="M -0.10085 0.16389 C -0.02624 0.14121 -0.00013 0.04352 0.00033 -0.00925 " pathEditMode="relative" rAng="0" ptsTypes="AA">
                                      <p:cBhvr>
                                        <p:cTn id="76" dur="1750" fill="hold"/>
                                        <p:tgtEl>
                                          <p:spTgt spid="116"/>
                                        </p:tgtEl>
                                        <p:attrNameLst>
                                          <p:attrName>ppt_x</p:attrName>
                                          <p:attrName>ppt_y</p:attrName>
                                        </p:attrNameLst>
                                      </p:cBhvr>
                                      <p:rCtr x="5059" y="-8657"/>
                                    </p:animMotion>
                                  </p:childTnLst>
                                </p:cTn>
                              </p:par>
                              <p:par>
                                <p:cTn id="77" presetID="1" presetClass="entr" presetSubtype="0" fill="hold" grpId="0" nodeType="withEffect">
                                  <p:stCondLst>
                                    <p:cond delay="1550"/>
                                  </p:stCondLst>
                                  <p:childTnLst>
                                    <p:set>
                                      <p:cBhvr>
                                        <p:cTn id="78" dur="1" fill="hold">
                                          <p:stCondLst>
                                            <p:cond delay="0"/>
                                          </p:stCondLst>
                                        </p:cTn>
                                        <p:tgtEl>
                                          <p:spTgt spid="26"/>
                                        </p:tgtEl>
                                        <p:attrNameLst>
                                          <p:attrName>style.visibility</p:attrName>
                                        </p:attrNameLst>
                                      </p:cBhvr>
                                      <p:to>
                                        <p:strVal val="visible"/>
                                      </p:to>
                                    </p:set>
                                  </p:childTnLst>
                                </p:cTn>
                              </p:par>
                              <p:par>
                                <p:cTn id="79" presetID="37" presetClass="path" presetSubtype="0" repeatCount="indefinite" fill="hold" grpId="1" nodeType="withEffect">
                                  <p:stCondLst>
                                    <p:cond delay="1550"/>
                                  </p:stCondLst>
                                  <p:childTnLst>
                                    <p:animMotion origin="layout" path="M -0.08203 0.06436 C 0.00352 0.04873 0.03021 -0.05821 0.03034 -0.11273 " pathEditMode="relative" rAng="0" ptsTypes="AA">
                                      <p:cBhvr>
                                        <p:cTn id="80" dur="1750" fill="hold"/>
                                        <p:tgtEl>
                                          <p:spTgt spid="26"/>
                                        </p:tgtEl>
                                        <p:attrNameLst>
                                          <p:attrName>ppt_x</p:attrName>
                                          <p:attrName>ppt_y</p:attrName>
                                        </p:attrNameLst>
                                      </p:cBhvr>
                                      <p:rCtr x="5618" y="-8854"/>
                                    </p:animMotion>
                                  </p:childTnLst>
                                </p:cTn>
                              </p:par>
                              <p:par>
                                <p:cTn id="81" presetID="1" presetClass="entr" presetSubtype="0" fill="hold" grpId="0" nodeType="withEffect">
                                  <p:stCondLst>
                                    <p:cond delay="1600"/>
                                  </p:stCondLst>
                                  <p:childTnLst>
                                    <p:set>
                                      <p:cBhvr>
                                        <p:cTn id="82" dur="1" fill="hold">
                                          <p:stCondLst>
                                            <p:cond delay="0"/>
                                          </p:stCondLst>
                                        </p:cTn>
                                        <p:tgtEl>
                                          <p:spTgt spid="39"/>
                                        </p:tgtEl>
                                        <p:attrNameLst>
                                          <p:attrName>style.visibility</p:attrName>
                                        </p:attrNameLst>
                                      </p:cBhvr>
                                      <p:to>
                                        <p:strVal val="visible"/>
                                      </p:to>
                                    </p:set>
                                  </p:childTnLst>
                                </p:cTn>
                              </p:par>
                              <p:par>
                                <p:cTn id="83" presetID="37" presetClass="path" presetSubtype="0" repeatCount="indefinite" fill="hold" grpId="1" nodeType="withEffect">
                                  <p:stCondLst>
                                    <p:cond delay="1600"/>
                                  </p:stCondLst>
                                  <p:childTnLst>
                                    <p:animMotion origin="layout" path="M -0.01699 0.01794 C 0.02774 -0.01933 0.04245 -0.10278 0.04271 -0.15625 " pathEditMode="relative" rAng="0" ptsTypes="AA">
                                      <p:cBhvr>
                                        <p:cTn id="84" dur="1250" fill="hold"/>
                                        <p:tgtEl>
                                          <p:spTgt spid="39"/>
                                        </p:tgtEl>
                                        <p:attrNameLst>
                                          <p:attrName>ppt_x</p:attrName>
                                          <p:attrName>ppt_y</p:attrName>
                                        </p:attrNameLst>
                                      </p:cBhvr>
                                      <p:rCtr x="2982" y="-8715"/>
                                    </p:animMotion>
                                  </p:childTnLst>
                                </p:cTn>
                              </p:par>
                              <p:par>
                                <p:cTn id="85" presetID="1" presetClass="entr" presetSubtype="0" fill="hold" grpId="0" nodeType="withEffect">
                                  <p:stCondLst>
                                    <p:cond delay="1650"/>
                                  </p:stCondLst>
                                  <p:childTnLst>
                                    <p:set>
                                      <p:cBhvr>
                                        <p:cTn id="86" dur="1" fill="hold">
                                          <p:stCondLst>
                                            <p:cond delay="0"/>
                                          </p:stCondLst>
                                        </p:cTn>
                                        <p:tgtEl>
                                          <p:spTgt spid="169"/>
                                        </p:tgtEl>
                                        <p:attrNameLst>
                                          <p:attrName>style.visibility</p:attrName>
                                        </p:attrNameLst>
                                      </p:cBhvr>
                                      <p:to>
                                        <p:strVal val="visible"/>
                                      </p:to>
                                    </p:set>
                                  </p:childTnLst>
                                </p:cTn>
                              </p:par>
                              <p:par>
                                <p:cTn id="87" presetID="37" presetClass="path" presetSubtype="0" repeatCount="indefinite" fill="hold" grpId="1" nodeType="withEffect">
                                  <p:stCondLst>
                                    <p:cond delay="1650"/>
                                  </p:stCondLst>
                                  <p:childTnLst>
                                    <p:animMotion origin="layout" path="M -0.06719 0.1206 C -0.03562 0.10555 0.00625 0.03009 0.00455 -0.05301 " pathEditMode="relative" rAng="0" ptsTypes="AA">
                                      <p:cBhvr>
                                        <p:cTn id="88" dur="2000" fill="hold"/>
                                        <p:tgtEl>
                                          <p:spTgt spid="169"/>
                                        </p:tgtEl>
                                        <p:attrNameLst>
                                          <p:attrName>ppt_x</p:attrName>
                                          <p:attrName>ppt_y</p:attrName>
                                        </p:attrNameLst>
                                      </p:cBhvr>
                                      <p:rCtr x="3587" y="-8681"/>
                                    </p:animMotion>
                                  </p:childTnLst>
                                </p:cTn>
                              </p:par>
                              <p:par>
                                <p:cTn id="89" presetID="1" presetClass="entr" presetSubtype="0" fill="hold" grpId="0" nodeType="withEffect">
                                  <p:stCondLst>
                                    <p:cond delay="1700"/>
                                  </p:stCondLst>
                                  <p:childTnLst>
                                    <p:set>
                                      <p:cBhvr>
                                        <p:cTn id="90" dur="1" fill="hold">
                                          <p:stCondLst>
                                            <p:cond delay="0"/>
                                          </p:stCondLst>
                                        </p:cTn>
                                        <p:tgtEl>
                                          <p:spTgt spid="170"/>
                                        </p:tgtEl>
                                        <p:attrNameLst>
                                          <p:attrName>style.visibility</p:attrName>
                                        </p:attrNameLst>
                                      </p:cBhvr>
                                      <p:to>
                                        <p:strVal val="visible"/>
                                      </p:to>
                                    </p:set>
                                  </p:childTnLst>
                                </p:cTn>
                              </p:par>
                              <p:par>
                                <p:cTn id="91" presetID="37" presetClass="path" presetSubtype="0" repeatCount="indefinite" fill="hold" grpId="1" nodeType="withEffect">
                                  <p:stCondLst>
                                    <p:cond delay="1700"/>
                                  </p:stCondLst>
                                  <p:childTnLst>
                                    <p:animMotion origin="layout" path="M 0.039 0.09977 C 0.02058 0.08217 -0.00514 0.02014 -0.0067 -0.07442 " pathEditMode="relative" rAng="0" ptsTypes="AA">
                                      <p:cBhvr>
                                        <p:cTn id="92" dur="1500" fill="hold"/>
                                        <p:tgtEl>
                                          <p:spTgt spid="170"/>
                                        </p:tgtEl>
                                        <p:attrNameLst>
                                          <p:attrName>ppt_x</p:attrName>
                                          <p:attrName>ppt_y</p:attrName>
                                        </p:attrNameLst>
                                      </p:cBhvr>
                                      <p:rCtr x="-2285" y="-8715"/>
                                    </p:animMotion>
                                  </p:childTnLst>
                                </p:cTn>
                              </p:par>
                              <p:par>
                                <p:cTn id="93" presetID="1" presetClass="entr" presetSubtype="0" fill="hold" grpId="0" nodeType="withEffect">
                                  <p:stCondLst>
                                    <p:cond delay="2250"/>
                                  </p:stCondLst>
                                  <p:childTnLst>
                                    <p:set>
                                      <p:cBhvr>
                                        <p:cTn id="94" dur="1" fill="hold">
                                          <p:stCondLst>
                                            <p:cond delay="0"/>
                                          </p:stCondLst>
                                        </p:cTn>
                                        <p:tgtEl>
                                          <p:spTgt spid="31"/>
                                        </p:tgtEl>
                                        <p:attrNameLst>
                                          <p:attrName>style.visibility</p:attrName>
                                        </p:attrNameLst>
                                      </p:cBhvr>
                                      <p:to>
                                        <p:strVal val="visible"/>
                                      </p:to>
                                    </p:set>
                                  </p:childTnLst>
                                </p:cTn>
                              </p:par>
                              <p:par>
                                <p:cTn id="95" presetID="37" presetClass="path" presetSubtype="0" repeatCount="indefinite" fill="hold" grpId="1" nodeType="withEffect">
                                  <p:stCondLst>
                                    <p:cond delay="2250"/>
                                  </p:stCondLst>
                                  <p:childTnLst>
                                    <p:animMotion origin="layout" path="M -0.01908 0.03067 C -0.01361 0.00741 0.01543 1.11111E-6 0.0153 -0.05845 " pathEditMode="relative" rAng="0" ptsTypes="AA">
                                      <p:cBhvr>
                                        <p:cTn id="96" dur="1000" fill="hold"/>
                                        <p:tgtEl>
                                          <p:spTgt spid="31"/>
                                        </p:tgtEl>
                                        <p:attrNameLst>
                                          <p:attrName>ppt_x</p:attrName>
                                          <p:attrName>ppt_y</p:attrName>
                                        </p:attrNameLst>
                                      </p:cBhvr>
                                      <p:rCtr x="1719" y="-4456"/>
                                    </p:animMotion>
                                  </p:childTnLst>
                                </p:cTn>
                              </p:par>
                              <p:par>
                                <p:cTn id="97" presetID="1" presetClass="entr" presetSubtype="0" fill="hold" grpId="0" nodeType="withEffect">
                                  <p:stCondLst>
                                    <p:cond delay="2300"/>
                                  </p:stCondLst>
                                  <p:childTnLst>
                                    <p:set>
                                      <p:cBhvr>
                                        <p:cTn id="98" dur="1" fill="hold">
                                          <p:stCondLst>
                                            <p:cond delay="0"/>
                                          </p:stCondLst>
                                        </p:cTn>
                                        <p:tgtEl>
                                          <p:spTgt spid="29"/>
                                        </p:tgtEl>
                                        <p:attrNameLst>
                                          <p:attrName>style.visibility</p:attrName>
                                        </p:attrNameLst>
                                      </p:cBhvr>
                                      <p:to>
                                        <p:strVal val="visible"/>
                                      </p:to>
                                    </p:set>
                                  </p:childTnLst>
                                </p:cTn>
                              </p:par>
                              <p:par>
                                <p:cTn id="99" presetID="37" presetClass="path" presetSubtype="0" repeatCount="indefinite" fill="hold" grpId="1" nodeType="withEffect">
                                  <p:stCondLst>
                                    <p:cond delay="2300"/>
                                  </p:stCondLst>
                                  <p:childTnLst>
                                    <p:animMotion origin="layout" path="M 0.03587 0.03947 C 0.03587 0.00857 -0.03288 -0.00138 -0.03288 -0.05266 " pathEditMode="relative" rAng="0" ptsTypes="AA">
                                      <p:cBhvr>
                                        <p:cTn id="100" dur="1000" fill="hold"/>
                                        <p:tgtEl>
                                          <p:spTgt spid="29"/>
                                        </p:tgtEl>
                                        <p:attrNameLst>
                                          <p:attrName>ppt_x</p:attrName>
                                          <p:attrName>ppt_y</p:attrName>
                                        </p:attrNameLst>
                                      </p:cBhvr>
                                      <p:rCtr x="-3438" y="-4606"/>
                                    </p:animMotion>
                                  </p:childTnLst>
                                </p:cTn>
                              </p:par>
                              <p:par>
                                <p:cTn id="101" presetID="1" presetClass="entr" presetSubtype="0" fill="hold" grpId="0" nodeType="withEffect">
                                  <p:stCondLst>
                                    <p:cond delay="2350"/>
                                  </p:stCondLst>
                                  <p:childTnLst>
                                    <p:set>
                                      <p:cBhvr>
                                        <p:cTn id="102" dur="1" fill="hold">
                                          <p:stCondLst>
                                            <p:cond delay="0"/>
                                          </p:stCondLst>
                                        </p:cTn>
                                        <p:tgtEl>
                                          <p:spTgt spid="37"/>
                                        </p:tgtEl>
                                        <p:attrNameLst>
                                          <p:attrName>style.visibility</p:attrName>
                                        </p:attrNameLst>
                                      </p:cBhvr>
                                      <p:to>
                                        <p:strVal val="visible"/>
                                      </p:to>
                                    </p:set>
                                  </p:childTnLst>
                                </p:cTn>
                              </p:par>
                              <p:par>
                                <p:cTn id="103" presetID="42" presetClass="path" presetSubtype="0" repeatCount="indefinite" fill="hold" grpId="1" nodeType="withEffect">
                                  <p:stCondLst>
                                    <p:cond delay="2350"/>
                                  </p:stCondLst>
                                  <p:childTnLst>
                                    <p:animMotion origin="layout" path="M -4.16667E-7 -2.59259E-6 L -4.16667E-7 0.08704 " pathEditMode="relative" rAng="0" ptsTypes="AA">
                                      <p:cBhvr>
                                        <p:cTn id="104" dur="1000" spd="-100000" fill="hold"/>
                                        <p:tgtEl>
                                          <p:spTgt spid="37"/>
                                        </p:tgtEl>
                                        <p:attrNameLst>
                                          <p:attrName>ppt_x</p:attrName>
                                          <p:attrName>ppt_y</p:attrName>
                                        </p:attrNameLst>
                                      </p:cBhvr>
                                      <p:rCtr x="0" y="4352"/>
                                    </p:animMotion>
                                  </p:childTnLst>
                                </p:cTn>
                              </p:par>
                              <p:par>
                                <p:cTn id="105" presetID="1" presetClass="entr" presetSubtype="0" fill="hold" grpId="0" nodeType="withEffect">
                                  <p:stCondLst>
                                    <p:cond delay="2400"/>
                                  </p:stCondLst>
                                  <p:childTnLst>
                                    <p:set>
                                      <p:cBhvr>
                                        <p:cTn id="106" dur="1" fill="hold">
                                          <p:stCondLst>
                                            <p:cond delay="0"/>
                                          </p:stCondLst>
                                        </p:cTn>
                                        <p:tgtEl>
                                          <p:spTgt spid="127"/>
                                        </p:tgtEl>
                                        <p:attrNameLst>
                                          <p:attrName>style.visibility</p:attrName>
                                        </p:attrNameLst>
                                      </p:cBhvr>
                                      <p:to>
                                        <p:strVal val="visible"/>
                                      </p:to>
                                    </p:set>
                                  </p:childTnLst>
                                </p:cTn>
                              </p:par>
                              <p:par>
                                <p:cTn id="107" presetID="37" presetClass="path" presetSubtype="0" repeatCount="indefinite" fill="hold" grpId="1" nodeType="withEffect">
                                  <p:stCondLst>
                                    <p:cond delay="2400"/>
                                  </p:stCondLst>
                                  <p:childTnLst>
                                    <p:animMotion origin="layout" path="M 0.03112 0.064 C 0.03059 0.03565 -0.00293 0.03322 -0.00378 -0.03125 " pathEditMode="relative" rAng="0" ptsTypes="AA">
                                      <p:cBhvr>
                                        <p:cTn id="108" dur="1000" fill="hold"/>
                                        <p:tgtEl>
                                          <p:spTgt spid="127"/>
                                        </p:tgtEl>
                                        <p:attrNameLst>
                                          <p:attrName>ppt_x</p:attrName>
                                          <p:attrName>ppt_y</p:attrName>
                                        </p:attrNameLst>
                                      </p:cBhvr>
                                      <p:rCtr x="-1745" y="-4769"/>
                                    </p:animMotion>
                                  </p:childTnLst>
                                </p:cTn>
                              </p:par>
                              <p:par>
                                <p:cTn id="109" presetID="1" presetClass="entr" presetSubtype="0" fill="hold" grpId="0" nodeType="withEffect">
                                  <p:stCondLst>
                                    <p:cond delay="2450"/>
                                  </p:stCondLst>
                                  <p:childTnLst>
                                    <p:set>
                                      <p:cBhvr>
                                        <p:cTn id="110" dur="1" fill="hold">
                                          <p:stCondLst>
                                            <p:cond delay="0"/>
                                          </p:stCondLst>
                                        </p:cTn>
                                        <p:tgtEl>
                                          <p:spTgt spid="21"/>
                                        </p:tgtEl>
                                        <p:attrNameLst>
                                          <p:attrName>style.visibility</p:attrName>
                                        </p:attrNameLst>
                                      </p:cBhvr>
                                      <p:to>
                                        <p:strVal val="visible"/>
                                      </p:to>
                                    </p:set>
                                  </p:childTnLst>
                                </p:cTn>
                              </p:par>
                              <p:par>
                                <p:cTn id="111" presetID="37" presetClass="path" presetSubtype="0" repeatCount="indefinite" fill="hold" grpId="1" nodeType="withEffect">
                                  <p:stCondLst>
                                    <p:cond delay="2450"/>
                                  </p:stCondLst>
                                  <p:childTnLst>
                                    <p:animMotion origin="layout" path="M -0.05605 0.05614 C -0.05605 0.03102 0.01172 0.01713 0.01231 -0.03368 " pathEditMode="relative" rAng="0" ptsTypes="AA">
                                      <p:cBhvr>
                                        <p:cTn id="112" dur="1000" fill="hold"/>
                                        <p:tgtEl>
                                          <p:spTgt spid="21"/>
                                        </p:tgtEl>
                                        <p:attrNameLst>
                                          <p:attrName>ppt_x</p:attrName>
                                          <p:attrName>ppt_y</p:attrName>
                                        </p:attrNameLst>
                                      </p:cBhvr>
                                      <p:rCtr x="3418" y="-4491"/>
                                    </p:animMotion>
                                  </p:childTnLst>
                                </p:cTn>
                              </p:par>
                              <p:par>
                                <p:cTn id="113" presetID="1" presetClass="entr" presetSubtype="0" fill="hold" grpId="0" nodeType="withEffect">
                                  <p:stCondLst>
                                    <p:cond delay="3050"/>
                                  </p:stCondLst>
                                  <p:childTnLst>
                                    <p:set>
                                      <p:cBhvr>
                                        <p:cTn id="114" dur="1" fill="hold">
                                          <p:stCondLst>
                                            <p:cond delay="0"/>
                                          </p:stCondLst>
                                        </p:cTn>
                                        <p:tgtEl>
                                          <p:spTgt spid="128"/>
                                        </p:tgtEl>
                                        <p:attrNameLst>
                                          <p:attrName>style.visibility</p:attrName>
                                        </p:attrNameLst>
                                      </p:cBhvr>
                                      <p:to>
                                        <p:strVal val="visible"/>
                                      </p:to>
                                    </p:set>
                                  </p:childTnLst>
                                </p:cTn>
                              </p:par>
                              <p:par>
                                <p:cTn id="115" presetID="37" presetClass="path" presetSubtype="0" repeatCount="indefinite" fill="hold" grpId="1" nodeType="withEffect">
                                  <p:stCondLst>
                                    <p:cond delay="3050"/>
                                  </p:stCondLst>
                                  <p:childTnLst>
                                    <p:animMotion origin="layout" path="M 0.01843 0.03565 C 0.0179 0.00729 -0.01562 0.00486 -0.01647 -0.0596 " pathEditMode="relative" rAng="0" ptsTypes="AA">
                                      <p:cBhvr>
                                        <p:cTn id="116" dur="1150" fill="hold"/>
                                        <p:tgtEl>
                                          <p:spTgt spid="128"/>
                                        </p:tgtEl>
                                        <p:attrNameLst>
                                          <p:attrName>ppt_x</p:attrName>
                                          <p:attrName>ppt_y</p:attrName>
                                        </p:attrNameLst>
                                      </p:cBhvr>
                                      <p:rCtr x="-1745" y="-4769"/>
                                    </p:animMotion>
                                  </p:childTnLst>
                                </p:cTn>
                              </p:par>
                              <p:par>
                                <p:cTn id="117" presetID="1" presetClass="entr" presetSubtype="0" fill="hold" grpId="0" nodeType="withEffect">
                                  <p:stCondLst>
                                    <p:cond delay="3000"/>
                                  </p:stCondLst>
                                  <p:childTnLst>
                                    <p:set>
                                      <p:cBhvr>
                                        <p:cTn id="118" dur="1" fill="hold">
                                          <p:stCondLst>
                                            <p:cond delay="0"/>
                                          </p:stCondLst>
                                        </p:cTn>
                                        <p:tgtEl>
                                          <p:spTgt spid="171"/>
                                        </p:tgtEl>
                                        <p:attrNameLst>
                                          <p:attrName>style.visibility</p:attrName>
                                        </p:attrNameLst>
                                      </p:cBhvr>
                                      <p:to>
                                        <p:strVal val="visible"/>
                                      </p:to>
                                    </p:set>
                                  </p:childTnLst>
                                </p:cTn>
                              </p:par>
                              <p:par>
                                <p:cTn id="119" presetID="37" presetClass="path" presetSubtype="0" repeatCount="indefinite" fill="hold" grpId="1" nodeType="withEffect">
                                  <p:stCondLst>
                                    <p:cond delay="3000"/>
                                  </p:stCondLst>
                                  <p:childTnLst>
                                    <p:animMotion origin="layout" path="M -0.05605 0.05614 C -0.05605 0.03102 0.01172 0.01713 0.01231 -0.03368 " pathEditMode="relative" rAng="0" ptsTypes="AA">
                                      <p:cBhvr>
                                        <p:cTn id="120" dur="1100" fill="hold"/>
                                        <p:tgtEl>
                                          <p:spTgt spid="171"/>
                                        </p:tgtEl>
                                        <p:attrNameLst>
                                          <p:attrName>ppt_x</p:attrName>
                                          <p:attrName>ppt_y</p:attrName>
                                        </p:attrNameLst>
                                      </p:cBhvr>
                                      <p:rCtr x="3418" y="-4491"/>
                                    </p:animMotion>
                                  </p:childTnLst>
                                </p:cTn>
                              </p:par>
                              <p:par>
                                <p:cTn id="121" presetID="1" presetClass="entr" presetSubtype="0" fill="hold" grpId="0" nodeType="withEffect">
                                  <p:stCondLst>
                                    <p:cond delay="3250"/>
                                  </p:stCondLst>
                                  <p:childTnLst>
                                    <p:set>
                                      <p:cBhvr>
                                        <p:cTn id="122" dur="1" fill="hold">
                                          <p:stCondLst>
                                            <p:cond delay="0"/>
                                          </p:stCondLst>
                                        </p:cTn>
                                        <p:tgtEl>
                                          <p:spTgt spid="27"/>
                                        </p:tgtEl>
                                        <p:attrNameLst>
                                          <p:attrName>style.visibility</p:attrName>
                                        </p:attrNameLst>
                                      </p:cBhvr>
                                      <p:to>
                                        <p:strVal val="visible"/>
                                      </p:to>
                                    </p:set>
                                  </p:childTnLst>
                                </p:cTn>
                              </p:par>
                              <p:par>
                                <p:cTn id="123" presetID="42" presetClass="path" presetSubtype="0" repeatCount="indefinite" fill="hold" grpId="1" nodeType="withEffect">
                                  <p:stCondLst>
                                    <p:cond delay="3250"/>
                                  </p:stCondLst>
                                  <p:childTnLst>
                                    <p:animMotion origin="layout" path="M 3.125E-6 -0.03611 L 3.125E-6 0.0294 " pathEditMode="relative" rAng="0" ptsTypes="AA">
                                      <p:cBhvr>
                                        <p:cTn id="124" dur="1000" spd="-100000" fill="hold"/>
                                        <p:tgtEl>
                                          <p:spTgt spid="27"/>
                                        </p:tgtEl>
                                        <p:attrNameLst>
                                          <p:attrName>ppt_x</p:attrName>
                                          <p:attrName>ppt_y</p:attrName>
                                        </p:attrNameLst>
                                      </p:cBhvr>
                                      <p:rCtr x="0" y="3264"/>
                                    </p:animMotion>
                                  </p:childTnLst>
                                </p:cTn>
                              </p:par>
                              <p:par>
                                <p:cTn id="125" presetID="1" presetClass="entr" presetSubtype="0" fill="hold" grpId="0" nodeType="withEffect">
                                  <p:stCondLst>
                                    <p:cond delay="3300"/>
                                  </p:stCondLst>
                                  <p:childTnLst>
                                    <p:set>
                                      <p:cBhvr>
                                        <p:cTn id="126" dur="1" fill="hold">
                                          <p:stCondLst>
                                            <p:cond delay="0"/>
                                          </p:stCondLst>
                                        </p:cTn>
                                        <p:tgtEl>
                                          <p:spTgt spid="35"/>
                                        </p:tgtEl>
                                        <p:attrNameLst>
                                          <p:attrName>style.visibility</p:attrName>
                                        </p:attrNameLst>
                                      </p:cBhvr>
                                      <p:to>
                                        <p:strVal val="visible"/>
                                      </p:to>
                                    </p:set>
                                  </p:childTnLst>
                                </p:cTn>
                              </p:par>
                              <p:par>
                                <p:cTn id="127" presetID="42" presetClass="path" presetSubtype="0" repeatCount="indefinite" fill="hold" grpId="1" nodeType="withEffect">
                                  <p:stCondLst>
                                    <p:cond delay="3300"/>
                                  </p:stCondLst>
                                  <p:childTnLst>
                                    <p:animMotion origin="layout" path="M -2.91667E-6 -0.01088 L -2.91667E-6 0.05671 " pathEditMode="relative" rAng="0" ptsTypes="AA">
                                      <p:cBhvr>
                                        <p:cTn id="128" dur="750" spd="-100000" fill="hold"/>
                                        <p:tgtEl>
                                          <p:spTgt spid="35"/>
                                        </p:tgtEl>
                                        <p:attrNameLst>
                                          <p:attrName>ppt_x</p:attrName>
                                          <p:attrName>ppt_y</p:attrName>
                                        </p:attrNameLst>
                                      </p:cBhvr>
                                      <p:rCtr x="0" y="3380"/>
                                    </p:animMotion>
                                  </p:childTnLst>
                                </p:cTn>
                              </p:par>
                              <p:par>
                                <p:cTn id="129" presetID="1" presetClass="entr" presetSubtype="0" fill="hold" grpId="0" nodeType="withEffect">
                                  <p:stCondLst>
                                    <p:cond delay="3350"/>
                                  </p:stCondLst>
                                  <p:childTnLst>
                                    <p:set>
                                      <p:cBhvr>
                                        <p:cTn id="130" dur="1" fill="hold">
                                          <p:stCondLst>
                                            <p:cond delay="0"/>
                                          </p:stCondLst>
                                        </p:cTn>
                                        <p:tgtEl>
                                          <p:spTgt spid="173"/>
                                        </p:tgtEl>
                                        <p:attrNameLst>
                                          <p:attrName>style.visibility</p:attrName>
                                        </p:attrNameLst>
                                      </p:cBhvr>
                                      <p:to>
                                        <p:strVal val="visible"/>
                                      </p:to>
                                    </p:set>
                                  </p:childTnLst>
                                </p:cTn>
                              </p:par>
                              <p:par>
                                <p:cTn id="131" presetID="42" presetClass="path" presetSubtype="0" repeatCount="indefinite" fill="hold" grpId="1" nodeType="withEffect">
                                  <p:stCondLst>
                                    <p:cond delay="3350"/>
                                  </p:stCondLst>
                                  <p:childTnLst>
                                    <p:animMotion origin="layout" path="M 1.45833E-6 -0.0206 L 1.45833E-6 0.04445 " pathEditMode="relative" rAng="0" ptsTypes="AA">
                                      <p:cBhvr>
                                        <p:cTn id="132" dur="850" spd="-100000" fill="hold"/>
                                        <p:tgtEl>
                                          <p:spTgt spid="173"/>
                                        </p:tgtEl>
                                        <p:attrNameLst>
                                          <p:attrName>ppt_x</p:attrName>
                                          <p:attrName>ppt_y</p:attrName>
                                        </p:attrNameLst>
                                      </p:cBhvr>
                                      <p:rCtr x="0" y="3241"/>
                                    </p:animMotion>
                                  </p:childTnLst>
                                </p:cTn>
                              </p:par>
                              <p:par>
                                <p:cTn id="133" presetID="1" presetClass="entr" presetSubtype="0" fill="hold" grpId="0" nodeType="withEffect">
                                  <p:stCondLst>
                                    <p:cond delay="3400"/>
                                  </p:stCondLst>
                                  <p:childTnLst>
                                    <p:set>
                                      <p:cBhvr>
                                        <p:cTn id="134" dur="1" fill="hold">
                                          <p:stCondLst>
                                            <p:cond delay="0"/>
                                          </p:stCondLst>
                                        </p:cTn>
                                        <p:tgtEl>
                                          <p:spTgt spid="174"/>
                                        </p:tgtEl>
                                        <p:attrNameLst>
                                          <p:attrName>style.visibility</p:attrName>
                                        </p:attrNameLst>
                                      </p:cBhvr>
                                      <p:to>
                                        <p:strVal val="visible"/>
                                      </p:to>
                                    </p:set>
                                  </p:childTnLst>
                                </p:cTn>
                              </p:par>
                              <p:par>
                                <p:cTn id="135" presetID="42" presetClass="path" presetSubtype="0" repeatCount="indefinite" fill="hold" grpId="1" nodeType="withEffect">
                                  <p:stCondLst>
                                    <p:cond delay="3400"/>
                                  </p:stCondLst>
                                  <p:childTnLst>
                                    <p:animMotion origin="layout" path="M -8.33333E-7 -0.04838 L -8.33333E-7 0.0169 " pathEditMode="relative" rAng="0" ptsTypes="AA">
                                      <p:cBhvr>
                                        <p:cTn id="136" dur="1000" spd="-100000" fill="hold"/>
                                        <p:tgtEl>
                                          <p:spTgt spid="174"/>
                                        </p:tgtEl>
                                        <p:attrNameLst>
                                          <p:attrName>ppt_x</p:attrName>
                                          <p:attrName>ppt_y</p:attrName>
                                        </p:attrNameLst>
                                      </p:cBhvr>
                                      <p:rCtr x="0" y="3264"/>
                                    </p:animMotion>
                                  </p:childTnLst>
                                </p:cTn>
                              </p:par>
                              <p:par>
                                <p:cTn id="137" presetID="1" presetClass="entr" presetSubtype="0" fill="hold" grpId="0" nodeType="withEffect">
                                  <p:stCondLst>
                                    <p:cond delay="3450"/>
                                  </p:stCondLst>
                                  <p:childTnLst>
                                    <p:set>
                                      <p:cBhvr>
                                        <p:cTn id="138" dur="1" fill="hold">
                                          <p:stCondLst>
                                            <p:cond delay="0"/>
                                          </p:stCondLst>
                                        </p:cTn>
                                        <p:tgtEl>
                                          <p:spTgt spid="25"/>
                                        </p:tgtEl>
                                        <p:attrNameLst>
                                          <p:attrName>style.visibility</p:attrName>
                                        </p:attrNameLst>
                                      </p:cBhvr>
                                      <p:to>
                                        <p:strVal val="visible"/>
                                      </p:to>
                                    </p:set>
                                  </p:childTnLst>
                                </p:cTn>
                              </p:par>
                              <p:par>
                                <p:cTn id="139" presetID="42" presetClass="path" presetSubtype="0" repeatCount="indefinite" fill="hold" grpId="1" nodeType="withEffect">
                                  <p:stCondLst>
                                    <p:cond delay="3450"/>
                                  </p:stCondLst>
                                  <p:childTnLst>
                                    <p:animMotion origin="layout" path="M -4.79167E-6 -0.02291 L -4.79167E-6 0.04213 " pathEditMode="relative" rAng="0" ptsTypes="AA">
                                      <p:cBhvr>
                                        <p:cTn id="140" dur="750" spd="-100000" fill="hold"/>
                                        <p:tgtEl>
                                          <p:spTgt spid="25"/>
                                        </p:tgtEl>
                                        <p:attrNameLst>
                                          <p:attrName>ppt_x</p:attrName>
                                          <p:attrName>ppt_y</p:attrName>
                                        </p:attrNameLst>
                                      </p:cBhvr>
                                      <p:rCtr x="0" y="3241"/>
                                    </p:animMotion>
                                  </p:childTnLst>
                                </p:cTn>
                              </p:par>
                              <p:par>
                                <p:cTn id="141" presetID="1" presetClass="entr" presetSubtype="0" fill="hold" grpId="0" nodeType="withEffect">
                                  <p:stCondLst>
                                    <p:cond delay="4250"/>
                                  </p:stCondLst>
                                  <p:childTnLst>
                                    <p:set>
                                      <p:cBhvr>
                                        <p:cTn id="142" dur="1" fill="hold">
                                          <p:stCondLst>
                                            <p:cond delay="0"/>
                                          </p:stCondLst>
                                        </p:cTn>
                                        <p:tgtEl>
                                          <p:spTgt spid="32"/>
                                        </p:tgtEl>
                                        <p:attrNameLst>
                                          <p:attrName>style.visibility</p:attrName>
                                        </p:attrNameLst>
                                      </p:cBhvr>
                                      <p:to>
                                        <p:strVal val="visible"/>
                                      </p:to>
                                    </p:set>
                                  </p:childTnLst>
                                </p:cTn>
                              </p:par>
                              <p:par>
                                <p:cTn id="143" presetID="42" presetClass="path" presetSubtype="0" repeatCount="indefinite" fill="hold" grpId="1" nodeType="withEffect">
                                  <p:stCondLst>
                                    <p:cond delay="4250"/>
                                  </p:stCondLst>
                                  <p:childTnLst>
                                    <p:animMotion origin="layout" path="M 3.33333E-6 -0.00856 L 3.33333E-6 0.05347 " pathEditMode="relative" rAng="0" ptsTypes="AA">
                                      <p:cBhvr>
                                        <p:cTn id="144" dur="800" spd="-100000" fill="hold"/>
                                        <p:tgtEl>
                                          <p:spTgt spid="32"/>
                                        </p:tgtEl>
                                        <p:attrNameLst>
                                          <p:attrName>ppt_x</p:attrName>
                                          <p:attrName>ppt_y</p:attrName>
                                        </p:attrNameLst>
                                      </p:cBhvr>
                                      <p:rCtr x="0" y="3102"/>
                                    </p:animMotion>
                                  </p:childTnLst>
                                </p:cTn>
                              </p:par>
                              <p:par>
                                <p:cTn id="145" presetID="1" presetClass="entr" presetSubtype="0" fill="hold" grpId="0" nodeType="withEffect">
                                  <p:stCondLst>
                                    <p:cond delay="4300"/>
                                  </p:stCondLst>
                                  <p:childTnLst>
                                    <p:set>
                                      <p:cBhvr>
                                        <p:cTn id="146" dur="1" fill="hold">
                                          <p:stCondLst>
                                            <p:cond delay="0"/>
                                          </p:stCondLst>
                                        </p:cTn>
                                        <p:tgtEl>
                                          <p:spTgt spid="16"/>
                                        </p:tgtEl>
                                        <p:attrNameLst>
                                          <p:attrName>style.visibility</p:attrName>
                                        </p:attrNameLst>
                                      </p:cBhvr>
                                      <p:to>
                                        <p:strVal val="visible"/>
                                      </p:to>
                                    </p:set>
                                  </p:childTnLst>
                                </p:cTn>
                              </p:par>
                              <p:par>
                                <p:cTn id="147" presetID="42" presetClass="path" presetSubtype="0" repeatCount="indefinite" fill="hold" grpId="1" nodeType="withEffect">
                                  <p:stCondLst>
                                    <p:cond delay="4300"/>
                                  </p:stCondLst>
                                  <p:childTnLst>
                                    <p:animMotion origin="layout" path="M -8.33333E-7 -0.03634 L -8.33333E-7 0.02593 " pathEditMode="relative" rAng="0" ptsTypes="AA">
                                      <p:cBhvr>
                                        <p:cTn id="148" dur="1000" spd="-100000" fill="hold"/>
                                        <p:tgtEl>
                                          <p:spTgt spid="16"/>
                                        </p:tgtEl>
                                        <p:attrNameLst>
                                          <p:attrName>ppt_x</p:attrName>
                                          <p:attrName>ppt_y</p:attrName>
                                        </p:attrNameLst>
                                      </p:cBhvr>
                                      <p:rCtr x="0" y="3102"/>
                                    </p:animMotion>
                                  </p:childTnLst>
                                </p:cTn>
                              </p:par>
                              <p:par>
                                <p:cTn id="149" presetID="1" presetClass="entr" presetSubtype="0" fill="hold" grpId="0" nodeType="withEffect">
                                  <p:stCondLst>
                                    <p:cond delay="4350"/>
                                  </p:stCondLst>
                                  <p:childTnLst>
                                    <p:set>
                                      <p:cBhvr>
                                        <p:cTn id="150" dur="1" fill="hold">
                                          <p:stCondLst>
                                            <p:cond delay="0"/>
                                          </p:stCondLst>
                                        </p:cTn>
                                        <p:tgtEl>
                                          <p:spTgt spid="34"/>
                                        </p:tgtEl>
                                        <p:attrNameLst>
                                          <p:attrName>style.visibility</p:attrName>
                                        </p:attrNameLst>
                                      </p:cBhvr>
                                      <p:to>
                                        <p:strVal val="visible"/>
                                      </p:to>
                                    </p:set>
                                  </p:childTnLst>
                                </p:cTn>
                              </p:par>
                              <p:par>
                                <p:cTn id="151" presetID="42" presetClass="path" presetSubtype="0" repeatCount="indefinite" fill="hold" grpId="1" nodeType="withEffect">
                                  <p:stCondLst>
                                    <p:cond delay="4350"/>
                                  </p:stCondLst>
                                  <p:childTnLst>
                                    <p:animMotion origin="layout" path="M 1.66667E-6 -0.04028 L 1.66667E-6 0.02176 " pathEditMode="relative" rAng="0" ptsTypes="AA">
                                      <p:cBhvr>
                                        <p:cTn id="152" dur="1200" spd="-100000" fill="hold"/>
                                        <p:tgtEl>
                                          <p:spTgt spid="34"/>
                                        </p:tgtEl>
                                        <p:attrNameLst>
                                          <p:attrName>ppt_x</p:attrName>
                                          <p:attrName>ppt_y</p:attrName>
                                        </p:attrNameLst>
                                      </p:cBhvr>
                                      <p:rCtr x="0" y="3102"/>
                                    </p:animMotion>
                                  </p:childTnLst>
                                </p:cTn>
                              </p:par>
                              <p:par>
                                <p:cTn id="153" presetID="1" presetClass="entr" presetSubtype="0" fill="hold" grpId="0" nodeType="withEffect">
                                  <p:stCondLst>
                                    <p:cond delay="4400"/>
                                  </p:stCondLst>
                                  <p:childTnLst>
                                    <p:set>
                                      <p:cBhvr>
                                        <p:cTn id="154" dur="1" fill="hold">
                                          <p:stCondLst>
                                            <p:cond delay="0"/>
                                          </p:stCondLst>
                                        </p:cTn>
                                        <p:tgtEl>
                                          <p:spTgt spid="178"/>
                                        </p:tgtEl>
                                        <p:attrNameLst>
                                          <p:attrName>style.visibility</p:attrName>
                                        </p:attrNameLst>
                                      </p:cBhvr>
                                      <p:to>
                                        <p:strVal val="visible"/>
                                      </p:to>
                                    </p:set>
                                  </p:childTnLst>
                                </p:cTn>
                              </p:par>
                              <p:par>
                                <p:cTn id="155" presetID="42" presetClass="path" presetSubtype="0" repeatCount="indefinite" fill="hold" grpId="1" nodeType="withEffect">
                                  <p:stCondLst>
                                    <p:cond delay="4400"/>
                                  </p:stCondLst>
                                  <p:childTnLst>
                                    <p:animMotion origin="layout" path="M -3.125E-6 -0.03634 L -3.125E-6 0.02593 " pathEditMode="relative" rAng="0" ptsTypes="AA">
                                      <p:cBhvr>
                                        <p:cTn id="156" dur="1000" spd="-100000" fill="hold"/>
                                        <p:tgtEl>
                                          <p:spTgt spid="178"/>
                                        </p:tgtEl>
                                        <p:attrNameLst>
                                          <p:attrName>ppt_x</p:attrName>
                                          <p:attrName>ppt_y</p:attrName>
                                        </p:attrNameLst>
                                      </p:cBhvr>
                                      <p:rCtr x="0" y="3102"/>
                                    </p:animMotion>
                                  </p:childTnLst>
                                </p:cTn>
                              </p:par>
                              <p:par>
                                <p:cTn id="157" presetID="1" presetClass="entr" presetSubtype="0" fill="hold" grpId="0" nodeType="withEffect">
                                  <p:stCondLst>
                                    <p:cond delay="4450"/>
                                  </p:stCondLst>
                                  <p:childTnLst>
                                    <p:set>
                                      <p:cBhvr>
                                        <p:cTn id="158" dur="1" fill="hold">
                                          <p:stCondLst>
                                            <p:cond delay="0"/>
                                          </p:stCondLst>
                                        </p:cTn>
                                        <p:tgtEl>
                                          <p:spTgt spid="179"/>
                                        </p:tgtEl>
                                        <p:attrNameLst>
                                          <p:attrName>style.visibility</p:attrName>
                                        </p:attrNameLst>
                                      </p:cBhvr>
                                      <p:to>
                                        <p:strVal val="visible"/>
                                      </p:to>
                                    </p:set>
                                  </p:childTnLst>
                                </p:cTn>
                              </p:par>
                              <p:par>
                                <p:cTn id="159" presetID="42" presetClass="path" presetSubtype="0" repeatCount="indefinite" fill="hold" grpId="1" nodeType="withEffect">
                                  <p:stCondLst>
                                    <p:cond delay="4450"/>
                                  </p:stCondLst>
                                  <p:childTnLst>
                                    <p:animMotion origin="layout" path="M -4.79167E-6 -0.00856 L -4.79167E-6 0.05347 " pathEditMode="relative" rAng="0" ptsTypes="AA">
                                      <p:cBhvr>
                                        <p:cTn id="160" dur="750" spd="-100000" fill="hold"/>
                                        <p:tgtEl>
                                          <p:spTgt spid="179"/>
                                        </p:tgtEl>
                                        <p:attrNameLst>
                                          <p:attrName>ppt_x</p:attrName>
                                          <p:attrName>ppt_y</p:attrName>
                                        </p:attrNameLst>
                                      </p:cBhvr>
                                      <p:rCtr x="0" y="3102"/>
                                    </p:animMotion>
                                  </p:childTnLst>
                                </p:cTn>
                              </p:par>
                              <p:par>
                                <p:cTn id="161" presetID="1" presetClass="entr" presetSubtype="0" fill="hold" grpId="0" nodeType="withEffect">
                                  <p:stCondLst>
                                    <p:cond delay="5050"/>
                                  </p:stCondLst>
                                  <p:childTnLst>
                                    <p:set>
                                      <p:cBhvr>
                                        <p:cTn id="162" dur="1" fill="hold">
                                          <p:stCondLst>
                                            <p:cond delay="0"/>
                                          </p:stCondLst>
                                        </p:cTn>
                                        <p:tgtEl>
                                          <p:spTgt spid="30"/>
                                        </p:tgtEl>
                                        <p:attrNameLst>
                                          <p:attrName>style.visibility</p:attrName>
                                        </p:attrNameLst>
                                      </p:cBhvr>
                                      <p:to>
                                        <p:strVal val="visible"/>
                                      </p:to>
                                    </p:set>
                                  </p:childTnLst>
                                </p:cTn>
                              </p:par>
                              <p:par>
                                <p:cTn id="163" presetID="42" presetClass="path" presetSubtype="0" repeatCount="indefinite" fill="hold" grpId="1" nodeType="withEffect">
                                  <p:stCondLst>
                                    <p:cond delay="5050"/>
                                  </p:stCondLst>
                                  <p:childTnLst>
                                    <p:animMotion origin="layout" path="M 3.125E-6 -0.01273 L 3.125E-6 0.12199 " pathEditMode="relative" rAng="0" ptsTypes="AA">
                                      <p:cBhvr>
                                        <p:cTn id="164" dur="1250" spd="-100000" fill="hold"/>
                                        <p:tgtEl>
                                          <p:spTgt spid="30"/>
                                        </p:tgtEl>
                                        <p:attrNameLst>
                                          <p:attrName>ppt_x</p:attrName>
                                          <p:attrName>ppt_y</p:attrName>
                                        </p:attrNameLst>
                                      </p:cBhvr>
                                      <p:rCtr x="0" y="6736"/>
                                    </p:animMotion>
                                  </p:childTnLst>
                                </p:cTn>
                              </p:par>
                              <p:par>
                                <p:cTn id="165" presetID="1" presetClass="entr" presetSubtype="0" fill="hold" grpId="0" nodeType="withEffect">
                                  <p:stCondLst>
                                    <p:cond delay="5100"/>
                                  </p:stCondLst>
                                  <p:childTnLst>
                                    <p:set>
                                      <p:cBhvr>
                                        <p:cTn id="166" dur="1" fill="hold">
                                          <p:stCondLst>
                                            <p:cond delay="0"/>
                                          </p:stCondLst>
                                        </p:cTn>
                                        <p:tgtEl>
                                          <p:spTgt spid="22"/>
                                        </p:tgtEl>
                                        <p:attrNameLst>
                                          <p:attrName>style.visibility</p:attrName>
                                        </p:attrNameLst>
                                      </p:cBhvr>
                                      <p:to>
                                        <p:strVal val="visible"/>
                                      </p:to>
                                    </p:set>
                                  </p:childTnLst>
                                </p:cTn>
                              </p:par>
                              <p:par>
                                <p:cTn id="167" presetID="42" presetClass="path" presetSubtype="0" repeatCount="indefinite" fill="hold" grpId="1" nodeType="withEffect">
                                  <p:stCondLst>
                                    <p:cond delay="5100"/>
                                  </p:stCondLst>
                                  <p:childTnLst>
                                    <p:animMotion origin="layout" path="M -4.58333E-6 -0.0699 L -4.58333E-6 0.06343 " pathEditMode="relative" rAng="0" ptsTypes="AA">
                                      <p:cBhvr>
                                        <p:cTn id="168" dur="1100" spd="-100000" fill="hold"/>
                                        <p:tgtEl>
                                          <p:spTgt spid="22"/>
                                        </p:tgtEl>
                                        <p:attrNameLst>
                                          <p:attrName>ppt_x</p:attrName>
                                          <p:attrName>ppt_y</p:attrName>
                                        </p:attrNameLst>
                                      </p:cBhvr>
                                      <p:rCtr x="0" y="6667"/>
                                    </p:animMotion>
                                  </p:childTnLst>
                                </p:cTn>
                              </p:par>
                              <p:par>
                                <p:cTn id="169" presetID="1" presetClass="entr" presetSubtype="0" fill="hold" grpId="0" nodeType="withEffect">
                                  <p:stCondLst>
                                    <p:cond delay="5150"/>
                                  </p:stCondLst>
                                  <p:childTnLst>
                                    <p:set>
                                      <p:cBhvr>
                                        <p:cTn id="170" dur="1" fill="hold">
                                          <p:stCondLst>
                                            <p:cond delay="0"/>
                                          </p:stCondLst>
                                        </p:cTn>
                                        <p:tgtEl>
                                          <p:spTgt spid="33"/>
                                        </p:tgtEl>
                                        <p:attrNameLst>
                                          <p:attrName>style.visibility</p:attrName>
                                        </p:attrNameLst>
                                      </p:cBhvr>
                                      <p:to>
                                        <p:strVal val="visible"/>
                                      </p:to>
                                    </p:set>
                                  </p:childTnLst>
                                </p:cTn>
                              </p:par>
                              <p:par>
                                <p:cTn id="171" presetID="42" presetClass="path" presetSubtype="0" repeatCount="indefinite" fill="hold" grpId="1" nodeType="withEffect">
                                  <p:stCondLst>
                                    <p:cond delay="5150"/>
                                  </p:stCondLst>
                                  <p:childTnLst>
                                    <p:animMotion origin="layout" path="M -8.33333E-7 -0.1125 L -8.33333E-7 0.02129 " pathEditMode="relative" rAng="0" ptsTypes="AA">
                                      <p:cBhvr>
                                        <p:cTn id="172" dur="1300" spd="-100000" fill="hold"/>
                                        <p:tgtEl>
                                          <p:spTgt spid="33"/>
                                        </p:tgtEl>
                                        <p:attrNameLst>
                                          <p:attrName>ppt_x</p:attrName>
                                          <p:attrName>ppt_y</p:attrName>
                                        </p:attrNameLst>
                                      </p:cBhvr>
                                      <p:rCtr x="0" y="6690"/>
                                    </p:animMotion>
                                  </p:childTnLst>
                                </p:cTn>
                              </p:par>
                              <p:par>
                                <p:cTn id="173" presetID="1" presetClass="entr" presetSubtype="0" fill="hold" grpId="0" nodeType="withEffect">
                                  <p:stCondLst>
                                    <p:cond delay="5200"/>
                                  </p:stCondLst>
                                  <p:childTnLst>
                                    <p:set>
                                      <p:cBhvr>
                                        <p:cTn id="174" dur="1" fill="hold">
                                          <p:stCondLst>
                                            <p:cond delay="0"/>
                                          </p:stCondLst>
                                        </p:cTn>
                                        <p:tgtEl>
                                          <p:spTgt spid="124"/>
                                        </p:tgtEl>
                                        <p:attrNameLst>
                                          <p:attrName>style.visibility</p:attrName>
                                        </p:attrNameLst>
                                      </p:cBhvr>
                                      <p:to>
                                        <p:strVal val="visible"/>
                                      </p:to>
                                    </p:set>
                                  </p:childTnLst>
                                </p:cTn>
                              </p:par>
                              <p:par>
                                <p:cTn id="175" presetID="42" presetClass="path" presetSubtype="0" repeatCount="indefinite" fill="hold" grpId="1" nodeType="withEffect">
                                  <p:stCondLst>
                                    <p:cond delay="5200"/>
                                  </p:stCondLst>
                                  <p:childTnLst>
                                    <p:animMotion origin="layout" path="M 1.66667E-6 -0.09791 L 1.66667E-6 0.03727 " pathEditMode="relative" rAng="0" ptsTypes="AA">
                                      <p:cBhvr>
                                        <p:cTn id="176" dur="1250" spd="-100000" fill="hold"/>
                                        <p:tgtEl>
                                          <p:spTgt spid="124"/>
                                        </p:tgtEl>
                                        <p:attrNameLst>
                                          <p:attrName>ppt_x</p:attrName>
                                          <p:attrName>ppt_y</p:attrName>
                                        </p:attrNameLst>
                                      </p:cBhvr>
                                      <p:rCtr x="0" y="6759"/>
                                    </p:animMotion>
                                  </p:childTnLst>
                                </p:cTn>
                              </p:par>
                              <p:par>
                                <p:cTn id="177" presetID="1" presetClass="entr" presetSubtype="0" fill="hold" grpId="0" nodeType="withEffect">
                                  <p:stCondLst>
                                    <p:cond delay="5250"/>
                                  </p:stCondLst>
                                  <p:childTnLst>
                                    <p:set>
                                      <p:cBhvr>
                                        <p:cTn id="178" dur="1" fill="hold">
                                          <p:stCondLst>
                                            <p:cond delay="0"/>
                                          </p:stCondLst>
                                        </p:cTn>
                                        <p:tgtEl>
                                          <p:spTgt spid="41"/>
                                        </p:tgtEl>
                                        <p:attrNameLst>
                                          <p:attrName>style.visibility</p:attrName>
                                        </p:attrNameLst>
                                      </p:cBhvr>
                                      <p:to>
                                        <p:strVal val="visible"/>
                                      </p:to>
                                    </p:set>
                                  </p:childTnLst>
                                </p:cTn>
                              </p:par>
                              <p:par>
                                <p:cTn id="179" presetID="42" presetClass="path" presetSubtype="0" repeatCount="indefinite" fill="hold" grpId="1" nodeType="withEffect">
                                  <p:stCondLst>
                                    <p:cond delay="5250"/>
                                  </p:stCondLst>
                                  <p:childTnLst>
                                    <p:animMotion origin="layout" path="M -2.91667E-6 -0.04028 L -2.91667E-6 0.09445 " pathEditMode="relative" rAng="0" ptsTypes="AA">
                                      <p:cBhvr>
                                        <p:cTn id="180" dur="1100" spd="-100000" fill="hold"/>
                                        <p:tgtEl>
                                          <p:spTgt spid="41"/>
                                        </p:tgtEl>
                                        <p:attrNameLst>
                                          <p:attrName>ppt_x</p:attrName>
                                          <p:attrName>ppt_y</p:attrName>
                                        </p:attrNameLst>
                                      </p:cBhvr>
                                      <p:rCtr x="0" y="6736"/>
                                    </p:animMotion>
                                  </p:childTnLst>
                                </p:cTn>
                              </p:par>
                              <p:par>
                                <p:cTn id="181" presetID="1" presetClass="entr" presetSubtype="0" fill="hold" grpId="0" nodeType="withEffect">
                                  <p:stCondLst>
                                    <p:cond delay="6450"/>
                                  </p:stCondLst>
                                  <p:childTnLst>
                                    <p:set>
                                      <p:cBhvr>
                                        <p:cTn id="182" dur="1" fill="hold">
                                          <p:stCondLst>
                                            <p:cond delay="0"/>
                                          </p:stCondLst>
                                        </p:cTn>
                                        <p:tgtEl>
                                          <p:spTgt spid="125"/>
                                        </p:tgtEl>
                                        <p:attrNameLst>
                                          <p:attrName>style.visibility</p:attrName>
                                        </p:attrNameLst>
                                      </p:cBhvr>
                                      <p:to>
                                        <p:strVal val="visible"/>
                                      </p:to>
                                    </p:set>
                                  </p:childTnLst>
                                </p:cTn>
                              </p:par>
                              <p:par>
                                <p:cTn id="183" presetID="42" presetClass="path" presetSubtype="0" repeatCount="indefinite" fill="hold" grpId="1" nodeType="withEffect">
                                  <p:stCondLst>
                                    <p:cond delay="6450"/>
                                  </p:stCondLst>
                                  <p:childTnLst>
                                    <p:animMotion origin="layout" path="M 1.66667E-6 -0.03379 L 1.66667E-6 0.1007 " pathEditMode="relative" rAng="0" ptsTypes="AA">
                                      <p:cBhvr>
                                        <p:cTn id="184" dur="1250" spd="-100000" fill="hold"/>
                                        <p:tgtEl>
                                          <p:spTgt spid="125"/>
                                        </p:tgtEl>
                                        <p:attrNameLst>
                                          <p:attrName>ppt_x</p:attrName>
                                          <p:attrName>ppt_y</p:attrName>
                                        </p:attrNameLst>
                                      </p:cBhvr>
                                      <p:rCtr x="0" y="6713"/>
                                    </p:animMotion>
                                  </p:childTnLst>
                                </p:cTn>
                              </p:par>
                              <p:par>
                                <p:cTn id="185" presetID="1" presetClass="entr" presetSubtype="0" fill="hold" grpId="0" nodeType="withEffect">
                                  <p:stCondLst>
                                    <p:cond delay="6500"/>
                                  </p:stCondLst>
                                  <p:childTnLst>
                                    <p:set>
                                      <p:cBhvr>
                                        <p:cTn id="186" dur="1" fill="hold">
                                          <p:stCondLst>
                                            <p:cond delay="0"/>
                                          </p:stCondLst>
                                        </p:cTn>
                                        <p:tgtEl>
                                          <p:spTgt spid="181"/>
                                        </p:tgtEl>
                                        <p:attrNameLst>
                                          <p:attrName>style.visibility</p:attrName>
                                        </p:attrNameLst>
                                      </p:cBhvr>
                                      <p:to>
                                        <p:strVal val="visible"/>
                                      </p:to>
                                    </p:set>
                                  </p:childTnLst>
                                </p:cTn>
                              </p:par>
                              <p:par>
                                <p:cTn id="187" presetID="42" presetClass="path" presetSubtype="0" repeatCount="indefinite" fill="hold" grpId="1" nodeType="withEffect">
                                  <p:stCondLst>
                                    <p:cond delay="6500"/>
                                  </p:stCondLst>
                                  <p:childTnLst>
                                    <p:animMotion origin="layout" path="M 3.125E-6 -0.08495 L 3.125E-6 0.04931 " pathEditMode="relative" rAng="0" ptsTypes="AA">
                                      <p:cBhvr>
                                        <p:cTn id="188" dur="1100" spd="-100000" fill="hold"/>
                                        <p:tgtEl>
                                          <p:spTgt spid="181"/>
                                        </p:tgtEl>
                                        <p:attrNameLst>
                                          <p:attrName>ppt_x</p:attrName>
                                          <p:attrName>ppt_y</p:attrName>
                                        </p:attrNameLst>
                                      </p:cBhvr>
                                      <p:rCtr x="0" y="6713"/>
                                    </p:animMotion>
                                  </p:childTnLst>
                                </p:cTn>
                              </p:par>
                              <p:par>
                                <p:cTn id="189" presetID="10" presetClass="entr" presetSubtype="0" fill="hold" nodeType="withEffect">
                                  <p:stCondLst>
                                    <p:cond delay="0"/>
                                  </p:stCondLst>
                                  <p:childTnLst>
                                    <p:set>
                                      <p:cBhvr>
                                        <p:cTn id="190" dur="1" fill="hold">
                                          <p:stCondLst>
                                            <p:cond delay="0"/>
                                          </p:stCondLst>
                                        </p:cTn>
                                        <p:tgtEl>
                                          <p:spTgt spid="112"/>
                                        </p:tgtEl>
                                        <p:attrNameLst>
                                          <p:attrName>style.visibility</p:attrName>
                                        </p:attrNameLst>
                                      </p:cBhvr>
                                      <p:to>
                                        <p:strVal val="visible"/>
                                      </p:to>
                                    </p:set>
                                    <p:animEffect transition="in" filter="fade">
                                      <p:cBhvr>
                                        <p:cTn id="191" dur="500"/>
                                        <p:tgtEl>
                                          <p:spTgt spid="112"/>
                                        </p:tgtEl>
                                      </p:cBhvr>
                                    </p:animEffect>
                                  </p:childTnLst>
                                </p:cTn>
                              </p:par>
                              <p:par>
                                <p:cTn id="192" presetID="42" presetClass="path" presetSubtype="0" decel="100000" fill="hold" nodeType="withEffect">
                                  <p:stCondLst>
                                    <p:cond delay="0"/>
                                  </p:stCondLst>
                                  <p:childTnLst>
                                    <p:animMotion origin="layout" path="M -6.25E-7 3.7037E-7 L -6.25E-7 0.03542 " pathEditMode="relative" rAng="0" ptsTypes="AA">
                                      <p:cBhvr>
                                        <p:cTn id="193" dur="700" spd="-100000" fill="hold"/>
                                        <p:tgtEl>
                                          <p:spTgt spid="11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4" grpId="1" animBg="1"/>
      <p:bldP spid="26" grpId="0" animBg="1"/>
      <p:bldP spid="26" grpId="1" animBg="1"/>
      <p:bldP spid="38" grpId="0" animBg="1"/>
      <p:bldP spid="38" grpId="1" animBg="1"/>
      <p:bldP spid="23" grpId="0" animBg="1"/>
      <p:bldP spid="23" grpId="1" animBg="1"/>
      <p:bldP spid="24" grpId="0" animBg="1"/>
      <p:bldP spid="24" grpId="1" animBg="1"/>
      <p:bldP spid="28" grpId="0" animBg="1"/>
      <p:bldP spid="28" grpId="1" animBg="1"/>
      <p:bldP spid="36" grpId="0" animBg="1"/>
      <p:bldP spid="36" grpId="1" animBg="1"/>
      <p:bldP spid="39" grpId="0" animBg="1"/>
      <p:bldP spid="39" grpId="1" animBg="1"/>
      <p:bldP spid="40" grpId="0" animBg="1"/>
      <p:bldP spid="40" grpId="1" animBg="1"/>
      <p:bldP spid="114" grpId="0" animBg="1"/>
      <p:bldP spid="114" grpId="1" animBg="1"/>
      <p:bldP spid="115" grpId="0" animBg="1"/>
      <p:bldP spid="115" grpId="1" animBg="1"/>
      <p:bldP spid="116" grpId="0" animBg="1"/>
      <p:bldP spid="116" grpId="1" animBg="1"/>
      <p:bldP spid="117" grpId="0" animBg="1"/>
      <p:bldP spid="117" grpId="1" animBg="1"/>
      <p:bldP spid="118" grpId="0" animBg="1"/>
      <p:bldP spid="118" grpId="1" animBg="1"/>
      <p:bldP spid="21" grpId="0" animBg="1"/>
      <p:bldP spid="21" grpId="1" animBg="1"/>
      <p:bldP spid="29" grpId="0" animBg="1"/>
      <p:bldP spid="29" grpId="1" animBg="1"/>
      <p:bldP spid="31" grpId="0" animBg="1"/>
      <p:bldP spid="31" grpId="1" animBg="1"/>
      <p:bldP spid="37" grpId="0" animBg="1"/>
      <p:bldP spid="37" grpId="1" animBg="1"/>
      <p:bldP spid="127" grpId="0" animBg="1"/>
      <p:bldP spid="127" grpId="1" animBg="1"/>
      <p:bldP spid="128" grpId="0" animBg="1"/>
      <p:bldP spid="128" grpId="1" animBg="1"/>
      <p:bldP spid="119" grpId="0"/>
      <p:bldP spid="119" grpId="1"/>
      <p:bldP spid="25" grpId="0" animBg="1"/>
      <p:bldP spid="25" grpId="1" animBg="1"/>
      <p:bldP spid="27" grpId="0" animBg="1"/>
      <p:bldP spid="27" grpId="1" animBg="1"/>
      <p:bldP spid="35" grpId="0" animBg="1"/>
      <p:bldP spid="35" grpId="1" animBg="1"/>
      <p:bldP spid="32" grpId="0" animBg="1"/>
      <p:bldP spid="32" grpId="1" animBg="1"/>
      <p:bldP spid="169" grpId="0" animBg="1"/>
      <p:bldP spid="169" grpId="1" animBg="1"/>
      <p:bldP spid="170" grpId="0" animBg="1"/>
      <p:bldP spid="170" grpId="1" animBg="1"/>
      <p:bldP spid="171" grpId="0" animBg="1"/>
      <p:bldP spid="171" grpId="1" animBg="1"/>
      <p:bldP spid="173" grpId="0" animBg="1"/>
      <p:bldP spid="173" grpId="1" animBg="1"/>
      <p:bldP spid="174" grpId="0" animBg="1"/>
      <p:bldP spid="174" grpId="1" animBg="1"/>
      <p:bldP spid="179" grpId="0" animBg="1"/>
      <p:bldP spid="179" grpId="1" animBg="1"/>
      <p:bldP spid="16" grpId="0" animBg="1"/>
      <p:bldP spid="16" grpId="1" animBg="1"/>
      <p:bldP spid="34" grpId="0" animBg="1"/>
      <p:bldP spid="34" grpId="1" animBg="1"/>
      <p:bldP spid="178" grpId="0" animBg="1"/>
      <p:bldP spid="178" grpId="1" animBg="1"/>
      <p:bldP spid="22" grpId="0" animBg="1"/>
      <p:bldP spid="22" grpId="1" animBg="1"/>
      <p:bldP spid="30" grpId="0" animBg="1"/>
      <p:bldP spid="30" grpId="1" animBg="1"/>
      <p:bldP spid="41" grpId="0" animBg="1"/>
      <p:bldP spid="41" grpId="1" animBg="1"/>
      <p:bldP spid="124" grpId="0" animBg="1"/>
      <p:bldP spid="124" grpId="1" animBg="1"/>
      <p:bldP spid="125" grpId="0" animBg="1"/>
      <p:bldP spid="125" grpId="1" animBg="1"/>
      <p:bldP spid="33" grpId="0" animBg="1"/>
      <p:bldP spid="33" grpId="1" animBg="1"/>
      <p:bldP spid="181" grpId="0" animBg="1"/>
      <p:bldP spid="181"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84847B4-C187-015B-A319-3C9989BB9D24}"/>
              </a:ext>
              <a:ext uri="{C183D7F6-B498-43B3-948B-1728B52AA6E4}">
                <adec:decorative xmlns:adec="http://schemas.microsoft.com/office/drawing/2017/decorative" val="1"/>
              </a:ext>
            </a:extLst>
          </p:cNvPr>
          <p:cNvSpPr>
            <a:spLocks noGrp="1"/>
          </p:cNvSpPr>
          <p:nvPr>
            <p:ph type="title"/>
          </p:nvPr>
        </p:nvSpPr>
        <p:spPr>
          <a:xfrm>
            <a:off x="7187846" y="457200"/>
            <a:ext cx="4506819" cy="1107996"/>
          </a:xfrm>
        </p:spPr>
        <p:txBody>
          <a:bodyPr/>
          <a:lstStyle/>
          <a:p>
            <a:pPr algn="r"/>
            <a:r>
              <a:rPr lang="en-US" dirty="0"/>
              <a:t>Reasons to migrate </a:t>
            </a:r>
            <a:br>
              <a:rPr lang="en-US" dirty="0"/>
            </a:br>
            <a:r>
              <a:rPr lang="en-US" dirty="0"/>
              <a:t>and modernize</a:t>
            </a:r>
          </a:p>
        </p:txBody>
      </p:sp>
      <p:sp>
        <p:nvSpPr>
          <p:cNvPr id="9" name="Content Placeholder 5">
            <a:extLst>
              <a:ext uri="{FF2B5EF4-FFF2-40B4-BE49-F238E27FC236}">
                <a16:creationId xmlns:a16="http://schemas.microsoft.com/office/drawing/2014/main" id="{6A77C0F6-17E0-9EF0-BA63-61D610FFE3A1}"/>
              </a:ext>
              <a:ext uri="{C183D7F6-B498-43B3-948B-1728B52AA6E4}">
                <adec:decorative xmlns:adec="http://schemas.microsoft.com/office/drawing/2017/decorative" val="1"/>
              </a:ext>
            </a:extLst>
          </p:cNvPr>
          <p:cNvSpPr txBox="1">
            <a:spLocks/>
          </p:cNvSpPr>
          <p:nvPr/>
        </p:nvSpPr>
        <p:spPr>
          <a:xfrm>
            <a:off x="8218418" y="2043432"/>
            <a:ext cx="3466510" cy="551696"/>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Datacenter contract </a:t>
            </a: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expiry</a:t>
            </a: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endParaRP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Software </a:t>
            </a: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end of support</a:t>
            </a: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endParaRP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Quickly integrate </a:t>
            </a:r>
            <a:r>
              <a:rPr kumimoji="0" lang="en-US" sz="16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acquisitions</a:t>
            </a: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600" b="0"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endParaRP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Urgent </a:t>
            </a: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capacity needs</a:t>
            </a: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endParaRP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rPr>
              <a:t>Software &amp; hardware </a:t>
            </a:r>
            <a:r>
              <a:rPr kumimoji="0" lang="en-US" sz="1600" b="0"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refresh</a:t>
            </a: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6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endParaRP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Security </a:t>
            </a:r>
            <a:r>
              <a:rPr kumimoji="0" lang="en-US" sz="16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threats and Compliance</a:t>
            </a: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endParaRPr kumimoji="0" lang="en-US" sz="1600" b="1"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endParaRPr>
          </a:p>
          <a:p>
            <a:pPr marL="0" marR="0" lvl="0" indent="0" algn="r" defTabSz="914367" rtl="0" eaLnBrk="1" fontAlgn="auto" latinLnBrk="0" hangingPunct="1">
              <a:lnSpc>
                <a:spcPct val="100000"/>
              </a:lnSpc>
              <a:spcBef>
                <a:spcPts val="0"/>
              </a:spcBef>
              <a:spcAft>
                <a:spcPts val="0"/>
              </a:spcAft>
              <a:buClrTx/>
              <a:buSzTx/>
              <a:buFont typeface="Wingdings" panose="05000000000000000000" pitchFamily="2" charset="2"/>
              <a:buNone/>
              <a:tabLst/>
              <a:defRPr/>
            </a:pPr>
            <a:r>
              <a:rPr kumimoji="0" lang="en-US" sz="1600" b="1" i="0" u="none" strike="noStrike" kern="1200" cap="none" spc="0" normalizeH="0" baseline="0" noProof="0" dirty="0">
                <a:ln>
                  <a:noFill/>
                </a:ln>
                <a:solidFill>
                  <a:prstClr val="white"/>
                </a:solidFill>
                <a:effectLst/>
                <a:uLnTx/>
                <a:uFillTx/>
                <a:latin typeface="Segoe UI Semibold"/>
                <a:ea typeface="+mn-ea"/>
                <a:cs typeface="Segoe UI" panose="020B0502040204020203" pitchFamily="34" charset="0"/>
              </a:rPr>
              <a:t>Application </a:t>
            </a:r>
            <a:r>
              <a:rPr kumimoji="0" lang="en-US" sz="1600" b="1" i="0" u="none" strike="noStrike" kern="1200" cap="none" spc="0" normalizeH="0" baseline="0" noProof="0" dirty="0">
                <a:ln>
                  <a:noFill/>
                </a:ln>
                <a:solidFill>
                  <a:srgbClr val="50E6FF"/>
                </a:solidFill>
                <a:effectLst/>
                <a:uLnTx/>
                <a:uFillTx/>
                <a:latin typeface="Segoe UI Semibold"/>
                <a:ea typeface="+mn-ea"/>
                <a:cs typeface="Segoe UI" panose="020B0502040204020203" pitchFamily="34" charset="0"/>
              </a:rPr>
              <a:t>innovation</a:t>
            </a:r>
            <a:endParaRPr kumimoji="0" lang="en-US" sz="1600" b="0" i="0" u="none" strike="noStrike" kern="1200" cap="none" spc="0" normalizeH="0" baseline="0" noProof="0" dirty="0">
              <a:ln>
                <a:noFill/>
              </a:ln>
              <a:gradFill>
                <a:gsLst>
                  <a:gs pos="97895">
                    <a:srgbClr val="FFFFFF"/>
                  </a:gs>
                  <a:gs pos="50000">
                    <a:srgbClr val="FFFFFF"/>
                  </a:gs>
                </a:gsLst>
                <a:lin ang="18900000" scaled="1"/>
              </a:gradFill>
              <a:effectLst/>
              <a:uLnTx/>
              <a:uFillTx/>
              <a:latin typeface="Segoe UI Semibold"/>
              <a:ea typeface="+mn-ea"/>
              <a:cs typeface="Segoe UI" panose="020B0502040204020203" pitchFamily="34" charset="0"/>
            </a:endParaRPr>
          </a:p>
        </p:txBody>
      </p:sp>
      <p:sp>
        <p:nvSpPr>
          <p:cNvPr id="5" name="TextBox 4">
            <a:extLst>
              <a:ext uri="{FF2B5EF4-FFF2-40B4-BE49-F238E27FC236}">
                <a16:creationId xmlns:a16="http://schemas.microsoft.com/office/drawing/2014/main" id="{693F765B-B08A-677A-3EDB-97F94EF939D8}"/>
              </a:ext>
              <a:ext uri="{C183D7F6-B498-43B3-948B-1728B52AA6E4}">
                <adec:decorative xmlns:adec="http://schemas.microsoft.com/office/drawing/2017/decorative" val="1"/>
              </a:ext>
            </a:extLst>
          </p:cNvPr>
          <p:cNvSpPr txBox="1"/>
          <p:nvPr/>
        </p:nvSpPr>
        <p:spPr>
          <a:xfrm>
            <a:off x="1446831" y="4655775"/>
            <a:ext cx="235546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11" name="Group 10">
            <a:extLst>
              <a:ext uri="{FF2B5EF4-FFF2-40B4-BE49-F238E27FC236}">
                <a16:creationId xmlns:a16="http://schemas.microsoft.com/office/drawing/2014/main" id="{9D6339FB-DE45-7A6A-258D-5A52DEED0E0A}"/>
              </a:ext>
              <a:ext uri="{C183D7F6-B498-43B3-948B-1728B52AA6E4}">
                <adec:decorative xmlns:adec="http://schemas.microsoft.com/office/drawing/2017/decorative" val="1"/>
              </a:ext>
            </a:extLst>
          </p:cNvPr>
          <p:cNvGrpSpPr/>
          <p:nvPr/>
        </p:nvGrpSpPr>
        <p:grpSpPr>
          <a:xfrm>
            <a:off x="240949" y="2412657"/>
            <a:ext cx="5789172" cy="4152227"/>
            <a:chOff x="12204695" y="4825313"/>
            <a:chExt cx="11578344" cy="8304454"/>
          </a:xfrm>
        </p:grpSpPr>
        <p:grpSp>
          <p:nvGrpSpPr>
            <p:cNvPr id="12" name="Group 11">
              <a:extLst>
                <a:ext uri="{FF2B5EF4-FFF2-40B4-BE49-F238E27FC236}">
                  <a16:creationId xmlns:a16="http://schemas.microsoft.com/office/drawing/2014/main" id="{C1A88194-5B32-5EBF-090B-4AF3E9B9EB3E}"/>
                </a:ext>
              </a:extLst>
            </p:cNvPr>
            <p:cNvGrpSpPr/>
            <p:nvPr/>
          </p:nvGrpSpPr>
          <p:grpSpPr>
            <a:xfrm>
              <a:off x="12458606" y="7568068"/>
              <a:ext cx="11324433" cy="5561699"/>
              <a:chOff x="12458606" y="7568068"/>
              <a:chExt cx="11324433" cy="5561699"/>
            </a:xfrm>
          </p:grpSpPr>
          <p:sp>
            <p:nvSpPr>
              <p:cNvPr id="17" name="Freeform: Shape 16">
                <a:extLst>
                  <a:ext uri="{FF2B5EF4-FFF2-40B4-BE49-F238E27FC236}">
                    <a16:creationId xmlns:a16="http://schemas.microsoft.com/office/drawing/2014/main" id="{F7EA2460-57AF-954B-ACA2-8C87CC695EA1}"/>
                  </a:ext>
                </a:extLst>
              </p:cNvPr>
              <p:cNvSpPr/>
              <p:nvPr/>
            </p:nvSpPr>
            <p:spPr>
              <a:xfrm>
                <a:off x="19989195" y="7568068"/>
                <a:ext cx="2955937" cy="5561699"/>
              </a:xfrm>
              <a:custGeom>
                <a:avLst/>
                <a:gdLst>
                  <a:gd name="connsiteX0" fmla="*/ 0 w 3351626"/>
                  <a:gd name="connsiteY0" fmla="*/ 0 h 5561699"/>
                  <a:gd name="connsiteX1" fmla="*/ 3351626 w 3351626"/>
                  <a:gd name="connsiteY1" fmla="*/ 5561699 h 5561699"/>
                </a:gdLst>
                <a:ahLst/>
                <a:cxnLst>
                  <a:cxn ang="0">
                    <a:pos x="connsiteX0" y="connsiteY0"/>
                  </a:cxn>
                  <a:cxn ang="0">
                    <a:pos x="connsiteX1" y="connsiteY1"/>
                  </a:cxn>
                </a:cxnLst>
                <a:rect l="l" t="t" r="r" b="b"/>
                <a:pathLst>
                  <a:path w="3351626" h="5561699">
                    <a:moveTo>
                      <a:pt x="0" y="0"/>
                    </a:moveTo>
                    <a:cubicBezTo>
                      <a:pt x="0" y="1219003"/>
                      <a:pt x="3351626" y="3555424"/>
                      <a:pt x="3351626"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17AF53C8-85F1-26E8-A5E0-CDEF1E88BA68}"/>
                  </a:ext>
                </a:extLst>
              </p:cNvPr>
              <p:cNvSpPr/>
              <p:nvPr/>
            </p:nvSpPr>
            <p:spPr>
              <a:xfrm>
                <a:off x="17714565" y="7568068"/>
                <a:ext cx="3935621" cy="5561699"/>
              </a:xfrm>
              <a:custGeom>
                <a:avLst/>
                <a:gdLst>
                  <a:gd name="connsiteX0" fmla="*/ 0 w 4646572"/>
                  <a:gd name="connsiteY0" fmla="*/ 5561699 h 5561699"/>
                  <a:gd name="connsiteX1" fmla="*/ 4646573 w 4646572"/>
                  <a:gd name="connsiteY1" fmla="*/ 0 h 5561699"/>
                </a:gdLst>
                <a:ahLst/>
                <a:cxnLst>
                  <a:cxn ang="0">
                    <a:pos x="connsiteX0" y="connsiteY0"/>
                  </a:cxn>
                  <a:cxn ang="0">
                    <a:pos x="connsiteX1" y="connsiteY1"/>
                  </a:cxn>
                </a:cxnLst>
                <a:rect l="l" t="t" r="r" b="b"/>
                <a:pathLst>
                  <a:path w="4646572" h="5561699">
                    <a:moveTo>
                      <a:pt x="0" y="5561699"/>
                    </a:moveTo>
                    <a:cubicBezTo>
                      <a:pt x="0" y="4190321"/>
                      <a:pt x="4646573" y="1726920"/>
                      <a:pt x="4646573"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994DF4D3-9843-F8F9-BEAC-D0834AA0B98B}"/>
                  </a:ext>
                </a:extLst>
              </p:cNvPr>
              <p:cNvSpPr/>
              <p:nvPr/>
            </p:nvSpPr>
            <p:spPr>
              <a:xfrm>
                <a:off x="16800485" y="10183845"/>
                <a:ext cx="1142599" cy="2945922"/>
              </a:xfrm>
              <a:custGeom>
                <a:avLst/>
                <a:gdLst>
                  <a:gd name="connsiteX0" fmla="*/ 0 w 1142599"/>
                  <a:gd name="connsiteY0" fmla="*/ 2945923 h 2945922"/>
                  <a:gd name="connsiteX1" fmla="*/ 1142600 w 1142599"/>
                  <a:gd name="connsiteY1" fmla="*/ 0 h 2945922"/>
                </a:gdLst>
                <a:ahLst/>
                <a:cxnLst>
                  <a:cxn ang="0">
                    <a:pos x="connsiteX0" y="connsiteY0"/>
                  </a:cxn>
                  <a:cxn ang="0">
                    <a:pos x="connsiteX1" y="connsiteY1"/>
                  </a:cxn>
                </a:cxnLst>
                <a:rect l="l" t="t" r="r" b="b"/>
                <a:pathLst>
                  <a:path w="1142599" h="2945922">
                    <a:moveTo>
                      <a:pt x="0" y="2945923"/>
                    </a:moveTo>
                    <a:cubicBezTo>
                      <a:pt x="0" y="2175158"/>
                      <a:pt x="1142600" y="699656"/>
                      <a:pt x="11426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58D91791-D722-2B6C-518A-8EDBB5141E46}"/>
                  </a:ext>
                </a:extLst>
              </p:cNvPr>
              <p:cNvSpPr/>
              <p:nvPr/>
            </p:nvSpPr>
            <p:spPr>
              <a:xfrm>
                <a:off x="15378583" y="10183845"/>
                <a:ext cx="558604" cy="2945922"/>
              </a:xfrm>
              <a:custGeom>
                <a:avLst/>
                <a:gdLst>
                  <a:gd name="connsiteX0" fmla="*/ 558604 w 558604"/>
                  <a:gd name="connsiteY0" fmla="*/ 2945923 h 2945922"/>
                  <a:gd name="connsiteX1" fmla="*/ 0 w 558604"/>
                  <a:gd name="connsiteY1" fmla="*/ 0 h 2945922"/>
                </a:gdLst>
                <a:ahLst/>
                <a:cxnLst>
                  <a:cxn ang="0">
                    <a:pos x="connsiteX0" y="connsiteY0"/>
                  </a:cxn>
                  <a:cxn ang="0">
                    <a:pos x="connsiteX1" y="connsiteY1"/>
                  </a:cxn>
                </a:cxnLst>
                <a:rect l="l" t="t" r="r" b="b"/>
                <a:pathLst>
                  <a:path w="558604" h="2945922">
                    <a:moveTo>
                      <a:pt x="558604" y="2945923"/>
                    </a:moveTo>
                    <a:cubicBezTo>
                      <a:pt x="558604"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695BBAFF-EF82-5303-C47E-9BC6B06F6440}"/>
                  </a:ext>
                </a:extLst>
              </p:cNvPr>
              <p:cNvSpPr/>
              <p:nvPr/>
            </p:nvSpPr>
            <p:spPr>
              <a:xfrm>
                <a:off x="13575815"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D9A4471-235E-6B31-9E6C-63364B1FA9BB}"/>
                  </a:ext>
                </a:extLst>
              </p:cNvPr>
              <p:cNvSpPr/>
              <p:nvPr/>
            </p:nvSpPr>
            <p:spPr>
              <a:xfrm>
                <a:off x="12458606" y="10183845"/>
                <a:ext cx="2767630" cy="2945922"/>
              </a:xfrm>
              <a:custGeom>
                <a:avLst/>
                <a:gdLst>
                  <a:gd name="connsiteX0" fmla="*/ 0 w 2767630"/>
                  <a:gd name="connsiteY0" fmla="*/ 2945923 h 2945922"/>
                  <a:gd name="connsiteX1" fmla="*/ 2767631 w 2767630"/>
                  <a:gd name="connsiteY1" fmla="*/ 0 h 2945922"/>
                </a:gdLst>
                <a:ahLst/>
                <a:cxnLst>
                  <a:cxn ang="0">
                    <a:pos x="connsiteX0" y="connsiteY0"/>
                  </a:cxn>
                  <a:cxn ang="0">
                    <a:pos x="connsiteX1" y="connsiteY1"/>
                  </a:cxn>
                </a:cxnLst>
                <a:rect l="l" t="t" r="r" b="b"/>
                <a:pathLst>
                  <a:path w="2767630" h="2945922">
                    <a:moveTo>
                      <a:pt x="0" y="2945923"/>
                    </a:moveTo>
                    <a:cubicBezTo>
                      <a:pt x="0" y="2175158"/>
                      <a:pt x="2767631" y="699656"/>
                      <a:pt x="2767631"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B2E8C13C-72E6-347F-7068-3B5C296E0AD3}"/>
                  </a:ext>
                </a:extLst>
              </p:cNvPr>
              <p:cNvSpPr/>
              <p:nvPr/>
            </p:nvSpPr>
            <p:spPr>
              <a:xfrm>
                <a:off x="17130570" y="10183845"/>
                <a:ext cx="1142599" cy="2945922"/>
              </a:xfrm>
              <a:custGeom>
                <a:avLst/>
                <a:gdLst>
                  <a:gd name="connsiteX0" fmla="*/ 1142600 w 1142599"/>
                  <a:gd name="connsiteY0" fmla="*/ 2945923 h 2945922"/>
                  <a:gd name="connsiteX1" fmla="*/ 0 w 1142599"/>
                  <a:gd name="connsiteY1" fmla="*/ 0 h 2945922"/>
                </a:gdLst>
                <a:ahLst/>
                <a:cxnLst>
                  <a:cxn ang="0">
                    <a:pos x="connsiteX0" y="connsiteY0"/>
                  </a:cxn>
                  <a:cxn ang="0">
                    <a:pos x="connsiteX1" y="connsiteY1"/>
                  </a:cxn>
                </a:cxnLst>
                <a:rect l="l" t="t" r="r" b="b"/>
                <a:pathLst>
                  <a:path w="1142599" h="2945922">
                    <a:moveTo>
                      <a:pt x="1142600" y="2945923"/>
                    </a:moveTo>
                    <a:cubicBezTo>
                      <a:pt x="1142600"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A419D6AF-FA8F-2F34-2F06-C44DED3054BE}"/>
                  </a:ext>
                </a:extLst>
              </p:cNvPr>
              <p:cNvSpPr/>
              <p:nvPr/>
            </p:nvSpPr>
            <p:spPr>
              <a:xfrm>
                <a:off x="18806383" y="10183845"/>
                <a:ext cx="2428017" cy="2945922"/>
              </a:xfrm>
              <a:custGeom>
                <a:avLst/>
                <a:gdLst>
                  <a:gd name="connsiteX0" fmla="*/ 3859448 w 3859448"/>
                  <a:gd name="connsiteY0" fmla="*/ 2945923 h 2945922"/>
                  <a:gd name="connsiteX1" fmla="*/ 0 w 3859448"/>
                  <a:gd name="connsiteY1" fmla="*/ 0 h 2945922"/>
                </a:gdLst>
                <a:ahLst/>
                <a:cxnLst>
                  <a:cxn ang="0">
                    <a:pos x="connsiteX0" y="connsiteY0"/>
                  </a:cxn>
                  <a:cxn ang="0">
                    <a:pos x="connsiteX1" y="connsiteY1"/>
                  </a:cxn>
                </a:cxnLst>
                <a:rect l="l" t="t" r="r" b="b"/>
                <a:pathLst>
                  <a:path w="3859448" h="2945922">
                    <a:moveTo>
                      <a:pt x="3859448" y="2945923"/>
                    </a:moveTo>
                    <a:cubicBezTo>
                      <a:pt x="3859448"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417C2908-ECAB-A5AE-E1FE-57B99C07A69E}"/>
                  </a:ext>
                </a:extLst>
              </p:cNvPr>
              <p:cNvSpPr/>
              <p:nvPr/>
            </p:nvSpPr>
            <p:spPr>
              <a:xfrm>
                <a:off x="15607103" y="10183845"/>
                <a:ext cx="4265706" cy="2945922"/>
              </a:xfrm>
              <a:custGeom>
                <a:avLst/>
                <a:gdLst>
                  <a:gd name="connsiteX0" fmla="*/ 4265706 w 4265706"/>
                  <a:gd name="connsiteY0" fmla="*/ 2945923 h 2945922"/>
                  <a:gd name="connsiteX1" fmla="*/ 0 w 4265706"/>
                  <a:gd name="connsiteY1" fmla="*/ 0 h 2945922"/>
                </a:gdLst>
                <a:ahLst/>
                <a:cxnLst>
                  <a:cxn ang="0">
                    <a:pos x="connsiteX0" y="connsiteY0"/>
                  </a:cxn>
                  <a:cxn ang="0">
                    <a:pos x="connsiteX1" y="connsiteY1"/>
                  </a:cxn>
                </a:cxnLst>
                <a:rect l="l" t="t" r="r" b="b"/>
                <a:pathLst>
                  <a:path w="4265706" h="2945922">
                    <a:moveTo>
                      <a:pt x="4265706" y="2945923"/>
                    </a:moveTo>
                    <a:cubicBezTo>
                      <a:pt x="4265706" y="2175158"/>
                      <a:pt x="0" y="699656"/>
                      <a:pt x="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066D4E50-959D-FD74-057C-B619F31F308E}"/>
                  </a:ext>
                </a:extLst>
              </p:cNvPr>
              <p:cNvSpPr/>
              <p:nvPr/>
            </p:nvSpPr>
            <p:spPr>
              <a:xfrm>
                <a:off x="18679427" y="7568068"/>
                <a:ext cx="2411040" cy="5561699"/>
              </a:xfrm>
              <a:custGeom>
                <a:avLst/>
                <a:gdLst>
                  <a:gd name="connsiteX0" fmla="*/ 2361373 w 2361372"/>
                  <a:gd name="connsiteY0" fmla="*/ 0 h 5561699"/>
                  <a:gd name="connsiteX1" fmla="*/ 0 w 2361372"/>
                  <a:gd name="connsiteY1" fmla="*/ 5561699 h 5561699"/>
                </a:gdLst>
                <a:ahLst/>
                <a:cxnLst>
                  <a:cxn ang="0">
                    <a:pos x="connsiteX0" y="connsiteY0"/>
                  </a:cxn>
                  <a:cxn ang="0">
                    <a:pos x="connsiteX1" y="connsiteY1"/>
                  </a:cxn>
                </a:cxnLst>
                <a:rect l="l" t="t" r="r" b="b"/>
                <a:pathLst>
                  <a:path w="2361372" h="5561699">
                    <a:moveTo>
                      <a:pt x="2361373" y="0"/>
                    </a:moveTo>
                    <a:cubicBezTo>
                      <a:pt x="2361373" y="1219003"/>
                      <a:pt x="0" y="3326861"/>
                      <a:pt x="0" y="5561699"/>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C3860A2A-D9E0-1CD3-975E-B3EC5BE8FC19}"/>
                  </a:ext>
                </a:extLst>
              </p:cNvPr>
              <p:cNvSpPr/>
              <p:nvPr/>
            </p:nvSpPr>
            <p:spPr>
              <a:xfrm>
                <a:off x="21269320" y="7568068"/>
                <a:ext cx="2513719" cy="2920526"/>
              </a:xfrm>
              <a:custGeom>
                <a:avLst/>
                <a:gdLst>
                  <a:gd name="connsiteX0" fmla="*/ 0 w 2513719"/>
                  <a:gd name="connsiteY0" fmla="*/ 0 h 2920526"/>
                  <a:gd name="connsiteX1" fmla="*/ 2513720 w 2513719"/>
                  <a:gd name="connsiteY1" fmla="*/ 2920527 h 2920526"/>
                </a:gdLst>
                <a:ahLst/>
                <a:cxnLst>
                  <a:cxn ang="0">
                    <a:pos x="connsiteX0" y="connsiteY0"/>
                  </a:cxn>
                  <a:cxn ang="0">
                    <a:pos x="connsiteX1" y="connsiteY1"/>
                  </a:cxn>
                </a:cxnLst>
                <a:rect l="l" t="t" r="r" b="b"/>
                <a:pathLst>
                  <a:path w="2513719" h="2920526">
                    <a:moveTo>
                      <a:pt x="0" y="0"/>
                    </a:moveTo>
                    <a:cubicBezTo>
                      <a:pt x="0" y="1219003"/>
                      <a:pt x="2513720" y="1803108"/>
                      <a:pt x="2513720" y="2920527"/>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1F6A2762-C87D-9A74-BC01-BD2C0878A8DB}"/>
                </a:ext>
              </a:extLst>
            </p:cNvPr>
            <p:cNvGrpSpPr/>
            <p:nvPr/>
          </p:nvGrpSpPr>
          <p:grpSpPr>
            <a:xfrm>
              <a:off x="12204695" y="4825313"/>
              <a:ext cx="3427799" cy="5993429"/>
              <a:chOff x="12204695" y="4825313"/>
              <a:chExt cx="3427799" cy="5993429"/>
            </a:xfrm>
          </p:grpSpPr>
          <p:sp>
            <p:nvSpPr>
              <p:cNvPr id="14" name="Freeform: Shape 13">
                <a:extLst>
                  <a:ext uri="{FF2B5EF4-FFF2-40B4-BE49-F238E27FC236}">
                    <a16:creationId xmlns:a16="http://schemas.microsoft.com/office/drawing/2014/main" id="{1C1B9732-F7CC-405A-B1F2-F442C07A1938}"/>
                  </a:ext>
                </a:extLst>
              </p:cNvPr>
              <p:cNvSpPr/>
              <p:nvPr/>
            </p:nvSpPr>
            <p:spPr>
              <a:xfrm>
                <a:off x="12204695" y="4825313"/>
                <a:ext cx="3427799" cy="5993429"/>
              </a:xfrm>
              <a:custGeom>
                <a:avLst/>
                <a:gdLst>
                  <a:gd name="connsiteX0" fmla="*/ 0 w 3427799"/>
                  <a:gd name="connsiteY0" fmla="*/ 5993429 h 5993429"/>
                  <a:gd name="connsiteX1" fmla="*/ 3427800 w 3427799"/>
                  <a:gd name="connsiteY1" fmla="*/ 0 h 5993429"/>
                </a:gdLst>
                <a:ahLst/>
                <a:cxnLst>
                  <a:cxn ang="0">
                    <a:pos x="connsiteX0" y="connsiteY0"/>
                  </a:cxn>
                  <a:cxn ang="0">
                    <a:pos x="connsiteX1" y="connsiteY1"/>
                  </a:cxn>
                </a:cxnLst>
                <a:rect l="l" t="t" r="r" b="b"/>
                <a:pathLst>
                  <a:path w="3427799" h="5993429">
                    <a:moveTo>
                      <a:pt x="0" y="5993429"/>
                    </a:moveTo>
                    <a:cubicBezTo>
                      <a:pt x="0" y="4723635"/>
                      <a:pt x="3427800" y="2971319"/>
                      <a:pt x="3427800"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B7D0C4A-249A-DF82-9BCD-F1DCE6A106AE}"/>
                  </a:ext>
                </a:extLst>
              </p:cNvPr>
              <p:cNvSpPr/>
              <p:nvPr/>
            </p:nvSpPr>
            <p:spPr>
              <a:xfrm>
                <a:off x="12204695" y="4825313"/>
                <a:ext cx="2666066" cy="2666568"/>
              </a:xfrm>
              <a:custGeom>
                <a:avLst/>
                <a:gdLst>
                  <a:gd name="connsiteX0" fmla="*/ 0 w 2666066"/>
                  <a:gd name="connsiteY0" fmla="*/ 2666568 h 2666568"/>
                  <a:gd name="connsiteX1" fmla="*/ 2666066 w 2666066"/>
                  <a:gd name="connsiteY1" fmla="*/ 0 h 2666568"/>
                </a:gdLst>
                <a:ahLst/>
                <a:cxnLst>
                  <a:cxn ang="0">
                    <a:pos x="connsiteX0" y="connsiteY0"/>
                  </a:cxn>
                  <a:cxn ang="0">
                    <a:pos x="connsiteX1" y="connsiteY1"/>
                  </a:cxn>
                </a:cxnLst>
                <a:rect l="l" t="t" r="r" b="b"/>
                <a:pathLst>
                  <a:path w="2666066" h="2666568">
                    <a:moveTo>
                      <a:pt x="0" y="2666568"/>
                    </a:moveTo>
                    <a:cubicBezTo>
                      <a:pt x="0" y="1777712"/>
                      <a:pt x="2666066" y="939648"/>
                      <a:pt x="2666066"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E80BCA8-027B-D15E-8990-C1F01843FE36}"/>
                  </a:ext>
                </a:extLst>
              </p:cNvPr>
              <p:cNvSpPr/>
              <p:nvPr/>
            </p:nvSpPr>
            <p:spPr>
              <a:xfrm>
                <a:off x="12204695" y="4825313"/>
                <a:ext cx="2869195" cy="4647447"/>
              </a:xfrm>
              <a:custGeom>
                <a:avLst/>
                <a:gdLst>
                  <a:gd name="connsiteX0" fmla="*/ 0 w 2869195"/>
                  <a:gd name="connsiteY0" fmla="*/ 4647448 h 4647447"/>
                  <a:gd name="connsiteX1" fmla="*/ 2869195 w 2869195"/>
                  <a:gd name="connsiteY1" fmla="*/ 0 h 4647447"/>
                </a:gdLst>
                <a:ahLst/>
                <a:cxnLst>
                  <a:cxn ang="0">
                    <a:pos x="connsiteX0" y="connsiteY0"/>
                  </a:cxn>
                  <a:cxn ang="0">
                    <a:pos x="connsiteX1" y="connsiteY1"/>
                  </a:cxn>
                </a:cxnLst>
                <a:rect l="l" t="t" r="r" b="b"/>
                <a:pathLst>
                  <a:path w="2869195" h="4647447">
                    <a:moveTo>
                      <a:pt x="0" y="4647448"/>
                    </a:moveTo>
                    <a:cubicBezTo>
                      <a:pt x="0" y="3682404"/>
                      <a:pt x="2869195" y="2336422"/>
                      <a:pt x="2869195" y="0"/>
                    </a:cubicBezTo>
                  </a:path>
                </a:pathLst>
              </a:custGeom>
              <a:noFill/>
              <a:ln w="22225" cap="rnd">
                <a:gradFill flip="none" rotWithShape="1">
                  <a:gsLst>
                    <a:gs pos="12000">
                      <a:schemeClr val="tx1">
                        <a:lumMod val="75000"/>
                      </a:scheme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sp>
        <p:nvSpPr>
          <p:cNvPr id="28" name="Oval 27">
            <a:extLst>
              <a:ext uri="{FF2B5EF4-FFF2-40B4-BE49-F238E27FC236}">
                <a16:creationId xmlns:a16="http://schemas.microsoft.com/office/drawing/2014/main" id="{6AA4E2B3-E81F-7372-C39D-1BD4F873DAD9}"/>
              </a:ext>
              <a:ext uri="{C183D7F6-B498-43B3-948B-1728B52AA6E4}">
                <adec:decorative xmlns:adec="http://schemas.microsoft.com/office/drawing/2017/decorative" val="1"/>
              </a:ext>
            </a:extLst>
          </p:cNvPr>
          <p:cNvSpPr>
            <a:spLocks noChangeAspect="1"/>
          </p:cNvSpPr>
          <p:nvPr/>
        </p:nvSpPr>
        <p:spPr bwMode="auto">
          <a:xfrm>
            <a:off x="394919" y="1233442"/>
            <a:ext cx="53847" cy="53847"/>
          </a:xfrm>
          <a:prstGeom prst="ellipse">
            <a:avLst/>
          </a:prstGeom>
          <a:solidFill>
            <a:srgbClr val="737373"/>
          </a:solidFill>
          <a:ln>
            <a:no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9" name="Oval 28">
            <a:extLst>
              <a:ext uri="{FF2B5EF4-FFF2-40B4-BE49-F238E27FC236}">
                <a16:creationId xmlns:a16="http://schemas.microsoft.com/office/drawing/2014/main" id="{3FE820FA-C968-6645-B661-1F80D10AC0E2}"/>
              </a:ext>
              <a:ext uri="{C183D7F6-B498-43B3-948B-1728B52AA6E4}">
                <adec:decorative xmlns:adec="http://schemas.microsoft.com/office/drawing/2017/decorative" val="1"/>
              </a:ext>
            </a:extLst>
          </p:cNvPr>
          <p:cNvSpPr>
            <a:spLocks noChangeAspect="1"/>
          </p:cNvSpPr>
          <p:nvPr/>
        </p:nvSpPr>
        <p:spPr bwMode="auto">
          <a:xfrm>
            <a:off x="2967381" y="115584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0" name="Oval 29">
            <a:extLst>
              <a:ext uri="{FF2B5EF4-FFF2-40B4-BE49-F238E27FC236}">
                <a16:creationId xmlns:a16="http://schemas.microsoft.com/office/drawing/2014/main" id="{B8F6A155-A971-DD69-C4A7-E0F8B5DF4955}"/>
              </a:ext>
              <a:ext uri="{C183D7F6-B498-43B3-948B-1728B52AA6E4}">
                <adec:decorative xmlns:adec="http://schemas.microsoft.com/office/drawing/2017/decorative" val="1"/>
              </a:ext>
            </a:extLst>
          </p:cNvPr>
          <p:cNvSpPr>
            <a:spLocks noChangeAspect="1"/>
          </p:cNvSpPr>
          <p:nvPr/>
        </p:nvSpPr>
        <p:spPr bwMode="auto">
          <a:xfrm>
            <a:off x="3080675" y="7387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1" name="Oval 30">
            <a:extLst>
              <a:ext uri="{FF2B5EF4-FFF2-40B4-BE49-F238E27FC236}">
                <a16:creationId xmlns:a16="http://schemas.microsoft.com/office/drawing/2014/main" id="{5B9D321D-633A-9E2F-83FE-645F9E3DAF19}"/>
              </a:ext>
              <a:ext uri="{C183D7F6-B498-43B3-948B-1728B52AA6E4}">
                <adec:decorative xmlns:adec="http://schemas.microsoft.com/office/drawing/2017/decorative" val="1"/>
              </a:ext>
            </a:extLst>
          </p:cNvPr>
          <p:cNvSpPr>
            <a:spLocks noChangeAspect="1"/>
          </p:cNvSpPr>
          <p:nvPr/>
        </p:nvSpPr>
        <p:spPr bwMode="auto">
          <a:xfrm>
            <a:off x="4324623" y="52993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61014ACB-9393-1507-5128-2FB19ADD01EE}"/>
              </a:ext>
              <a:ext uri="{C183D7F6-B498-43B3-948B-1728B52AA6E4}">
                <adec:decorative xmlns:adec="http://schemas.microsoft.com/office/drawing/2017/decorative" val="1"/>
              </a:ext>
            </a:extLst>
          </p:cNvPr>
          <p:cNvSpPr>
            <a:spLocks noChangeAspect="1"/>
          </p:cNvSpPr>
          <p:nvPr/>
        </p:nvSpPr>
        <p:spPr bwMode="auto">
          <a:xfrm>
            <a:off x="3272567" y="2898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179A69A0-E213-F925-1B12-A04F4E3A4EFF}"/>
              </a:ext>
              <a:ext uri="{C183D7F6-B498-43B3-948B-1728B52AA6E4}">
                <adec:decorative xmlns:adec="http://schemas.microsoft.com/office/drawing/2017/decorative" val="1"/>
              </a:ext>
            </a:extLst>
          </p:cNvPr>
          <p:cNvSpPr>
            <a:spLocks noChangeAspect="1"/>
          </p:cNvSpPr>
          <p:nvPr/>
        </p:nvSpPr>
        <p:spPr bwMode="auto">
          <a:xfrm>
            <a:off x="5569383" y="699396"/>
            <a:ext cx="53847" cy="53847"/>
          </a:xfrm>
          <a:prstGeom prst="ellipse">
            <a:avLst/>
          </a:prstGeom>
          <a:solidFill>
            <a:srgbClr val="737373"/>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4" name="Oval 33">
            <a:extLst>
              <a:ext uri="{FF2B5EF4-FFF2-40B4-BE49-F238E27FC236}">
                <a16:creationId xmlns:a16="http://schemas.microsoft.com/office/drawing/2014/main" id="{69BE5399-548B-ED43-1965-CDEA02463FC4}"/>
              </a:ext>
              <a:ext uri="{C183D7F6-B498-43B3-948B-1728B52AA6E4}">
                <adec:decorative xmlns:adec="http://schemas.microsoft.com/office/drawing/2017/decorative" val="1"/>
              </a:ext>
            </a:extLst>
          </p:cNvPr>
          <p:cNvSpPr>
            <a:spLocks noChangeAspect="1"/>
          </p:cNvSpPr>
          <p:nvPr/>
        </p:nvSpPr>
        <p:spPr bwMode="auto">
          <a:xfrm>
            <a:off x="3480300" y="1708411"/>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5" name="Oval 34">
            <a:extLst>
              <a:ext uri="{FF2B5EF4-FFF2-40B4-BE49-F238E27FC236}">
                <a16:creationId xmlns:a16="http://schemas.microsoft.com/office/drawing/2014/main" id="{C59F0F26-45E4-E991-57E4-95444C342C98}"/>
              </a:ext>
              <a:ext uri="{C183D7F6-B498-43B3-948B-1728B52AA6E4}">
                <adec:decorative xmlns:adec="http://schemas.microsoft.com/office/drawing/2017/decorative" val="1"/>
              </a:ext>
            </a:extLst>
          </p:cNvPr>
          <p:cNvSpPr>
            <a:spLocks noChangeAspect="1"/>
          </p:cNvSpPr>
          <p:nvPr/>
        </p:nvSpPr>
        <p:spPr bwMode="auto">
          <a:xfrm>
            <a:off x="2072117" y="353074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6" name="Oval 35">
            <a:extLst>
              <a:ext uri="{FF2B5EF4-FFF2-40B4-BE49-F238E27FC236}">
                <a16:creationId xmlns:a16="http://schemas.microsoft.com/office/drawing/2014/main" id="{0B09D10A-D5D6-99AA-5465-10734C18A139}"/>
              </a:ext>
              <a:ext uri="{C183D7F6-B498-43B3-948B-1728B52AA6E4}">
                <adec:decorative xmlns:adec="http://schemas.microsoft.com/office/drawing/2017/decorative" val="1"/>
              </a:ext>
            </a:extLst>
          </p:cNvPr>
          <p:cNvSpPr>
            <a:spLocks noChangeAspect="1"/>
          </p:cNvSpPr>
          <p:nvPr/>
        </p:nvSpPr>
        <p:spPr bwMode="auto">
          <a:xfrm>
            <a:off x="2261069" y="282350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7" name="Oval 36">
            <a:extLst>
              <a:ext uri="{FF2B5EF4-FFF2-40B4-BE49-F238E27FC236}">
                <a16:creationId xmlns:a16="http://schemas.microsoft.com/office/drawing/2014/main" id="{3EB48191-7126-CDC7-8A64-FD3CB8B727BE}"/>
              </a:ext>
              <a:ext uri="{C183D7F6-B498-43B3-948B-1728B52AA6E4}">
                <adec:decorative xmlns:adec="http://schemas.microsoft.com/office/drawing/2017/decorative" val="1"/>
              </a:ext>
            </a:extLst>
          </p:cNvPr>
          <p:cNvSpPr>
            <a:spLocks noChangeAspect="1"/>
          </p:cNvSpPr>
          <p:nvPr/>
        </p:nvSpPr>
        <p:spPr bwMode="auto">
          <a:xfrm>
            <a:off x="1090733" y="3638526"/>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8" name="Oval 37">
            <a:extLst>
              <a:ext uri="{FF2B5EF4-FFF2-40B4-BE49-F238E27FC236}">
                <a16:creationId xmlns:a16="http://schemas.microsoft.com/office/drawing/2014/main" id="{49A86184-0F25-FC5C-F82E-EDF9C4B6F220}"/>
              </a:ext>
              <a:ext uri="{C183D7F6-B498-43B3-948B-1728B52AA6E4}">
                <adec:decorative xmlns:adec="http://schemas.microsoft.com/office/drawing/2017/decorative" val="1"/>
              </a:ext>
            </a:extLst>
          </p:cNvPr>
          <p:cNvSpPr>
            <a:spLocks noChangeAspect="1"/>
          </p:cNvSpPr>
          <p:nvPr/>
        </p:nvSpPr>
        <p:spPr bwMode="auto">
          <a:xfrm>
            <a:off x="1795095" y="4176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8545F31F-3A50-9199-6894-5F5AFFAB3541}"/>
              </a:ext>
              <a:ext uri="{C183D7F6-B498-43B3-948B-1728B52AA6E4}">
                <adec:decorative xmlns:adec="http://schemas.microsoft.com/office/drawing/2017/decorative" val="1"/>
              </a:ext>
            </a:extLst>
          </p:cNvPr>
          <p:cNvSpPr>
            <a:spLocks noChangeAspect="1"/>
          </p:cNvSpPr>
          <p:nvPr/>
        </p:nvSpPr>
        <p:spPr bwMode="auto">
          <a:xfrm>
            <a:off x="1434470" y="103518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0" name="Oval 39">
            <a:extLst>
              <a:ext uri="{FF2B5EF4-FFF2-40B4-BE49-F238E27FC236}">
                <a16:creationId xmlns:a16="http://schemas.microsoft.com/office/drawing/2014/main" id="{86691DD4-DEBB-05C8-960F-9F9B8C852286}"/>
              </a:ext>
              <a:ext uri="{C183D7F6-B498-43B3-948B-1728B52AA6E4}">
                <adec:decorative xmlns:adec="http://schemas.microsoft.com/office/drawing/2017/decorative" val="1"/>
              </a:ext>
            </a:extLst>
          </p:cNvPr>
          <p:cNvSpPr>
            <a:spLocks noChangeAspect="1"/>
          </p:cNvSpPr>
          <p:nvPr/>
        </p:nvSpPr>
        <p:spPr bwMode="auto">
          <a:xfrm>
            <a:off x="2195939" y="170264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F8186CC4-E13D-1D4B-D307-30AC01550CE2}"/>
              </a:ext>
              <a:ext uri="{C183D7F6-B498-43B3-948B-1728B52AA6E4}">
                <adec:decorative xmlns:adec="http://schemas.microsoft.com/office/drawing/2017/decorative" val="1"/>
              </a:ext>
            </a:extLst>
          </p:cNvPr>
          <p:cNvSpPr>
            <a:spLocks noChangeAspect="1"/>
          </p:cNvSpPr>
          <p:nvPr/>
        </p:nvSpPr>
        <p:spPr bwMode="auto">
          <a:xfrm>
            <a:off x="2422180" y="116462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2" name="Oval 41">
            <a:extLst>
              <a:ext uri="{FF2B5EF4-FFF2-40B4-BE49-F238E27FC236}">
                <a16:creationId xmlns:a16="http://schemas.microsoft.com/office/drawing/2014/main" id="{72FAEDA8-BA7B-4070-3B3D-CA90E35846F0}"/>
              </a:ext>
              <a:ext uri="{C183D7F6-B498-43B3-948B-1728B52AA6E4}">
                <adec:decorative xmlns:adec="http://schemas.microsoft.com/office/drawing/2017/decorative" val="1"/>
              </a:ext>
            </a:extLst>
          </p:cNvPr>
          <p:cNvSpPr>
            <a:spLocks noChangeAspect="1"/>
          </p:cNvSpPr>
          <p:nvPr/>
        </p:nvSpPr>
        <p:spPr bwMode="auto">
          <a:xfrm>
            <a:off x="2546217" y="65196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3" name="Oval 42">
            <a:extLst>
              <a:ext uri="{FF2B5EF4-FFF2-40B4-BE49-F238E27FC236}">
                <a16:creationId xmlns:a16="http://schemas.microsoft.com/office/drawing/2014/main" id="{17C96F8E-18D7-C72F-F312-FF820D09558C}"/>
              </a:ext>
              <a:ext uri="{C183D7F6-B498-43B3-948B-1728B52AA6E4}">
                <adec:decorative xmlns:adec="http://schemas.microsoft.com/office/drawing/2017/decorative" val="1"/>
              </a:ext>
            </a:extLst>
          </p:cNvPr>
          <p:cNvSpPr>
            <a:spLocks noChangeAspect="1"/>
          </p:cNvSpPr>
          <p:nvPr/>
        </p:nvSpPr>
        <p:spPr bwMode="auto">
          <a:xfrm>
            <a:off x="1689322" y="418702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4" name="Oval 43">
            <a:extLst>
              <a:ext uri="{FF2B5EF4-FFF2-40B4-BE49-F238E27FC236}">
                <a16:creationId xmlns:a16="http://schemas.microsoft.com/office/drawing/2014/main" id="{E4D9FA68-6434-221E-96D3-1C4327D46730}"/>
              </a:ext>
              <a:ext uri="{C183D7F6-B498-43B3-948B-1728B52AA6E4}">
                <adec:decorative xmlns:adec="http://schemas.microsoft.com/office/drawing/2017/decorative" val="1"/>
              </a:ext>
            </a:extLst>
          </p:cNvPr>
          <p:cNvSpPr>
            <a:spLocks noChangeAspect="1"/>
          </p:cNvSpPr>
          <p:nvPr/>
        </p:nvSpPr>
        <p:spPr bwMode="auto">
          <a:xfrm>
            <a:off x="5629920" y="23114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Oval 44">
            <a:extLst>
              <a:ext uri="{FF2B5EF4-FFF2-40B4-BE49-F238E27FC236}">
                <a16:creationId xmlns:a16="http://schemas.microsoft.com/office/drawing/2014/main" id="{017793C8-EB5B-EEB6-8FAA-C8C9CC509534}"/>
              </a:ext>
              <a:ext uri="{C183D7F6-B498-43B3-948B-1728B52AA6E4}">
                <adec:decorative xmlns:adec="http://schemas.microsoft.com/office/drawing/2017/decorative" val="1"/>
              </a:ext>
            </a:extLst>
          </p:cNvPr>
          <p:cNvSpPr>
            <a:spLocks noChangeAspect="1"/>
          </p:cNvSpPr>
          <p:nvPr/>
        </p:nvSpPr>
        <p:spPr bwMode="auto">
          <a:xfrm>
            <a:off x="4382831" y="21999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6" name="Oval 45">
            <a:extLst>
              <a:ext uri="{FF2B5EF4-FFF2-40B4-BE49-F238E27FC236}">
                <a16:creationId xmlns:a16="http://schemas.microsoft.com/office/drawing/2014/main" id="{4CAD372D-320B-5521-2FDC-06132A8B8B03}"/>
              </a:ext>
              <a:ext uri="{C183D7F6-B498-43B3-948B-1728B52AA6E4}">
                <adec:decorative xmlns:adec="http://schemas.microsoft.com/office/drawing/2017/decorative" val="1"/>
              </a:ext>
            </a:extLst>
          </p:cNvPr>
          <p:cNvSpPr>
            <a:spLocks noChangeAspect="1"/>
          </p:cNvSpPr>
          <p:nvPr/>
        </p:nvSpPr>
        <p:spPr bwMode="auto">
          <a:xfrm>
            <a:off x="1741020" y="256828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7" name="Oval 46">
            <a:extLst>
              <a:ext uri="{FF2B5EF4-FFF2-40B4-BE49-F238E27FC236}">
                <a16:creationId xmlns:a16="http://schemas.microsoft.com/office/drawing/2014/main" id="{89DFAFB6-3E54-B543-A72D-EB8312138DBF}"/>
              </a:ext>
              <a:ext uri="{C183D7F6-B498-43B3-948B-1728B52AA6E4}">
                <adec:decorative xmlns:adec="http://schemas.microsoft.com/office/drawing/2017/decorative" val="1"/>
              </a:ext>
            </a:extLst>
          </p:cNvPr>
          <p:cNvSpPr>
            <a:spLocks noChangeAspect="1"/>
          </p:cNvSpPr>
          <p:nvPr/>
        </p:nvSpPr>
        <p:spPr bwMode="auto">
          <a:xfrm>
            <a:off x="4977900" y="243571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8" name="Oval 47">
            <a:extLst>
              <a:ext uri="{FF2B5EF4-FFF2-40B4-BE49-F238E27FC236}">
                <a16:creationId xmlns:a16="http://schemas.microsoft.com/office/drawing/2014/main" id="{0910DF09-59BC-97FB-1E9D-1FE2D93CAAB3}"/>
              </a:ext>
              <a:ext uri="{C183D7F6-B498-43B3-948B-1728B52AA6E4}">
                <adec:decorative xmlns:adec="http://schemas.microsoft.com/office/drawing/2017/decorative" val="1"/>
              </a:ext>
            </a:extLst>
          </p:cNvPr>
          <p:cNvSpPr>
            <a:spLocks noChangeAspect="1"/>
          </p:cNvSpPr>
          <p:nvPr/>
        </p:nvSpPr>
        <p:spPr bwMode="auto">
          <a:xfrm>
            <a:off x="2523340" y="3053002"/>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Oval 48">
            <a:extLst>
              <a:ext uri="{FF2B5EF4-FFF2-40B4-BE49-F238E27FC236}">
                <a16:creationId xmlns:a16="http://schemas.microsoft.com/office/drawing/2014/main" id="{D4021204-AED5-7D69-6FBA-9F16A9E0E550}"/>
              </a:ext>
              <a:ext uri="{C183D7F6-B498-43B3-948B-1728B52AA6E4}">
                <adec:decorative xmlns:adec="http://schemas.microsoft.com/office/drawing/2017/decorative" val="1"/>
              </a:ext>
            </a:extLst>
          </p:cNvPr>
          <p:cNvSpPr>
            <a:spLocks noChangeAspect="1"/>
          </p:cNvSpPr>
          <p:nvPr/>
        </p:nvSpPr>
        <p:spPr bwMode="auto">
          <a:xfrm>
            <a:off x="1187610" y="148744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0" name="Oval 49">
            <a:extLst>
              <a:ext uri="{FF2B5EF4-FFF2-40B4-BE49-F238E27FC236}">
                <a16:creationId xmlns:a16="http://schemas.microsoft.com/office/drawing/2014/main" id="{BD92746F-AAF5-0B14-0951-3E0BAE396746}"/>
              </a:ext>
              <a:ext uri="{C183D7F6-B498-43B3-948B-1728B52AA6E4}">
                <adec:decorative xmlns:adec="http://schemas.microsoft.com/office/drawing/2017/decorative" val="1"/>
              </a:ext>
            </a:extLst>
          </p:cNvPr>
          <p:cNvSpPr>
            <a:spLocks noChangeAspect="1"/>
          </p:cNvSpPr>
          <p:nvPr/>
        </p:nvSpPr>
        <p:spPr bwMode="auto">
          <a:xfrm>
            <a:off x="3069177" y="41343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1" name="Oval 50">
            <a:extLst>
              <a:ext uri="{FF2B5EF4-FFF2-40B4-BE49-F238E27FC236}">
                <a16:creationId xmlns:a16="http://schemas.microsoft.com/office/drawing/2014/main" id="{CEDF046A-AD1A-5144-DC33-7A0815B7D982}"/>
              </a:ext>
              <a:ext uri="{C183D7F6-B498-43B3-948B-1728B52AA6E4}">
                <adec:decorative xmlns:adec="http://schemas.microsoft.com/office/drawing/2017/decorative" val="1"/>
              </a:ext>
            </a:extLst>
          </p:cNvPr>
          <p:cNvSpPr>
            <a:spLocks noChangeAspect="1"/>
          </p:cNvSpPr>
          <p:nvPr/>
        </p:nvSpPr>
        <p:spPr bwMode="auto">
          <a:xfrm>
            <a:off x="3188324" y="262379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2" name="Oval 51">
            <a:extLst>
              <a:ext uri="{FF2B5EF4-FFF2-40B4-BE49-F238E27FC236}">
                <a16:creationId xmlns:a16="http://schemas.microsoft.com/office/drawing/2014/main" id="{4381459E-DA42-5C59-4AEB-2F88958072E0}"/>
              </a:ext>
              <a:ext uri="{C183D7F6-B498-43B3-948B-1728B52AA6E4}">
                <adec:decorative xmlns:adec="http://schemas.microsoft.com/office/drawing/2017/decorative" val="1"/>
              </a:ext>
            </a:extLst>
          </p:cNvPr>
          <p:cNvSpPr>
            <a:spLocks noChangeAspect="1"/>
          </p:cNvSpPr>
          <p:nvPr/>
        </p:nvSpPr>
        <p:spPr bwMode="auto">
          <a:xfrm>
            <a:off x="955753" y="477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3" name="Oval 52">
            <a:extLst>
              <a:ext uri="{FF2B5EF4-FFF2-40B4-BE49-F238E27FC236}">
                <a16:creationId xmlns:a16="http://schemas.microsoft.com/office/drawing/2014/main" id="{353B1D6E-9870-4E6D-1F87-AACC8AF8339E}"/>
              </a:ext>
              <a:ext uri="{C183D7F6-B498-43B3-948B-1728B52AA6E4}">
                <adec:decorative xmlns:adec="http://schemas.microsoft.com/office/drawing/2017/decorative" val="1"/>
              </a:ext>
            </a:extLst>
          </p:cNvPr>
          <p:cNvSpPr>
            <a:spLocks noChangeAspect="1"/>
          </p:cNvSpPr>
          <p:nvPr/>
        </p:nvSpPr>
        <p:spPr bwMode="auto">
          <a:xfrm>
            <a:off x="4153796" y="478449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4" name="Oval 53">
            <a:extLst>
              <a:ext uri="{FF2B5EF4-FFF2-40B4-BE49-F238E27FC236}">
                <a16:creationId xmlns:a16="http://schemas.microsoft.com/office/drawing/2014/main" id="{5314EE25-1E3E-DD8A-69F5-ACB360C18A03}"/>
              </a:ext>
              <a:ext uri="{C183D7F6-B498-43B3-948B-1728B52AA6E4}">
                <adec:decorative xmlns:adec="http://schemas.microsoft.com/office/drawing/2017/decorative" val="1"/>
              </a:ext>
            </a:extLst>
          </p:cNvPr>
          <p:cNvSpPr>
            <a:spLocks noChangeAspect="1"/>
          </p:cNvSpPr>
          <p:nvPr/>
        </p:nvSpPr>
        <p:spPr bwMode="auto">
          <a:xfrm>
            <a:off x="4207943" y="408352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5" name="Oval 54">
            <a:extLst>
              <a:ext uri="{FF2B5EF4-FFF2-40B4-BE49-F238E27FC236}">
                <a16:creationId xmlns:a16="http://schemas.microsoft.com/office/drawing/2014/main" id="{6734556C-B816-81E1-B5FF-11EB0E81D828}"/>
              </a:ext>
              <a:ext uri="{C183D7F6-B498-43B3-948B-1728B52AA6E4}">
                <adec:decorative xmlns:adec="http://schemas.microsoft.com/office/drawing/2017/decorative" val="1"/>
              </a:ext>
            </a:extLst>
          </p:cNvPr>
          <p:cNvSpPr>
            <a:spLocks noChangeAspect="1"/>
          </p:cNvSpPr>
          <p:nvPr/>
        </p:nvSpPr>
        <p:spPr bwMode="auto">
          <a:xfrm>
            <a:off x="3621753" y="40873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6" name="Oval 55">
            <a:extLst>
              <a:ext uri="{FF2B5EF4-FFF2-40B4-BE49-F238E27FC236}">
                <a16:creationId xmlns:a16="http://schemas.microsoft.com/office/drawing/2014/main" id="{A7B733BF-510B-CC9C-2CB6-531C7EB5B0DC}"/>
              </a:ext>
              <a:ext uri="{C183D7F6-B498-43B3-948B-1728B52AA6E4}">
                <adec:decorative xmlns:adec="http://schemas.microsoft.com/office/drawing/2017/decorative" val="1"/>
              </a:ext>
            </a:extLst>
          </p:cNvPr>
          <p:cNvSpPr>
            <a:spLocks noChangeAspect="1"/>
          </p:cNvSpPr>
          <p:nvPr/>
        </p:nvSpPr>
        <p:spPr bwMode="auto">
          <a:xfrm>
            <a:off x="4633393" y="445817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7" name="Oval 56">
            <a:extLst>
              <a:ext uri="{FF2B5EF4-FFF2-40B4-BE49-F238E27FC236}">
                <a16:creationId xmlns:a16="http://schemas.microsoft.com/office/drawing/2014/main" id="{B6BF3BD0-7D9E-99A8-29D2-9C40157CF9FC}"/>
              </a:ext>
              <a:ext uri="{C183D7F6-B498-43B3-948B-1728B52AA6E4}">
                <adec:decorative xmlns:adec="http://schemas.microsoft.com/office/drawing/2017/decorative" val="1"/>
              </a:ext>
            </a:extLst>
          </p:cNvPr>
          <p:cNvSpPr>
            <a:spLocks noChangeAspect="1"/>
          </p:cNvSpPr>
          <p:nvPr/>
        </p:nvSpPr>
        <p:spPr bwMode="auto">
          <a:xfrm>
            <a:off x="5712893" y="475979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3A3DC01C-3865-D10D-A043-E9A0AEA6EEBD}"/>
              </a:ext>
              <a:ext uri="{C183D7F6-B498-43B3-948B-1728B52AA6E4}">
                <adec:decorative xmlns:adec="http://schemas.microsoft.com/office/drawing/2017/decorative" val="1"/>
              </a:ext>
            </a:extLst>
          </p:cNvPr>
          <p:cNvSpPr>
            <a:spLocks noChangeAspect="1"/>
          </p:cNvSpPr>
          <p:nvPr/>
        </p:nvSpPr>
        <p:spPr bwMode="auto">
          <a:xfrm>
            <a:off x="2075739" y="64383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9" name="Oval 58">
            <a:extLst>
              <a:ext uri="{FF2B5EF4-FFF2-40B4-BE49-F238E27FC236}">
                <a16:creationId xmlns:a16="http://schemas.microsoft.com/office/drawing/2014/main" id="{9FD67081-5852-40FC-2E16-D1F8362E9457}"/>
              </a:ext>
              <a:ext uri="{C183D7F6-B498-43B3-948B-1728B52AA6E4}">
                <adec:decorative xmlns:adec="http://schemas.microsoft.com/office/drawing/2017/decorative" val="1"/>
              </a:ext>
            </a:extLst>
          </p:cNvPr>
          <p:cNvSpPr>
            <a:spLocks noChangeAspect="1"/>
          </p:cNvSpPr>
          <p:nvPr/>
        </p:nvSpPr>
        <p:spPr bwMode="auto">
          <a:xfrm>
            <a:off x="1066480" y="623924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0" name="Oval 59">
            <a:extLst>
              <a:ext uri="{FF2B5EF4-FFF2-40B4-BE49-F238E27FC236}">
                <a16:creationId xmlns:a16="http://schemas.microsoft.com/office/drawing/2014/main" id="{B2AA070F-77B5-E180-0E61-4973134D3703}"/>
              </a:ext>
              <a:ext uri="{C183D7F6-B498-43B3-948B-1728B52AA6E4}">
                <adec:decorative xmlns:adec="http://schemas.microsoft.com/office/drawing/2017/decorative" val="1"/>
              </a:ext>
            </a:extLst>
          </p:cNvPr>
          <p:cNvSpPr>
            <a:spLocks noChangeAspect="1"/>
          </p:cNvSpPr>
          <p:nvPr/>
        </p:nvSpPr>
        <p:spPr bwMode="auto">
          <a:xfrm>
            <a:off x="2686685" y="5643975"/>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1" name="Oval 60">
            <a:extLst>
              <a:ext uri="{FF2B5EF4-FFF2-40B4-BE49-F238E27FC236}">
                <a16:creationId xmlns:a16="http://schemas.microsoft.com/office/drawing/2014/main" id="{5A1C578F-FEDA-7CBA-3D72-C15517F75500}"/>
              </a:ext>
              <a:ext uri="{C183D7F6-B498-43B3-948B-1728B52AA6E4}">
                <adec:decorative xmlns:adec="http://schemas.microsoft.com/office/drawing/2017/decorative" val="1"/>
              </a:ext>
            </a:extLst>
          </p:cNvPr>
          <p:cNvSpPr>
            <a:spLocks noChangeAspect="1"/>
          </p:cNvSpPr>
          <p:nvPr/>
        </p:nvSpPr>
        <p:spPr bwMode="auto">
          <a:xfrm>
            <a:off x="1032888" y="424031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2" name="Oval 61">
            <a:extLst>
              <a:ext uri="{FF2B5EF4-FFF2-40B4-BE49-F238E27FC236}">
                <a16:creationId xmlns:a16="http://schemas.microsoft.com/office/drawing/2014/main" id="{F9839B92-E195-8B4E-8E9F-0430B307C2F8}"/>
              </a:ext>
              <a:ext uri="{C183D7F6-B498-43B3-948B-1728B52AA6E4}">
                <adec:decorative xmlns:adec="http://schemas.microsoft.com/office/drawing/2017/decorative" val="1"/>
              </a:ext>
            </a:extLst>
          </p:cNvPr>
          <p:cNvSpPr>
            <a:spLocks noChangeAspect="1"/>
          </p:cNvSpPr>
          <p:nvPr/>
        </p:nvSpPr>
        <p:spPr bwMode="auto">
          <a:xfrm>
            <a:off x="4112554" y="5785307"/>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3" name="Oval 62">
            <a:extLst>
              <a:ext uri="{FF2B5EF4-FFF2-40B4-BE49-F238E27FC236}">
                <a16:creationId xmlns:a16="http://schemas.microsoft.com/office/drawing/2014/main" id="{7C5975F2-0572-8993-C13A-19D543A6754A}"/>
              </a:ext>
              <a:ext uri="{C183D7F6-B498-43B3-948B-1728B52AA6E4}">
                <adec:decorative xmlns:adec="http://schemas.microsoft.com/office/drawing/2017/decorative" val="1"/>
              </a:ext>
            </a:extLst>
          </p:cNvPr>
          <p:cNvSpPr>
            <a:spLocks noChangeAspect="1"/>
          </p:cNvSpPr>
          <p:nvPr/>
        </p:nvSpPr>
        <p:spPr bwMode="auto">
          <a:xfrm>
            <a:off x="2696448" y="5991778"/>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4" name="Oval 63">
            <a:extLst>
              <a:ext uri="{FF2B5EF4-FFF2-40B4-BE49-F238E27FC236}">
                <a16:creationId xmlns:a16="http://schemas.microsoft.com/office/drawing/2014/main" id="{E72B2CE7-6AD4-1244-CF9A-662CE8332462}"/>
              </a:ext>
              <a:ext uri="{C183D7F6-B498-43B3-948B-1728B52AA6E4}">
                <adec:decorative xmlns:adec="http://schemas.microsoft.com/office/drawing/2017/decorative" val="1"/>
              </a:ext>
            </a:extLst>
          </p:cNvPr>
          <p:cNvSpPr>
            <a:spLocks noChangeAspect="1"/>
          </p:cNvSpPr>
          <p:nvPr/>
        </p:nvSpPr>
        <p:spPr bwMode="auto">
          <a:xfrm>
            <a:off x="3175045" y="6060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5" name="Oval 64">
            <a:extLst>
              <a:ext uri="{FF2B5EF4-FFF2-40B4-BE49-F238E27FC236}">
                <a16:creationId xmlns:a16="http://schemas.microsoft.com/office/drawing/2014/main" id="{E561AEC6-3DDC-88CC-2A22-4E5806238146}"/>
              </a:ext>
              <a:ext uri="{C183D7F6-B498-43B3-948B-1728B52AA6E4}">
                <adec:decorative xmlns:adec="http://schemas.microsoft.com/office/drawing/2017/decorative" val="1"/>
              </a:ext>
            </a:extLst>
          </p:cNvPr>
          <p:cNvSpPr>
            <a:spLocks noChangeAspect="1"/>
          </p:cNvSpPr>
          <p:nvPr/>
        </p:nvSpPr>
        <p:spPr bwMode="auto">
          <a:xfrm>
            <a:off x="3482466" y="5696250"/>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6" name="Oval 65">
            <a:extLst>
              <a:ext uri="{FF2B5EF4-FFF2-40B4-BE49-F238E27FC236}">
                <a16:creationId xmlns:a16="http://schemas.microsoft.com/office/drawing/2014/main" id="{5C6DEE0F-06DA-472D-E8E4-09952F1FA9C0}"/>
              </a:ext>
              <a:ext uri="{C183D7F6-B498-43B3-948B-1728B52AA6E4}">
                <adec:decorative xmlns:adec="http://schemas.microsoft.com/office/drawing/2017/decorative" val="1"/>
              </a:ext>
            </a:extLst>
          </p:cNvPr>
          <p:cNvSpPr>
            <a:spLocks noChangeAspect="1"/>
          </p:cNvSpPr>
          <p:nvPr/>
        </p:nvSpPr>
        <p:spPr bwMode="auto">
          <a:xfrm>
            <a:off x="3050834" y="524957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67" name="Oval 66">
            <a:extLst>
              <a:ext uri="{FF2B5EF4-FFF2-40B4-BE49-F238E27FC236}">
                <a16:creationId xmlns:a16="http://schemas.microsoft.com/office/drawing/2014/main" id="{2E985B94-B0D2-87EF-20ED-64867D3CD074}"/>
              </a:ext>
              <a:ext uri="{C183D7F6-B498-43B3-948B-1728B52AA6E4}">
                <adec:decorative xmlns:adec="http://schemas.microsoft.com/office/drawing/2017/decorative" val="1"/>
              </a:ext>
            </a:extLst>
          </p:cNvPr>
          <p:cNvSpPr>
            <a:spLocks noChangeAspect="1"/>
          </p:cNvSpPr>
          <p:nvPr/>
        </p:nvSpPr>
        <p:spPr bwMode="auto">
          <a:xfrm>
            <a:off x="1973874" y="518734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68" name="Group 67">
            <a:extLst>
              <a:ext uri="{FF2B5EF4-FFF2-40B4-BE49-F238E27FC236}">
                <a16:creationId xmlns:a16="http://schemas.microsoft.com/office/drawing/2014/main" id="{55ADA571-2999-C224-769A-DEC93B14CC17}"/>
              </a:ext>
              <a:ext uri="{C183D7F6-B498-43B3-948B-1728B52AA6E4}">
                <adec:decorative xmlns:adec="http://schemas.microsoft.com/office/drawing/2017/decorative" val="1"/>
              </a:ext>
            </a:extLst>
          </p:cNvPr>
          <p:cNvGrpSpPr/>
          <p:nvPr/>
        </p:nvGrpSpPr>
        <p:grpSpPr>
          <a:xfrm>
            <a:off x="329818" y="292100"/>
            <a:ext cx="4037187" cy="4273809"/>
            <a:chOff x="12382433" y="584199"/>
            <a:chExt cx="8074373" cy="8547617"/>
          </a:xfrm>
        </p:grpSpPr>
        <p:sp>
          <p:nvSpPr>
            <p:cNvPr id="69" name="Freeform: Shape 68">
              <a:extLst>
                <a:ext uri="{FF2B5EF4-FFF2-40B4-BE49-F238E27FC236}">
                  <a16:creationId xmlns:a16="http://schemas.microsoft.com/office/drawing/2014/main" id="{85CBC6C4-6260-9A81-1181-DC4B0913E128}"/>
                </a:ext>
              </a:extLst>
            </p:cNvPr>
            <p:cNvSpPr/>
            <p:nvPr/>
          </p:nvSpPr>
          <p:spPr>
            <a:xfrm>
              <a:off x="12382433" y="584199"/>
              <a:ext cx="3250061" cy="8547617"/>
            </a:xfrm>
            <a:custGeom>
              <a:avLst/>
              <a:gdLst>
                <a:gd name="connsiteX0" fmla="*/ 3250062 w 3250061"/>
                <a:gd name="connsiteY0" fmla="*/ 8036782 h 8036782"/>
                <a:gd name="connsiteX1" fmla="*/ 0 w 3250061"/>
                <a:gd name="connsiteY1" fmla="*/ 0 h 8036782"/>
              </a:gdLst>
              <a:ahLst/>
              <a:cxnLst>
                <a:cxn ang="0">
                  <a:pos x="connsiteX0" y="connsiteY0"/>
                </a:cxn>
                <a:cxn ang="0">
                  <a:pos x="connsiteX1" y="connsiteY1"/>
                </a:cxn>
              </a:cxnLst>
              <a:rect l="l" t="t" r="r" b="b"/>
              <a:pathLst>
                <a:path w="3250061" h="8036782">
                  <a:moveTo>
                    <a:pt x="3250062" y="8036782"/>
                  </a:moveTo>
                  <a:cubicBezTo>
                    <a:pt x="3250062" y="5993429"/>
                    <a:pt x="0" y="462205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706CAA74-17F7-8F70-2C9E-00FBD14B0715}"/>
                </a:ext>
              </a:extLst>
            </p:cNvPr>
            <p:cNvSpPr/>
            <p:nvPr/>
          </p:nvSpPr>
          <p:spPr>
            <a:xfrm>
              <a:off x="14531455" y="4825313"/>
              <a:ext cx="2753999" cy="4306502"/>
            </a:xfrm>
            <a:custGeom>
              <a:avLst/>
              <a:gdLst>
                <a:gd name="connsiteX0" fmla="*/ 3201819 w 3201818"/>
                <a:gd name="connsiteY0" fmla="*/ 3795669 h 3795669"/>
                <a:gd name="connsiteX1" fmla="*/ 0 w 3201818"/>
                <a:gd name="connsiteY1" fmla="*/ 0 h 3795669"/>
              </a:gdLst>
              <a:ahLst/>
              <a:cxnLst>
                <a:cxn ang="0">
                  <a:pos x="connsiteX0" y="connsiteY0"/>
                </a:cxn>
                <a:cxn ang="0">
                  <a:pos x="connsiteX1" y="connsiteY1"/>
                </a:cxn>
              </a:cxnLst>
              <a:rect l="l" t="t" r="r" b="b"/>
              <a:pathLst>
                <a:path w="3201818" h="3795669">
                  <a:moveTo>
                    <a:pt x="3201819" y="3795669"/>
                  </a:moveTo>
                  <a:cubicBezTo>
                    <a:pt x="3201819" y="3123694"/>
                    <a:pt x="0" y="939648"/>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BAEA69DB-0B4C-3445-049A-9EA9FF439953}"/>
                </a:ext>
              </a:extLst>
            </p:cNvPr>
            <p:cNvSpPr/>
            <p:nvPr/>
          </p:nvSpPr>
          <p:spPr>
            <a:xfrm>
              <a:off x="17508512" y="7568068"/>
              <a:ext cx="1603948" cy="1563747"/>
            </a:xfrm>
            <a:custGeom>
              <a:avLst/>
              <a:gdLst>
                <a:gd name="connsiteX0" fmla="*/ 787124 w 787124"/>
                <a:gd name="connsiteY0" fmla="*/ 0 h 1052913"/>
                <a:gd name="connsiteX1" fmla="*/ 0 w 787124"/>
                <a:gd name="connsiteY1" fmla="*/ 1052913 h 1052913"/>
              </a:gdLst>
              <a:ahLst/>
              <a:cxnLst>
                <a:cxn ang="0">
                  <a:pos x="connsiteX0" y="connsiteY0"/>
                </a:cxn>
                <a:cxn ang="0">
                  <a:pos x="connsiteX1" y="connsiteY1"/>
                </a:cxn>
              </a:cxnLst>
              <a:rect l="l" t="t" r="r" b="b"/>
              <a:pathLst>
                <a:path w="787124" h="1052913">
                  <a:moveTo>
                    <a:pt x="787124" y="0"/>
                  </a:moveTo>
                  <a:cubicBezTo>
                    <a:pt x="787124" y="507918"/>
                    <a:pt x="0" y="68568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F6494C65-DD37-EF60-84F8-924374B5A87E}"/>
                </a:ext>
              </a:extLst>
            </p:cNvPr>
            <p:cNvSpPr/>
            <p:nvPr/>
          </p:nvSpPr>
          <p:spPr>
            <a:xfrm>
              <a:off x="16511353" y="7568068"/>
              <a:ext cx="3843888" cy="1563747"/>
            </a:xfrm>
            <a:custGeom>
              <a:avLst/>
              <a:gdLst>
                <a:gd name="connsiteX0" fmla="*/ 1675813 w 1675813"/>
                <a:gd name="connsiteY0" fmla="*/ 0 h 1052913"/>
                <a:gd name="connsiteX1" fmla="*/ 0 w 1675813"/>
                <a:gd name="connsiteY1" fmla="*/ 1052913 h 1052913"/>
              </a:gdLst>
              <a:ahLst/>
              <a:cxnLst>
                <a:cxn ang="0">
                  <a:pos x="connsiteX0" y="connsiteY0"/>
                </a:cxn>
                <a:cxn ang="0">
                  <a:pos x="connsiteX1" y="connsiteY1"/>
                </a:cxn>
              </a:cxnLst>
              <a:rect l="l" t="t" r="r" b="b"/>
              <a:pathLst>
                <a:path w="1675813" h="1052913">
                  <a:moveTo>
                    <a:pt x="1675813" y="0"/>
                  </a:moveTo>
                  <a:cubicBezTo>
                    <a:pt x="1675813" y="317449"/>
                    <a:pt x="0" y="459919"/>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EC54E31-C0FC-499C-1F18-FD235C870722}"/>
                </a:ext>
              </a:extLst>
            </p:cNvPr>
            <p:cNvSpPr/>
            <p:nvPr/>
          </p:nvSpPr>
          <p:spPr>
            <a:xfrm>
              <a:off x="18048157" y="7568068"/>
              <a:ext cx="1670647" cy="1563747"/>
            </a:xfrm>
            <a:custGeom>
              <a:avLst/>
              <a:gdLst>
                <a:gd name="connsiteX0" fmla="*/ 710951 w 710951"/>
                <a:gd name="connsiteY0" fmla="*/ 0 h 1052913"/>
                <a:gd name="connsiteX1" fmla="*/ 0 w 710951"/>
                <a:gd name="connsiteY1" fmla="*/ 1052913 h 1052913"/>
              </a:gdLst>
              <a:ahLst/>
              <a:cxnLst>
                <a:cxn ang="0">
                  <a:pos x="connsiteX0" y="connsiteY0"/>
                </a:cxn>
                <a:cxn ang="0">
                  <a:pos x="connsiteX1" y="connsiteY1"/>
                </a:cxn>
              </a:cxnLst>
              <a:rect l="l" t="t" r="r" b="b"/>
              <a:pathLst>
                <a:path w="710951" h="1052913">
                  <a:moveTo>
                    <a:pt x="710951" y="0"/>
                  </a:moveTo>
                  <a:cubicBezTo>
                    <a:pt x="710951" y="502076"/>
                    <a:pt x="0" y="434523"/>
                    <a:pt x="0" y="1052913"/>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F205E6B5-DD75-3449-427F-00D08A17E27D}"/>
                </a:ext>
              </a:extLst>
            </p:cNvPr>
            <p:cNvSpPr/>
            <p:nvPr/>
          </p:nvSpPr>
          <p:spPr>
            <a:xfrm>
              <a:off x="15200846" y="4825313"/>
              <a:ext cx="2142684" cy="4306502"/>
            </a:xfrm>
            <a:custGeom>
              <a:avLst/>
              <a:gdLst>
                <a:gd name="connsiteX0" fmla="*/ 0 w 2894586"/>
                <a:gd name="connsiteY0" fmla="*/ 0 h 3795669"/>
                <a:gd name="connsiteX1" fmla="*/ 2894586 w 2894586"/>
                <a:gd name="connsiteY1" fmla="*/ 3795669 h 3795669"/>
              </a:gdLst>
              <a:ahLst/>
              <a:cxnLst>
                <a:cxn ang="0">
                  <a:pos x="connsiteX0" y="connsiteY0"/>
                </a:cxn>
                <a:cxn ang="0">
                  <a:pos x="connsiteX1" y="connsiteY1"/>
                </a:cxn>
              </a:cxnLst>
              <a:rect l="l" t="t" r="r" b="b"/>
              <a:pathLst>
                <a:path w="2894586" h="3795669">
                  <a:moveTo>
                    <a:pt x="0" y="0"/>
                  </a:moveTo>
                  <a:cubicBezTo>
                    <a:pt x="0" y="1015835"/>
                    <a:pt x="2894586" y="2742756"/>
                    <a:pt x="2894586" y="3795669"/>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6FEC3397-670A-1A94-19ED-5E880E5EC743}"/>
                </a:ext>
              </a:extLst>
            </p:cNvPr>
            <p:cNvSpPr/>
            <p:nvPr/>
          </p:nvSpPr>
          <p:spPr>
            <a:xfrm>
              <a:off x="15723114" y="584200"/>
              <a:ext cx="4733692" cy="8547616"/>
            </a:xfrm>
            <a:custGeom>
              <a:avLst/>
              <a:gdLst>
                <a:gd name="connsiteX0" fmla="*/ 0 w 4113359"/>
                <a:gd name="connsiteY0" fmla="*/ 8036782 h 8036782"/>
                <a:gd name="connsiteX1" fmla="*/ 4113359 w 4113359"/>
                <a:gd name="connsiteY1" fmla="*/ 0 h 8036782"/>
              </a:gdLst>
              <a:ahLst/>
              <a:cxnLst>
                <a:cxn ang="0">
                  <a:pos x="connsiteX0" y="connsiteY0"/>
                </a:cxn>
                <a:cxn ang="0">
                  <a:pos x="connsiteX1" y="connsiteY1"/>
                </a:cxn>
              </a:cxnLst>
              <a:rect l="l" t="t" r="r" b="b"/>
              <a:pathLst>
                <a:path w="4113359" h="8036782">
                  <a:moveTo>
                    <a:pt x="0" y="8036782"/>
                  </a:moveTo>
                  <a:cubicBezTo>
                    <a:pt x="0" y="6552139"/>
                    <a:pt x="4113359" y="2768152"/>
                    <a:pt x="411335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AB834DBD-62E4-057E-DA3E-B06F8D0B1525}"/>
                </a:ext>
              </a:extLst>
            </p:cNvPr>
            <p:cNvSpPr/>
            <p:nvPr/>
          </p:nvSpPr>
          <p:spPr>
            <a:xfrm>
              <a:off x="16140317" y="4825313"/>
              <a:ext cx="952165" cy="4306503"/>
            </a:xfrm>
            <a:custGeom>
              <a:avLst/>
              <a:gdLst>
                <a:gd name="connsiteX0" fmla="*/ 0 w 1574248"/>
                <a:gd name="connsiteY0" fmla="*/ 3795669 h 3795669"/>
                <a:gd name="connsiteX1" fmla="*/ 1574249 w 1574248"/>
                <a:gd name="connsiteY1" fmla="*/ 0 h 3795669"/>
              </a:gdLst>
              <a:ahLst/>
              <a:cxnLst>
                <a:cxn ang="0">
                  <a:pos x="connsiteX0" y="connsiteY0"/>
                </a:cxn>
                <a:cxn ang="0">
                  <a:pos x="connsiteX1" y="connsiteY1"/>
                </a:cxn>
              </a:cxnLst>
              <a:rect l="l" t="t" r="r" b="b"/>
              <a:pathLst>
                <a:path w="1574248" h="3795669">
                  <a:moveTo>
                    <a:pt x="0" y="3795669"/>
                  </a:moveTo>
                  <a:cubicBezTo>
                    <a:pt x="0" y="2564985"/>
                    <a:pt x="1574249" y="863460"/>
                    <a:pt x="1574249"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D6972C8-FDA5-D6D5-BF12-261660EC948E}"/>
                </a:ext>
              </a:extLst>
            </p:cNvPr>
            <p:cNvSpPr/>
            <p:nvPr/>
          </p:nvSpPr>
          <p:spPr>
            <a:xfrm>
              <a:off x="15096996" y="4825313"/>
              <a:ext cx="1424187" cy="4306503"/>
            </a:xfrm>
            <a:custGeom>
              <a:avLst/>
              <a:gdLst>
                <a:gd name="connsiteX0" fmla="*/ 0 w 1424187"/>
                <a:gd name="connsiteY0" fmla="*/ 3795669 h 3795669"/>
                <a:gd name="connsiteX1" fmla="*/ 1424187 w 1424187"/>
                <a:gd name="connsiteY1" fmla="*/ 0 h 3795669"/>
              </a:gdLst>
              <a:ahLst/>
              <a:cxnLst>
                <a:cxn ang="0">
                  <a:pos x="connsiteX0" y="connsiteY0"/>
                </a:cxn>
                <a:cxn ang="0">
                  <a:pos x="connsiteX1" y="connsiteY1"/>
                </a:cxn>
              </a:cxnLst>
              <a:rect l="l" t="t" r="r" b="b"/>
              <a:pathLst>
                <a:path w="1424187" h="3795669">
                  <a:moveTo>
                    <a:pt x="0" y="3795669"/>
                  </a:moveTo>
                  <a:cubicBezTo>
                    <a:pt x="0" y="2082463"/>
                    <a:pt x="1424187" y="939648"/>
                    <a:pt x="142418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8" name="Rectangle: Rounded Corners 77">
            <a:extLst>
              <a:ext uri="{FF2B5EF4-FFF2-40B4-BE49-F238E27FC236}">
                <a16:creationId xmlns:a16="http://schemas.microsoft.com/office/drawing/2014/main" id="{156BEFCF-7559-D000-89B4-C2F1FDD81D66}"/>
              </a:ext>
              <a:ext uri="{C183D7F6-B498-43B3-948B-1728B52AA6E4}">
                <adec:decorative xmlns:adec="http://schemas.microsoft.com/office/drawing/2017/decorative" val="1"/>
              </a:ext>
            </a:extLst>
          </p:cNvPr>
          <p:cNvSpPr/>
          <p:nvPr/>
        </p:nvSpPr>
        <p:spPr bwMode="auto">
          <a:xfrm>
            <a:off x="724670" y="1427243"/>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79" name="TextBox 78">
            <a:extLst>
              <a:ext uri="{FF2B5EF4-FFF2-40B4-BE49-F238E27FC236}">
                <a16:creationId xmlns:a16="http://schemas.microsoft.com/office/drawing/2014/main" id="{44C35CE5-CEDE-9FE2-7C17-D769704E1135}"/>
              </a:ext>
              <a:ext uri="{C183D7F6-B498-43B3-948B-1728B52AA6E4}">
                <adec:decorative xmlns:adec="http://schemas.microsoft.com/office/drawing/2017/decorative" val="1"/>
              </a:ext>
            </a:extLst>
          </p:cNvPr>
          <p:cNvSpPr txBox="1"/>
          <p:nvPr/>
        </p:nvSpPr>
        <p:spPr>
          <a:xfrm>
            <a:off x="1292562" y="1996710"/>
            <a:ext cx="1390732"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 &amp; AI</a:t>
            </a:r>
          </a:p>
        </p:txBody>
      </p:sp>
      <p:sp>
        <p:nvSpPr>
          <p:cNvPr id="80" name="Rectangle: Rounded Corners 79">
            <a:extLst>
              <a:ext uri="{FF2B5EF4-FFF2-40B4-BE49-F238E27FC236}">
                <a16:creationId xmlns:a16="http://schemas.microsoft.com/office/drawing/2014/main" id="{D1D48C68-6DC5-AD7D-6848-B234278B2050}"/>
              </a:ext>
              <a:ext uri="{C183D7F6-B498-43B3-948B-1728B52AA6E4}">
                <adec:decorative xmlns:adec="http://schemas.microsoft.com/office/drawing/2017/decorative" val="1"/>
              </a:ext>
            </a:extLst>
          </p:cNvPr>
          <p:cNvSpPr/>
          <p:nvPr/>
        </p:nvSpPr>
        <p:spPr bwMode="auto">
          <a:xfrm>
            <a:off x="2984486" y="2895178"/>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3</a:t>
            </a:r>
          </a:p>
        </p:txBody>
      </p:sp>
      <p:sp>
        <p:nvSpPr>
          <p:cNvPr id="81" name="TextBox 80">
            <a:extLst>
              <a:ext uri="{FF2B5EF4-FFF2-40B4-BE49-F238E27FC236}">
                <a16:creationId xmlns:a16="http://schemas.microsoft.com/office/drawing/2014/main" id="{E098C57C-294A-9775-F1CA-44505803CBB9}"/>
              </a:ext>
              <a:ext uri="{C183D7F6-B498-43B3-948B-1728B52AA6E4}">
                <adec:decorative xmlns:adec="http://schemas.microsoft.com/office/drawing/2017/decorative" val="1"/>
              </a:ext>
            </a:extLst>
          </p:cNvPr>
          <p:cNvSpPr txBox="1"/>
          <p:nvPr/>
        </p:nvSpPr>
        <p:spPr>
          <a:xfrm>
            <a:off x="3272542" y="3408896"/>
            <a:ext cx="1946507"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Data governance</a:t>
            </a:r>
          </a:p>
        </p:txBody>
      </p:sp>
      <p:sp>
        <p:nvSpPr>
          <p:cNvPr id="82" name="Rectangle: Rounded Corners 81">
            <a:extLst>
              <a:ext uri="{FF2B5EF4-FFF2-40B4-BE49-F238E27FC236}">
                <a16:creationId xmlns:a16="http://schemas.microsoft.com/office/drawing/2014/main" id="{2621F702-4445-D672-977D-1AB9D4022A43}"/>
              </a:ext>
              <a:ext uri="{C183D7F6-B498-43B3-948B-1728B52AA6E4}">
                <adec:decorative xmlns:adec="http://schemas.microsoft.com/office/drawing/2017/decorative" val="1"/>
              </a:ext>
            </a:extLst>
          </p:cNvPr>
          <p:cNvSpPr/>
          <p:nvPr/>
        </p:nvSpPr>
        <p:spPr bwMode="auto">
          <a:xfrm>
            <a:off x="1352685" y="405868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83" name="TextBox 82">
            <a:extLst>
              <a:ext uri="{FF2B5EF4-FFF2-40B4-BE49-F238E27FC236}">
                <a16:creationId xmlns:a16="http://schemas.microsoft.com/office/drawing/2014/main" id="{90C6EA86-B826-93BB-D92D-B433AF5DC777}"/>
              </a:ext>
              <a:ext uri="{C183D7F6-B498-43B3-948B-1728B52AA6E4}">
                <adec:decorative xmlns:adec="http://schemas.microsoft.com/office/drawing/2017/decorative" val="1"/>
              </a:ext>
            </a:extLst>
          </p:cNvPr>
          <p:cNvSpPr txBox="1"/>
          <p:nvPr/>
        </p:nvSpPr>
        <p:spPr>
          <a:xfrm>
            <a:off x="1492544" y="4580000"/>
            <a:ext cx="216639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nvGrpSpPr>
          <p:cNvPr id="84" name="Group 83">
            <a:extLst>
              <a:ext uri="{FF2B5EF4-FFF2-40B4-BE49-F238E27FC236}">
                <a16:creationId xmlns:a16="http://schemas.microsoft.com/office/drawing/2014/main" id="{55E5D831-0304-54F1-A6BD-C2532501B494}"/>
              </a:ext>
              <a:ext uri="{C183D7F6-B498-43B3-948B-1728B52AA6E4}">
                <adec:decorative xmlns:adec="http://schemas.microsoft.com/office/drawing/2017/decorative" val="1"/>
              </a:ext>
            </a:extLst>
          </p:cNvPr>
          <p:cNvGrpSpPr/>
          <p:nvPr/>
        </p:nvGrpSpPr>
        <p:grpSpPr>
          <a:xfrm>
            <a:off x="2119890" y="292100"/>
            <a:ext cx="3910231" cy="2960659"/>
            <a:chOff x="15962578" y="584200"/>
            <a:chExt cx="7820462" cy="5921318"/>
          </a:xfrm>
        </p:grpSpPr>
        <p:sp>
          <p:nvSpPr>
            <p:cNvPr id="85" name="Freeform: Shape 84">
              <a:extLst>
                <a:ext uri="{FF2B5EF4-FFF2-40B4-BE49-F238E27FC236}">
                  <a16:creationId xmlns:a16="http://schemas.microsoft.com/office/drawing/2014/main" id="{CB266589-3905-9715-ABD0-7D64FBB69384}"/>
                </a:ext>
              </a:extLst>
            </p:cNvPr>
            <p:cNvSpPr/>
            <p:nvPr/>
          </p:nvSpPr>
          <p:spPr>
            <a:xfrm>
              <a:off x="20939236" y="3606310"/>
              <a:ext cx="2843804" cy="2899204"/>
            </a:xfrm>
            <a:custGeom>
              <a:avLst/>
              <a:gdLst>
                <a:gd name="connsiteX0" fmla="*/ 0 w 2843804"/>
                <a:gd name="connsiteY0" fmla="*/ 2361818 h 2361817"/>
                <a:gd name="connsiteX1" fmla="*/ 2843804 w 2843804"/>
                <a:gd name="connsiteY1" fmla="*/ 0 h 2361817"/>
              </a:gdLst>
              <a:ahLst/>
              <a:cxnLst>
                <a:cxn ang="0">
                  <a:pos x="connsiteX0" y="connsiteY0"/>
                </a:cxn>
                <a:cxn ang="0">
                  <a:pos x="connsiteX1" y="connsiteY1"/>
                </a:cxn>
              </a:cxnLst>
              <a:rect l="l" t="t" r="r" b="b"/>
              <a:pathLst>
                <a:path w="2843804" h="2361817">
                  <a:moveTo>
                    <a:pt x="0" y="2361818"/>
                  </a:moveTo>
                  <a:cubicBezTo>
                    <a:pt x="0" y="1092023"/>
                    <a:pt x="2843804" y="1193607"/>
                    <a:pt x="2843804"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53546865-9482-15B5-4D46-68E18DC796D1}"/>
                </a:ext>
              </a:extLst>
            </p:cNvPr>
            <p:cNvSpPr/>
            <p:nvPr/>
          </p:nvSpPr>
          <p:spPr>
            <a:xfrm>
              <a:off x="20380631" y="2412702"/>
              <a:ext cx="3402409" cy="4092811"/>
            </a:xfrm>
            <a:custGeom>
              <a:avLst/>
              <a:gdLst>
                <a:gd name="connsiteX0" fmla="*/ 0 w 3326235"/>
                <a:gd name="connsiteY0" fmla="*/ 3555424 h 3555424"/>
                <a:gd name="connsiteX1" fmla="*/ 3326235 w 3326235"/>
                <a:gd name="connsiteY1" fmla="*/ 0 h 3555424"/>
              </a:gdLst>
              <a:ahLst/>
              <a:cxnLst>
                <a:cxn ang="0">
                  <a:pos x="connsiteX0" y="connsiteY0"/>
                </a:cxn>
                <a:cxn ang="0">
                  <a:pos x="connsiteX1" y="connsiteY1"/>
                </a:cxn>
              </a:cxnLst>
              <a:rect l="l" t="t" r="r" b="b"/>
              <a:pathLst>
                <a:path w="3326235" h="3555424">
                  <a:moveTo>
                    <a:pt x="0" y="3555424"/>
                  </a:moveTo>
                  <a:cubicBezTo>
                    <a:pt x="0" y="2285630"/>
                    <a:pt x="3326235" y="1777712"/>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DCE4BC94-681E-5704-FD53-93884DD71E5C}"/>
                </a:ext>
              </a:extLst>
            </p:cNvPr>
            <p:cNvSpPr/>
            <p:nvPr/>
          </p:nvSpPr>
          <p:spPr>
            <a:xfrm>
              <a:off x="16800485" y="584200"/>
              <a:ext cx="4747471" cy="5921316"/>
            </a:xfrm>
            <a:custGeom>
              <a:avLst/>
              <a:gdLst>
                <a:gd name="connsiteX0" fmla="*/ 5459088 w 5459088"/>
                <a:gd name="connsiteY0" fmla="*/ 5383928 h 5383927"/>
                <a:gd name="connsiteX1" fmla="*/ 0 w 5459088"/>
                <a:gd name="connsiteY1" fmla="*/ 0 h 5383927"/>
              </a:gdLst>
              <a:ahLst/>
              <a:cxnLst>
                <a:cxn ang="0">
                  <a:pos x="connsiteX0" y="connsiteY0"/>
                </a:cxn>
                <a:cxn ang="0">
                  <a:pos x="connsiteX1" y="connsiteY1"/>
                </a:cxn>
              </a:cxnLst>
              <a:rect l="l" t="t" r="r" b="b"/>
              <a:pathLst>
                <a:path w="5459088" h="5383927">
                  <a:moveTo>
                    <a:pt x="5459088" y="5383928"/>
                  </a:moveTo>
                  <a:cubicBezTo>
                    <a:pt x="5459088" y="4571260"/>
                    <a:pt x="0" y="1650733"/>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BD2CD9C6-29FD-23BB-D1D8-6CE98CE183BA}"/>
                </a:ext>
              </a:extLst>
            </p:cNvPr>
            <p:cNvSpPr/>
            <p:nvPr/>
          </p:nvSpPr>
          <p:spPr>
            <a:xfrm>
              <a:off x="18831774" y="584200"/>
              <a:ext cx="2818412" cy="5921318"/>
            </a:xfrm>
            <a:custGeom>
              <a:avLst/>
              <a:gdLst>
                <a:gd name="connsiteX0" fmla="*/ 2818413 w 2818412"/>
                <a:gd name="connsiteY0" fmla="*/ 5383928 h 5383927"/>
                <a:gd name="connsiteX1" fmla="*/ 0 w 2818412"/>
                <a:gd name="connsiteY1" fmla="*/ 0 h 5383927"/>
              </a:gdLst>
              <a:ahLst/>
              <a:cxnLst>
                <a:cxn ang="0">
                  <a:pos x="connsiteX0" y="connsiteY0"/>
                </a:cxn>
                <a:cxn ang="0">
                  <a:pos x="connsiteX1" y="connsiteY1"/>
                </a:cxn>
              </a:cxnLst>
              <a:rect l="l" t="t" r="r" b="b"/>
              <a:pathLst>
                <a:path w="2818412" h="5383927">
                  <a:moveTo>
                    <a:pt x="2818413" y="5383928"/>
                  </a:moveTo>
                  <a:cubicBezTo>
                    <a:pt x="2818413" y="3377653"/>
                    <a:pt x="0" y="1676129"/>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89" name="Group 88">
              <a:extLst>
                <a:ext uri="{FF2B5EF4-FFF2-40B4-BE49-F238E27FC236}">
                  <a16:creationId xmlns:a16="http://schemas.microsoft.com/office/drawing/2014/main" id="{CF7BE1A8-B5F3-02FD-3E15-A92A8AEEE011}"/>
                </a:ext>
              </a:extLst>
            </p:cNvPr>
            <p:cNvGrpSpPr/>
            <p:nvPr/>
          </p:nvGrpSpPr>
          <p:grpSpPr>
            <a:xfrm>
              <a:off x="15962578" y="584200"/>
              <a:ext cx="7211075" cy="5921313"/>
              <a:chOff x="15962578" y="584200"/>
              <a:chExt cx="7211075" cy="5921313"/>
            </a:xfrm>
          </p:grpSpPr>
          <p:sp>
            <p:nvSpPr>
              <p:cNvPr id="90" name="Freeform: Shape 89">
                <a:extLst>
                  <a:ext uri="{FF2B5EF4-FFF2-40B4-BE49-F238E27FC236}">
                    <a16:creationId xmlns:a16="http://schemas.microsoft.com/office/drawing/2014/main" id="{2E8C663E-43A7-FE63-65C4-2452D0837743}"/>
                  </a:ext>
                </a:extLst>
              </p:cNvPr>
              <p:cNvSpPr/>
              <p:nvPr/>
            </p:nvSpPr>
            <p:spPr>
              <a:xfrm>
                <a:off x="15962578" y="4825313"/>
                <a:ext cx="3471897" cy="1680200"/>
              </a:xfrm>
              <a:custGeom>
                <a:avLst/>
                <a:gdLst>
                  <a:gd name="connsiteX0" fmla="*/ 2666066 w 2666066"/>
                  <a:gd name="connsiteY0" fmla="*/ 1142815 h 1142814"/>
                  <a:gd name="connsiteX1" fmla="*/ 0 w 2666066"/>
                  <a:gd name="connsiteY1" fmla="*/ 0 h 1142814"/>
                </a:gdLst>
                <a:ahLst/>
                <a:cxnLst>
                  <a:cxn ang="0">
                    <a:pos x="connsiteX0" y="connsiteY0"/>
                  </a:cxn>
                  <a:cxn ang="0">
                    <a:pos x="connsiteX1" y="connsiteY1"/>
                  </a:cxn>
                </a:cxnLst>
                <a:rect l="l" t="t" r="r" b="b"/>
                <a:pathLst>
                  <a:path w="2666066" h="1142814">
                    <a:moveTo>
                      <a:pt x="2666066" y="1142815"/>
                    </a:moveTo>
                    <a:cubicBezTo>
                      <a:pt x="2666066" y="676800"/>
                      <a:pt x="0" y="457126"/>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CA1335E7-9110-895C-A66F-C63F31890C19}"/>
                  </a:ext>
                </a:extLst>
              </p:cNvPr>
              <p:cNvSpPr/>
              <p:nvPr/>
            </p:nvSpPr>
            <p:spPr>
              <a:xfrm>
                <a:off x="16698921" y="4825313"/>
                <a:ext cx="3503972" cy="1680200"/>
              </a:xfrm>
              <a:custGeom>
                <a:avLst/>
                <a:gdLst>
                  <a:gd name="connsiteX0" fmla="*/ 3046933 w 3046932"/>
                  <a:gd name="connsiteY0" fmla="*/ 1142815 h 1142814"/>
                  <a:gd name="connsiteX1" fmla="*/ 0 w 3046932"/>
                  <a:gd name="connsiteY1" fmla="*/ 0 h 1142814"/>
                </a:gdLst>
                <a:ahLst/>
                <a:cxnLst>
                  <a:cxn ang="0">
                    <a:pos x="connsiteX0" y="connsiteY0"/>
                  </a:cxn>
                  <a:cxn ang="0">
                    <a:pos x="connsiteX1" y="connsiteY1"/>
                  </a:cxn>
                </a:cxnLst>
                <a:rect l="l" t="t" r="r" b="b"/>
                <a:pathLst>
                  <a:path w="3046932" h="1142814">
                    <a:moveTo>
                      <a:pt x="3046933" y="1142815"/>
                    </a:moveTo>
                    <a:cubicBezTo>
                      <a:pt x="3046933" y="711085"/>
                      <a:pt x="0" y="355542"/>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501641DE-47AE-E4C2-07C1-CE5BD6C7D6DC}"/>
                  </a:ext>
                </a:extLst>
              </p:cNvPr>
              <p:cNvSpPr/>
              <p:nvPr/>
            </p:nvSpPr>
            <p:spPr>
              <a:xfrm>
                <a:off x="19618964" y="584200"/>
                <a:ext cx="3554689" cy="5921313"/>
              </a:xfrm>
              <a:custGeom>
                <a:avLst/>
                <a:gdLst>
                  <a:gd name="connsiteX0" fmla="*/ 0 w 4291097"/>
                  <a:gd name="connsiteY0" fmla="*/ 5383928 h 5383927"/>
                  <a:gd name="connsiteX1" fmla="*/ 4291097 w 4291097"/>
                  <a:gd name="connsiteY1" fmla="*/ 0 h 5383927"/>
                </a:gdLst>
                <a:ahLst/>
                <a:cxnLst>
                  <a:cxn ang="0">
                    <a:pos x="connsiteX0" y="connsiteY0"/>
                  </a:cxn>
                  <a:cxn ang="0">
                    <a:pos x="connsiteX1" y="connsiteY1"/>
                  </a:cxn>
                </a:cxnLst>
                <a:rect l="l" t="t" r="r" b="b"/>
                <a:pathLst>
                  <a:path w="4291097" h="5383927">
                    <a:moveTo>
                      <a:pt x="0" y="5383928"/>
                    </a:moveTo>
                    <a:cubicBezTo>
                      <a:pt x="0" y="3631612"/>
                      <a:pt x="4291097" y="1422170"/>
                      <a:pt x="4291097"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93" name="Group 92">
            <a:extLst>
              <a:ext uri="{FF2B5EF4-FFF2-40B4-BE49-F238E27FC236}">
                <a16:creationId xmlns:a16="http://schemas.microsoft.com/office/drawing/2014/main" id="{FC23F39C-DF2B-7CAE-767A-A36880A24304}"/>
              </a:ext>
              <a:ext uri="{C183D7F6-B498-43B3-948B-1728B52AA6E4}">
                <adec:decorative xmlns:adec="http://schemas.microsoft.com/office/drawing/2017/decorative" val="1"/>
              </a:ext>
            </a:extLst>
          </p:cNvPr>
          <p:cNvGrpSpPr/>
          <p:nvPr/>
        </p:nvGrpSpPr>
        <p:grpSpPr>
          <a:xfrm>
            <a:off x="697989" y="292100"/>
            <a:ext cx="3478582" cy="1599264"/>
            <a:chOff x="13118775" y="584200"/>
            <a:chExt cx="6957163" cy="2641172"/>
          </a:xfrm>
        </p:grpSpPr>
        <p:sp>
          <p:nvSpPr>
            <p:cNvPr id="94" name="Freeform: Shape 93">
              <a:extLst>
                <a:ext uri="{FF2B5EF4-FFF2-40B4-BE49-F238E27FC236}">
                  <a16:creationId xmlns:a16="http://schemas.microsoft.com/office/drawing/2014/main" id="{84DDA647-6828-4B4A-02B8-364EA42DCEFD}"/>
                </a:ext>
              </a:extLst>
            </p:cNvPr>
            <p:cNvSpPr/>
            <p:nvPr/>
          </p:nvSpPr>
          <p:spPr>
            <a:xfrm>
              <a:off x="13829726" y="584200"/>
              <a:ext cx="2107461" cy="2641172"/>
            </a:xfrm>
            <a:custGeom>
              <a:avLst/>
              <a:gdLst>
                <a:gd name="connsiteX0" fmla="*/ 0 w 2107461"/>
                <a:gd name="connsiteY0" fmla="*/ 2641172 h 2641172"/>
                <a:gd name="connsiteX1" fmla="*/ 2107462 w 2107461"/>
                <a:gd name="connsiteY1" fmla="*/ 0 h 2641172"/>
              </a:gdLst>
              <a:ahLst/>
              <a:cxnLst>
                <a:cxn ang="0">
                  <a:pos x="connsiteX0" y="connsiteY0"/>
                </a:cxn>
                <a:cxn ang="0">
                  <a:pos x="connsiteX1" y="connsiteY1"/>
                </a:cxn>
              </a:cxnLst>
              <a:rect l="l" t="t" r="r" b="b"/>
              <a:pathLst>
                <a:path w="2107461" h="2641172">
                  <a:moveTo>
                    <a:pt x="0" y="2641172"/>
                  </a:moveTo>
                  <a:cubicBezTo>
                    <a:pt x="0" y="1870407"/>
                    <a:pt x="2107462" y="699657"/>
                    <a:pt x="210746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073650A4-01FE-0291-5CB4-C78D2C6812E9}"/>
                </a:ext>
              </a:extLst>
            </p:cNvPr>
            <p:cNvSpPr/>
            <p:nvPr/>
          </p:nvSpPr>
          <p:spPr>
            <a:xfrm>
              <a:off x="14362939" y="584200"/>
              <a:ext cx="3021541" cy="2641172"/>
            </a:xfrm>
            <a:custGeom>
              <a:avLst/>
              <a:gdLst>
                <a:gd name="connsiteX0" fmla="*/ 0 w 3021541"/>
                <a:gd name="connsiteY0" fmla="*/ 2641172 h 2641172"/>
                <a:gd name="connsiteX1" fmla="*/ 3021542 w 3021541"/>
                <a:gd name="connsiteY1" fmla="*/ 0 h 2641172"/>
              </a:gdLst>
              <a:ahLst/>
              <a:cxnLst>
                <a:cxn ang="0">
                  <a:pos x="connsiteX0" y="connsiteY0"/>
                </a:cxn>
                <a:cxn ang="0">
                  <a:pos x="connsiteX1" y="connsiteY1"/>
                </a:cxn>
              </a:cxnLst>
              <a:rect l="l" t="t" r="r" b="b"/>
              <a:pathLst>
                <a:path w="3021541" h="2641172">
                  <a:moveTo>
                    <a:pt x="0" y="2641172"/>
                  </a:moveTo>
                  <a:cubicBezTo>
                    <a:pt x="0" y="1870407"/>
                    <a:pt x="3021542" y="699657"/>
                    <a:pt x="3021542"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587B82E-0A5F-F7D3-E6DD-C16ED65F992C}"/>
                </a:ext>
              </a:extLst>
            </p:cNvPr>
            <p:cNvSpPr/>
            <p:nvPr/>
          </p:nvSpPr>
          <p:spPr>
            <a:xfrm>
              <a:off x="13118775" y="584200"/>
              <a:ext cx="3148497" cy="2641172"/>
            </a:xfrm>
            <a:custGeom>
              <a:avLst/>
              <a:gdLst>
                <a:gd name="connsiteX0" fmla="*/ 3148497 w 3148497"/>
                <a:gd name="connsiteY0" fmla="*/ 2641172 h 2641172"/>
                <a:gd name="connsiteX1" fmla="*/ 0 w 3148497"/>
                <a:gd name="connsiteY1" fmla="*/ 0 h 2641172"/>
              </a:gdLst>
              <a:ahLst/>
              <a:cxnLst>
                <a:cxn ang="0">
                  <a:pos x="connsiteX0" y="connsiteY0"/>
                </a:cxn>
                <a:cxn ang="0">
                  <a:pos x="connsiteX1" y="connsiteY1"/>
                </a:cxn>
              </a:cxnLst>
              <a:rect l="l" t="t" r="r" b="b"/>
              <a:pathLst>
                <a:path w="3148497" h="2641172">
                  <a:moveTo>
                    <a:pt x="3148497" y="2641172"/>
                  </a:moveTo>
                  <a:cubicBezTo>
                    <a:pt x="3148497"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2407AD6B-9CCC-CCB2-70B0-064B4174D907}"/>
                </a:ext>
              </a:extLst>
            </p:cNvPr>
            <p:cNvSpPr/>
            <p:nvPr/>
          </p:nvSpPr>
          <p:spPr>
            <a:xfrm>
              <a:off x="13626597" y="584200"/>
              <a:ext cx="964862" cy="2641172"/>
            </a:xfrm>
            <a:custGeom>
              <a:avLst/>
              <a:gdLst>
                <a:gd name="connsiteX0" fmla="*/ 964862 w 964862"/>
                <a:gd name="connsiteY0" fmla="*/ 2641172 h 2641172"/>
                <a:gd name="connsiteX1" fmla="*/ 0 w 964862"/>
                <a:gd name="connsiteY1" fmla="*/ 0 h 2641172"/>
              </a:gdLst>
              <a:ahLst/>
              <a:cxnLst>
                <a:cxn ang="0">
                  <a:pos x="connsiteX0" y="connsiteY0"/>
                </a:cxn>
                <a:cxn ang="0">
                  <a:pos x="connsiteX1" y="connsiteY1"/>
                </a:cxn>
              </a:cxnLst>
              <a:rect l="l" t="t" r="r" b="b"/>
              <a:pathLst>
                <a:path w="964862" h="2641172">
                  <a:moveTo>
                    <a:pt x="964862" y="2641172"/>
                  </a:moveTo>
                  <a:cubicBezTo>
                    <a:pt x="964862"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2110DA47-8A39-96C8-D3DA-4FA95847E8B5}"/>
                </a:ext>
              </a:extLst>
            </p:cNvPr>
            <p:cNvSpPr/>
            <p:nvPr/>
          </p:nvSpPr>
          <p:spPr>
            <a:xfrm>
              <a:off x="16749703" y="584200"/>
              <a:ext cx="3326235" cy="2641172"/>
            </a:xfrm>
            <a:custGeom>
              <a:avLst/>
              <a:gdLst>
                <a:gd name="connsiteX0" fmla="*/ 0 w 3326235"/>
                <a:gd name="connsiteY0" fmla="*/ 2641172 h 2641172"/>
                <a:gd name="connsiteX1" fmla="*/ 3326235 w 3326235"/>
                <a:gd name="connsiteY1" fmla="*/ 0 h 2641172"/>
              </a:gdLst>
              <a:ahLst/>
              <a:cxnLst>
                <a:cxn ang="0">
                  <a:pos x="connsiteX0" y="connsiteY0"/>
                </a:cxn>
                <a:cxn ang="0">
                  <a:pos x="connsiteX1" y="connsiteY1"/>
                </a:cxn>
              </a:cxnLst>
              <a:rect l="l" t="t" r="r" b="b"/>
              <a:pathLst>
                <a:path w="3326235" h="2641172">
                  <a:moveTo>
                    <a:pt x="0" y="2641172"/>
                  </a:moveTo>
                  <a:cubicBezTo>
                    <a:pt x="0" y="1870407"/>
                    <a:pt x="3326235" y="699657"/>
                    <a:pt x="3326235"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8BB893C3-FA96-DFDC-3F7C-DC567E2A6D86}"/>
                </a:ext>
              </a:extLst>
            </p:cNvPr>
            <p:cNvSpPr/>
            <p:nvPr/>
          </p:nvSpPr>
          <p:spPr>
            <a:xfrm>
              <a:off x="15835623" y="584200"/>
              <a:ext cx="2742239" cy="2641172"/>
            </a:xfrm>
            <a:custGeom>
              <a:avLst/>
              <a:gdLst>
                <a:gd name="connsiteX0" fmla="*/ 0 w 2742239"/>
                <a:gd name="connsiteY0" fmla="*/ 2641172 h 2641172"/>
                <a:gd name="connsiteX1" fmla="*/ 2742240 w 2742239"/>
                <a:gd name="connsiteY1" fmla="*/ 0 h 2641172"/>
              </a:gdLst>
              <a:ahLst/>
              <a:cxnLst>
                <a:cxn ang="0">
                  <a:pos x="connsiteX0" y="connsiteY0"/>
                </a:cxn>
                <a:cxn ang="0">
                  <a:pos x="connsiteX1" y="connsiteY1"/>
                </a:cxn>
              </a:cxnLst>
              <a:rect l="l" t="t" r="r" b="b"/>
              <a:pathLst>
                <a:path w="2742239" h="2641172">
                  <a:moveTo>
                    <a:pt x="0" y="2641172"/>
                  </a:moveTo>
                  <a:cubicBezTo>
                    <a:pt x="0" y="1870407"/>
                    <a:pt x="2742240" y="699657"/>
                    <a:pt x="274224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62F33E68-701B-A3E6-CF16-ABBFD7970406}"/>
                </a:ext>
              </a:extLst>
            </p:cNvPr>
            <p:cNvSpPr/>
            <p:nvPr/>
          </p:nvSpPr>
          <p:spPr>
            <a:xfrm>
              <a:off x="15277019" y="584200"/>
              <a:ext cx="2234417" cy="2641172"/>
            </a:xfrm>
            <a:custGeom>
              <a:avLst/>
              <a:gdLst>
                <a:gd name="connsiteX0" fmla="*/ 2234418 w 2234417"/>
                <a:gd name="connsiteY0" fmla="*/ 2641172 h 2641172"/>
                <a:gd name="connsiteX1" fmla="*/ 0 w 2234417"/>
                <a:gd name="connsiteY1" fmla="*/ 0 h 2641172"/>
              </a:gdLst>
              <a:ahLst/>
              <a:cxnLst>
                <a:cxn ang="0">
                  <a:pos x="connsiteX0" y="connsiteY0"/>
                </a:cxn>
                <a:cxn ang="0">
                  <a:pos x="connsiteX1" y="connsiteY1"/>
                </a:cxn>
              </a:cxnLst>
              <a:rect l="l" t="t" r="r" b="b"/>
              <a:pathLst>
                <a:path w="2234417" h="2641172">
                  <a:moveTo>
                    <a:pt x="2234418" y="2641172"/>
                  </a:moveTo>
                  <a:cubicBezTo>
                    <a:pt x="2234418" y="1870407"/>
                    <a:pt x="0" y="699657"/>
                    <a:pt x="0" y="0"/>
                  </a:cubicBezTo>
                </a:path>
              </a:pathLst>
            </a:custGeom>
            <a:noFill/>
            <a:ln w="22225" cap="rnd">
              <a:gradFill flip="none" rotWithShape="1">
                <a:gsLst>
                  <a:gs pos="12000">
                    <a:srgbClr val="D2D2D2"/>
                  </a:gs>
                  <a:gs pos="3000">
                    <a:srgbClr val="D2D2D2">
                      <a:alpha val="0"/>
                    </a:srgbClr>
                  </a:gs>
                  <a:gs pos="73000">
                    <a:schemeClr val="tx1">
                      <a:lumMod val="65000"/>
                    </a:schemeClr>
                  </a:gs>
                </a:gsLst>
                <a:lin ang="16200000" scaled="1"/>
                <a:tileRect/>
              </a:gradFill>
              <a:prstDash val="solid"/>
              <a:round/>
            </a:ln>
          </p:spPr>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01" name="Oval 100">
            <a:extLst>
              <a:ext uri="{FF2B5EF4-FFF2-40B4-BE49-F238E27FC236}">
                <a16:creationId xmlns:a16="http://schemas.microsoft.com/office/drawing/2014/main" id="{9775BFE7-B21C-BE96-A1A5-735E5C5B1521}"/>
              </a:ext>
              <a:ext uri="{C183D7F6-B498-43B3-948B-1728B52AA6E4}">
                <adec:decorative xmlns:adec="http://schemas.microsoft.com/office/drawing/2017/decorative" val="1"/>
              </a:ext>
            </a:extLst>
          </p:cNvPr>
          <p:cNvSpPr>
            <a:spLocks noChangeAspect="1"/>
          </p:cNvSpPr>
          <p:nvPr/>
        </p:nvSpPr>
        <p:spPr bwMode="auto">
          <a:xfrm>
            <a:off x="1036300" y="2791283"/>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02" name="Oval 101">
            <a:extLst>
              <a:ext uri="{FF2B5EF4-FFF2-40B4-BE49-F238E27FC236}">
                <a16:creationId xmlns:a16="http://schemas.microsoft.com/office/drawing/2014/main" id="{FFF76682-531B-51F7-C4C6-A05F2BC48F25}"/>
              </a:ext>
              <a:ext uri="{C183D7F6-B498-43B3-948B-1728B52AA6E4}">
                <adec:decorative xmlns:adec="http://schemas.microsoft.com/office/drawing/2017/decorative" val="1"/>
              </a:ext>
            </a:extLst>
          </p:cNvPr>
          <p:cNvSpPr>
            <a:spLocks noChangeAspect="1"/>
          </p:cNvSpPr>
          <p:nvPr/>
        </p:nvSpPr>
        <p:spPr bwMode="auto">
          <a:xfrm>
            <a:off x="1924979" y="574297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3" name="Oval 102">
            <a:extLst>
              <a:ext uri="{FF2B5EF4-FFF2-40B4-BE49-F238E27FC236}">
                <a16:creationId xmlns:a16="http://schemas.microsoft.com/office/drawing/2014/main" id="{DC92C482-12C2-44A1-054A-CC5A1323C192}"/>
              </a:ext>
              <a:ext uri="{C183D7F6-B498-43B3-948B-1728B52AA6E4}">
                <adec:decorative xmlns:adec="http://schemas.microsoft.com/office/drawing/2017/decorative" val="1"/>
              </a:ext>
            </a:extLst>
          </p:cNvPr>
          <p:cNvSpPr>
            <a:spLocks noChangeAspect="1"/>
          </p:cNvSpPr>
          <p:nvPr/>
        </p:nvSpPr>
        <p:spPr bwMode="auto">
          <a:xfrm>
            <a:off x="1492544" y="5404519"/>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04" name="Oval 103">
            <a:extLst>
              <a:ext uri="{FF2B5EF4-FFF2-40B4-BE49-F238E27FC236}">
                <a16:creationId xmlns:a16="http://schemas.microsoft.com/office/drawing/2014/main" id="{9B90574B-9AE4-6E62-A218-98AF4FDAC11D}"/>
              </a:ext>
              <a:ext uri="{C183D7F6-B498-43B3-948B-1728B52AA6E4}">
                <adec:decorative xmlns:adec="http://schemas.microsoft.com/office/drawing/2017/decorative" val="1"/>
              </a:ext>
            </a:extLst>
          </p:cNvPr>
          <p:cNvSpPr>
            <a:spLocks noChangeAspect="1"/>
          </p:cNvSpPr>
          <p:nvPr/>
        </p:nvSpPr>
        <p:spPr bwMode="auto">
          <a:xfrm>
            <a:off x="3475014" y="6254784"/>
            <a:ext cx="53847" cy="53847"/>
          </a:xfrm>
          <a:prstGeom prst="ellipse">
            <a:avLst/>
          </a:prstGeom>
          <a:solidFill>
            <a:schemeClr val="accent1"/>
          </a:solidFill>
          <a:ln>
            <a:solidFill>
              <a:schemeClr val="accent1"/>
            </a:solidFill>
            <a:headEnd type="none" w="med" len="med"/>
            <a:tailEnd type="none" w="med" len="med"/>
          </a:ln>
          <a:effectLst>
            <a:outerShdw blurRad="63500" dist="63500" dir="2700000" algn="tl" rotWithShape="0">
              <a:srgbClr val="737373">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73152" numCol="1" spcCol="0" rtlCol="0" fromWordArt="0" anchor="t" anchorCtr="0" forceAA="0" compatLnSpc="1">
            <a:prstTxWarp prst="textNoShape">
              <a:avLst/>
            </a:prstTxWarp>
            <a:noAutofit/>
          </a:bodyPr>
          <a:lstStyle/>
          <a:p>
            <a:pPr marL="0" marR="0" lvl="0" indent="0" algn="l" defTabSz="466236"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118" name="Graphic 117">
            <a:extLst>
              <a:ext uri="{FF2B5EF4-FFF2-40B4-BE49-F238E27FC236}">
                <a16:creationId xmlns:a16="http://schemas.microsoft.com/office/drawing/2014/main" id="{45655BC7-C3D4-25ED-08A2-4DC0AC57BD1B}"/>
              </a:ext>
              <a:ext uri="{C183D7F6-B498-43B3-948B-1728B52AA6E4}">
                <adec:decorative xmlns:adec="http://schemas.microsoft.com/office/drawing/2017/decorative" val="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022" t="18078" r="9022" b="18078"/>
          <a:stretch/>
        </p:blipFill>
        <p:spPr>
          <a:xfrm>
            <a:off x="2010947" y="4988255"/>
            <a:ext cx="956146" cy="496562"/>
          </a:xfrm>
          <a:prstGeom prst="rect">
            <a:avLst/>
          </a:prstGeom>
        </p:spPr>
      </p:pic>
      <p:pic>
        <p:nvPicPr>
          <p:cNvPr id="119" name="Graphic 118">
            <a:extLst>
              <a:ext uri="{FF2B5EF4-FFF2-40B4-BE49-F238E27FC236}">
                <a16:creationId xmlns:a16="http://schemas.microsoft.com/office/drawing/2014/main" id="{48793846-3BD6-B58B-ABBF-3BF7CA69D0B8}"/>
              </a:ext>
              <a:ext uri="{C183D7F6-B498-43B3-948B-1728B52AA6E4}">
                <adec:decorative xmlns:adec="http://schemas.microsoft.com/office/drawing/2017/decorative" val="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16383" t="16309" r="16383" b="16309"/>
          <a:stretch/>
        </p:blipFill>
        <p:spPr>
          <a:xfrm>
            <a:off x="2056339" y="4932279"/>
            <a:ext cx="910754" cy="608514"/>
          </a:xfrm>
          <a:prstGeom prst="rect">
            <a:avLst/>
          </a:prstGeom>
        </p:spPr>
      </p:pic>
      <p:sp>
        <p:nvSpPr>
          <p:cNvPr id="120" name="TextBox 119">
            <a:extLst>
              <a:ext uri="{FF2B5EF4-FFF2-40B4-BE49-F238E27FC236}">
                <a16:creationId xmlns:a16="http://schemas.microsoft.com/office/drawing/2014/main" id="{225B73FC-CABE-DEF9-EB32-0DB5B731EE15}"/>
              </a:ext>
              <a:ext uri="{C183D7F6-B498-43B3-948B-1728B52AA6E4}">
                <adec:decorative xmlns:adec="http://schemas.microsoft.com/office/drawing/2017/decorative" val="1"/>
              </a:ext>
            </a:extLst>
          </p:cNvPr>
          <p:cNvSpPr txBox="1"/>
          <p:nvPr/>
        </p:nvSpPr>
        <p:spPr>
          <a:xfrm>
            <a:off x="1890472" y="5098037"/>
            <a:ext cx="1268518" cy="2769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a:ln w="3175">
                  <a:noFill/>
                </a:ln>
                <a:solidFill>
                  <a:prstClr val="white"/>
                </a:solidFill>
                <a:effectLst/>
                <a:uLnTx/>
                <a:uFillTx/>
                <a:latin typeface="Segoe UI Semibold"/>
                <a:ea typeface="+mn-ea"/>
                <a:cs typeface="Segoe UI" pitchFamily="34" charset="0"/>
              </a:rPr>
              <a:t>SQL Server</a:t>
            </a:r>
          </a:p>
        </p:txBody>
      </p:sp>
      <p:pic>
        <p:nvPicPr>
          <p:cNvPr id="121" name="Picture 6">
            <a:extLst>
              <a:ext uri="{FF2B5EF4-FFF2-40B4-BE49-F238E27FC236}">
                <a16:creationId xmlns:a16="http://schemas.microsoft.com/office/drawing/2014/main" id="{92DC378C-748F-C933-7C8F-96F116A5253D}"/>
              </a:ext>
              <a:ext uri="{C183D7F6-B498-43B3-948B-1728B52AA6E4}">
                <adec:decorative xmlns:adec="http://schemas.microsoft.com/office/drawing/2017/decorative" val="1"/>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p:blipFill>
        <p:spPr bwMode="auto">
          <a:xfrm>
            <a:off x="1882488" y="5063071"/>
            <a:ext cx="1258455" cy="346931"/>
          </a:xfrm>
          <a:prstGeom prst="rect">
            <a:avLst/>
          </a:prstGeom>
          <a:noFill/>
          <a:extLst>
            <a:ext uri="{909E8E84-426E-40DD-AFC4-6F175D3DCCD1}">
              <a14:hiddenFill xmlns:a14="http://schemas.microsoft.com/office/drawing/2010/main">
                <a:solidFill>
                  <a:srgbClr val="FFFFFF"/>
                </a:solidFill>
              </a14:hiddenFill>
            </a:ext>
          </a:extLst>
        </p:spPr>
      </p:pic>
      <p:sp>
        <p:nvSpPr>
          <p:cNvPr id="122" name="TextBox 121">
            <a:extLst>
              <a:ext uri="{FF2B5EF4-FFF2-40B4-BE49-F238E27FC236}">
                <a16:creationId xmlns:a16="http://schemas.microsoft.com/office/drawing/2014/main" id="{CBB22ACF-797A-2CF6-C5F9-2CBAAB00370B}"/>
              </a:ext>
              <a:ext uri="{C183D7F6-B498-43B3-948B-1728B52AA6E4}">
                <adec:decorative xmlns:adec="http://schemas.microsoft.com/office/drawing/2017/decorative" val="1"/>
              </a:ext>
            </a:extLst>
          </p:cNvPr>
          <p:cNvSpPr txBox="1"/>
          <p:nvPr/>
        </p:nvSpPr>
        <p:spPr>
          <a:xfrm>
            <a:off x="1882488" y="5051870"/>
            <a:ext cx="1268518"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2400" b="0" i="0" u="none" strike="noStrike" kern="1200" cap="none" spc="0" normalizeH="0" baseline="0" noProof="0">
                <a:ln w="3175">
                  <a:noFill/>
                </a:ln>
                <a:solidFill>
                  <a:prstClr val="white"/>
                </a:solidFill>
                <a:effectLst/>
                <a:uLnTx/>
                <a:uFillTx/>
                <a:latin typeface="Segoe UI Semibold"/>
                <a:ea typeface="+mn-ea"/>
                <a:cs typeface="Segoe UI" pitchFamily="34" charset="0"/>
              </a:rPr>
              <a:t>…</a:t>
            </a:r>
          </a:p>
        </p:txBody>
      </p:sp>
      <p:pic>
        <p:nvPicPr>
          <p:cNvPr id="123" name="Picture 2">
            <a:extLst>
              <a:ext uri="{FF2B5EF4-FFF2-40B4-BE49-F238E27FC236}">
                <a16:creationId xmlns:a16="http://schemas.microsoft.com/office/drawing/2014/main" id="{5E7C1FB4-053D-6DBC-3925-555332538AF2}"/>
              </a:ext>
              <a:ext uri="{C183D7F6-B498-43B3-948B-1728B52AA6E4}">
                <adec:decorative xmlns:adec="http://schemas.microsoft.com/office/drawing/2017/decorative" val="1"/>
              </a:ext>
            </a:extLst>
          </p:cNvPr>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952166" y="5163095"/>
            <a:ext cx="1119100" cy="146882"/>
          </a:xfrm>
          <a:prstGeom prst="rect">
            <a:avLst/>
          </a:prstGeom>
          <a:noFill/>
          <a:extLst>
            <a:ext uri="{909E8E84-426E-40DD-AFC4-6F175D3DCCD1}">
              <a14:hiddenFill xmlns:a14="http://schemas.microsoft.com/office/drawing/2010/main">
                <a:solidFill>
                  <a:srgbClr val="FFFFFF"/>
                </a:solidFill>
              </a14:hiddenFill>
            </a:ext>
          </a:extLst>
        </p:spPr>
      </p:pic>
      <p:grpSp>
        <p:nvGrpSpPr>
          <p:cNvPr id="124" name="Group 123">
            <a:extLst>
              <a:ext uri="{FF2B5EF4-FFF2-40B4-BE49-F238E27FC236}">
                <a16:creationId xmlns:a16="http://schemas.microsoft.com/office/drawing/2014/main" id="{56ADAE19-33D0-BD54-CEEC-0273F6092AF9}"/>
              </a:ext>
              <a:ext uri="{C183D7F6-B498-43B3-948B-1728B52AA6E4}">
                <adec:decorative xmlns:adec="http://schemas.microsoft.com/office/drawing/2017/decorative" val="1"/>
              </a:ext>
            </a:extLst>
          </p:cNvPr>
          <p:cNvGrpSpPr/>
          <p:nvPr/>
        </p:nvGrpSpPr>
        <p:grpSpPr>
          <a:xfrm>
            <a:off x="1702542" y="4779336"/>
            <a:ext cx="1644378" cy="914400"/>
            <a:chOff x="398741" y="1253947"/>
            <a:chExt cx="1989699" cy="914400"/>
          </a:xfrm>
        </p:grpSpPr>
        <p:sp>
          <p:nvSpPr>
            <p:cNvPr id="125" name="Rectangle: Rounded Corners 124">
              <a:extLst>
                <a:ext uri="{FF2B5EF4-FFF2-40B4-BE49-F238E27FC236}">
                  <a16:creationId xmlns:a16="http://schemas.microsoft.com/office/drawing/2014/main" id="{703F114E-3C16-0B62-6308-A2D1A8D7F681}"/>
                </a:ext>
                <a:ext uri="{C183D7F6-B498-43B3-948B-1728B52AA6E4}">
                  <adec:decorative xmlns:adec="http://schemas.microsoft.com/office/drawing/2017/decorative" val="1"/>
                </a:ext>
              </a:extLst>
            </p:cNvPr>
            <p:cNvSpPr/>
            <p:nvPr/>
          </p:nvSpPr>
          <p:spPr bwMode="auto">
            <a:xfrm>
              <a:off x="398741" y="1253947"/>
              <a:ext cx="1989699" cy="914400"/>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126" name="TextBox 125">
              <a:extLst>
                <a:ext uri="{FF2B5EF4-FFF2-40B4-BE49-F238E27FC236}">
                  <a16:creationId xmlns:a16="http://schemas.microsoft.com/office/drawing/2014/main" id="{BEDBDEAE-5CAD-F135-8088-E3F4E52FFAE1}"/>
                </a:ext>
              </a:extLst>
            </p:cNvPr>
            <p:cNvSpPr txBox="1"/>
            <p:nvPr/>
          </p:nvSpPr>
          <p:spPr>
            <a:xfrm>
              <a:off x="726467" y="1465116"/>
              <a:ext cx="1342112" cy="492443"/>
            </a:xfrm>
            <a:prstGeom prst="rect">
              <a:avLst/>
            </a:prstGeom>
            <a:noFill/>
          </p:spPr>
          <p:txBody>
            <a:bodyPr wrap="square" lIns="0" tIns="0" rIns="0" bIns="0" anchor="ctr" anchorCtr="0">
              <a:spAutoFit/>
            </a:bodyPr>
            <a:lstStyle>
              <a:defPPr>
                <a:defRPr lang="en-US"/>
              </a:defPPr>
              <a:lvl1pPr marR="0" lvl="0" indent="0" algn="ctr" defTabSz="466236" fontAlgn="base">
                <a:lnSpc>
                  <a:spcPct val="100000"/>
                </a:lnSpc>
                <a:spcBef>
                  <a:spcPct val="0"/>
                </a:spcBef>
                <a:spcAft>
                  <a:spcPct val="0"/>
                </a:spcAft>
                <a:buClrTx/>
                <a:buSzTx/>
                <a:buFontTx/>
                <a:buNone/>
                <a:tabLst/>
                <a:defRPr sz="1600">
                  <a:solidFill>
                    <a:schemeClr val="bg1"/>
                  </a:soli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Segoe UI Semibold"/>
                  <a:ea typeface="+mn-ea"/>
                  <a:cs typeface="Segoe UI" pitchFamily="34" charset="0"/>
                </a:rPr>
                <a:t>Operational databases</a:t>
              </a:r>
            </a:p>
          </p:txBody>
        </p:sp>
      </p:grpSp>
      <p:sp>
        <p:nvSpPr>
          <p:cNvPr id="110" name="AutoShape 4" descr="Oracle Logo Black and White (3) – Brands Logos">
            <a:extLst>
              <a:ext uri="{FF2B5EF4-FFF2-40B4-BE49-F238E27FC236}">
                <a16:creationId xmlns:a16="http://schemas.microsoft.com/office/drawing/2014/main" id="{F09DB422-61DF-E56E-B4B0-A610926D9BE6}"/>
              </a:ext>
            </a:extLst>
          </p:cNvPr>
          <p:cNvSpPr>
            <a:spLocks noChangeAspect="1" noChangeArrowheads="1"/>
          </p:cNvSpPr>
          <p:nvPr/>
        </p:nvSpPr>
        <p:spPr bwMode="auto">
          <a:xfrm>
            <a:off x="-3671655" y="3486126"/>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8" name="Group 107" descr="Image showing fragmentation of open source databases, governance, and analytics">
            <a:extLst>
              <a:ext uri="{FF2B5EF4-FFF2-40B4-BE49-F238E27FC236}">
                <a16:creationId xmlns:a16="http://schemas.microsoft.com/office/drawing/2014/main" id="{EFD9FA8A-5444-4014-9FB6-FEC20A577DCE}"/>
              </a:ext>
              <a:ext uri="{C183D7F6-B498-43B3-948B-1728B52AA6E4}">
                <adec:decorative xmlns:adec="http://schemas.microsoft.com/office/drawing/2017/decorative" val="0"/>
              </a:ext>
            </a:extLst>
          </p:cNvPr>
          <p:cNvGrpSpPr/>
          <p:nvPr/>
        </p:nvGrpSpPr>
        <p:grpSpPr>
          <a:xfrm>
            <a:off x="1244547" y="3976269"/>
            <a:ext cx="2798131" cy="2622142"/>
            <a:chOff x="7086896" y="3340959"/>
            <a:chExt cx="2798131" cy="2622142"/>
          </a:xfrm>
        </p:grpSpPr>
        <p:sp>
          <p:nvSpPr>
            <p:cNvPr id="109" name="Rectangle: Rounded Corners 108">
              <a:extLst>
                <a:ext uri="{FF2B5EF4-FFF2-40B4-BE49-F238E27FC236}">
                  <a16:creationId xmlns:a16="http://schemas.microsoft.com/office/drawing/2014/main" id="{9B383FF7-0775-B2B8-BFAD-D1D0EEF53900}"/>
                </a:ext>
                <a:ext uri="{C183D7F6-B498-43B3-948B-1728B52AA6E4}">
                  <adec:decorative xmlns:adec="http://schemas.microsoft.com/office/drawing/2017/decorative" val="1"/>
                </a:ext>
              </a:extLst>
            </p:cNvPr>
            <p:cNvSpPr/>
            <p:nvPr/>
          </p:nvSpPr>
          <p:spPr bwMode="auto">
            <a:xfrm>
              <a:off x="7086896" y="3340959"/>
              <a:ext cx="2798131" cy="2622142"/>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20099993" lon="0" rev="0"/>
              </a:camera>
              <a:lightRig rig="balanced" dir="t"/>
            </a:scene3d>
            <a:sp3d prstMaterial="matte">
              <a:bevelT w="0" h="13970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11" name="TextBox 110">
              <a:extLst>
                <a:ext uri="{FF2B5EF4-FFF2-40B4-BE49-F238E27FC236}">
                  <a16:creationId xmlns:a16="http://schemas.microsoft.com/office/drawing/2014/main" id="{11BCF379-89D7-3E88-2E26-645603BB2911}"/>
                </a:ext>
                <a:ext uri="{C183D7F6-B498-43B3-948B-1728B52AA6E4}">
                  <adec:decorative xmlns:adec="http://schemas.microsoft.com/office/drawing/2017/decorative" val="1"/>
                </a:ext>
              </a:extLst>
            </p:cNvPr>
            <p:cNvSpPr txBox="1"/>
            <p:nvPr/>
          </p:nvSpPr>
          <p:spPr>
            <a:xfrm>
              <a:off x="7353943" y="3675139"/>
              <a:ext cx="2166391" cy="407804"/>
            </a:xfrm>
            <a:prstGeom prst="rect">
              <a:avLst/>
            </a:prstGeom>
            <a:noFill/>
          </p:spPr>
          <p:txBody>
            <a:bodyPr wrap="square" lIns="0" tIns="0" rIns="0" bIns="16002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sp>
          <p:nvSpPr>
            <p:cNvPr id="112" name="TextBox 111">
              <a:extLst>
                <a:ext uri="{FF2B5EF4-FFF2-40B4-BE49-F238E27FC236}">
                  <a16:creationId xmlns:a16="http://schemas.microsoft.com/office/drawing/2014/main" id="{BC24E120-D8E3-394A-6878-3B7F003E9082}"/>
                </a:ext>
              </a:extLst>
            </p:cNvPr>
            <p:cNvSpPr txBox="1"/>
            <p:nvPr/>
          </p:nvSpPr>
          <p:spPr>
            <a:xfrm>
              <a:off x="7361046" y="4287326"/>
              <a:ext cx="962924"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solidFill>
                    <a:srgbClr val="000000"/>
                  </a:solidFill>
                  <a:effectLst/>
                  <a:uLnTx/>
                  <a:uFillTx/>
                  <a:latin typeface="Segoe UI Semibold"/>
                  <a:ea typeface="+mn-ea"/>
                  <a:cs typeface="Segoe UI" pitchFamily="34" charset="0"/>
                </a:rPr>
                <a:t>SQL Server</a:t>
              </a:r>
            </a:p>
          </p:txBody>
        </p:sp>
        <p:pic>
          <p:nvPicPr>
            <p:cNvPr id="113" name="Picture 10" descr="Oracle Logo PNG Transparent &amp; SVG Vector - Freebie Supply">
              <a:extLst>
                <a:ext uri="{FF2B5EF4-FFF2-40B4-BE49-F238E27FC236}">
                  <a16:creationId xmlns:a16="http://schemas.microsoft.com/office/drawing/2014/main" id="{97995B46-0407-2539-872F-85A503903AC7}"/>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485961" y="4929240"/>
              <a:ext cx="1123255" cy="159127"/>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2" descr="MySQL Logo Black and White (2) – Brands Logos">
              <a:extLst>
                <a:ext uri="{FF2B5EF4-FFF2-40B4-BE49-F238E27FC236}">
                  <a16:creationId xmlns:a16="http://schemas.microsoft.com/office/drawing/2014/main" id="{CDCBD7F5-2706-BB67-4D29-E75A31B468A6}"/>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583919" y="3862691"/>
              <a:ext cx="872283" cy="872283"/>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14">
              <a:extLst>
                <a:ext uri="{FF2B5EF4-FFF2-40B4-BE49-F238E27FC236}">
                  <a16:creationId xmlns:a16="http://schemas.microsoft.com/office/drawing/2014/main" id="{E460C71C-4619-CA60-86EF-FEED05D2C262}"/>
                </a:ext>
              </a:extLst>
            </p:cNvPr>
            <p:cNvPicPr>
              <a:picLocks noChangeAspect="1" noChangeArrowheads="1"/>
            </p:cNvPicPr>
            <p:nvPr/>
          </p:nvPicPr>
          <p:blipFill>
            <a:blip r:embed="rId13" cstate="screen">
              <a:extLst>
                <a:ext uri="{BEBA8EAE-BF5A-486C-A8C5-ECC9F3942E4B}">
                  <a14:imgProps xmlns:a14="http://schemas.microsoft.com/office/drawing/2010/main">
                    <a14:imgLayer r:embed="rId14">
                      <a14:imgEffect>
                        <a14:brightnessContrast bright="-100000"/>
                      </a14:imgEffect>
                    </a14:imgLayer>
                  </a14:imgProps>
                </a:ext>
                <a:ext uri="{28A0092B-C50C-407E-A947-70E740481C1C}">
                  <a14:useLocalDpi xmlns:a14="http://schemas.microsoft.com/office/drawing/2010/main"/>
                </a:ext>
              </a:extLst>
            </a:blip>
            <a:srcRect/>
            <a:stretch/>
          </p:blipFill>
          <p:spPr bwMode="auto">
            <a:xfrm>
              <a:off x="7801570" y="5331506"/>
              <a:ext cx="1161592" cy="320227"/>
            </a:xfrm>
            <a:prstGeom prst="rect">
              <a:avLst/>
            </a:prstGeom>
            <a:extLst>
              <a:ext uri="{909E8E84-426E-40DD-AFC4-6F175D3DCCD1}">
                <a14:hiddenFill xmlns:a14="http://schemas.microsoft.com/office/drawing/2010/main">
                  <a:solidFill>
                    <a:srgbClr val="FFFFFF"/>
                  </a:solidFill>
                </a14:hiddenFill>
              </a:ext>
            </a:extLst>
          </p:spPr>
        </p:pic>
        <p:pic>
          <p:nvPicPr>
            <p:cNvPr id="117" name="Picture 18" descr="cib postgresql [ Download - Logo - icon ] png svg icon download">
              <a:extLst>
                <a:ext uri="{FF2B5EF4-FFF2-40B4-BE49-F238E27FC236}">
                  <a16:creationId xmlns:a16="http://schemas.microsoft.com/office/drawing/2014/main" id="{7780B512-6ECF-52E3-D368-8CC253E3FE3C}"/>
                </a:ext>
              </a:extLst>
            </p:cNvPr>
            <p:cNvPicPr>
              <a:picLocks noChangeAspect="1" noChangeArrowheads="1"/>
            </p:cNvPicPr>
            <p:nvPr/>
          </p:nvPicPr>
          <p:blipFill>
            <a:blip r:embed="rId15" cstate="screen">
              <a:extLst>
                <a:ext uri="{28A0092B-C50C-407E-A947-70E740481C1C}">
                  <a14:useLocalDpi xmlns:a14="http://schemas.microsoft.com/office/drawing/2010/main"/>
                </a:ext>
              </a:extLst>
            </a:blip>
            <a:srcRect/>
            <a:stretch>
              <a:fillRect/>
            </a:stretch>
          </p:blipFill>
          <p:spPr bwMode="auto">
            <a:xfrm>
              <a:off x="7562613" y="4662514"/>
              <a:ext cx="565387" cy="56538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34202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4.375E-6 -4.81481E-6 L -4.375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82"/>
                                        </p:tgtEl>
                                        <p:attrNameLst>
                                          <p:attrName>style.visibility</p:attrName>
                                        </p:attrNameLst>
                                      </p:cBhvr>
                                      <p:to>
                                        <p:strVal val="visible"/>
                                      </p:to>
                                    </p:set>
                                    <p:animEffect transition="in" filter="fade">
                                      <p:cBhvr>
                                        <p:cTn id="12" dur="500"/>
                                        <p:tgtEl>
                                          <p:spTgt spid="82"/>
                                        </p:tgtEl>
                                      </p:cBhvr>
                                    </p:animEffect>
                                  </p:childTnLst>
                                </p:cTn>
                              </p:par>
                              <p:par>
                                <p:cTn id="13" presetID="42" presetClass="path" presetSubtype="0" decel="100000" fill="hold" grpId="1" nodeType="withEffect">
                                  <p:stCondLst>
                                    <p:cond delay="0"/>
                                  </p:stCondLst>
                                  <p:childTnLst>
                                    <p:animMotion origin="layout" path="M -4.375E-6 -7.40741E-7 L -4.375E-6 0.03542 " pathEditMode="relative" rAng="0" ptsTypes="AA">
                                      <p:cBhvr>
                                        <p:cTn id="14" dur="700" spd="-100000" fill="hold"/>
                                        <p:tgtEl>
                                          <p:spTgt spid="82"/>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par>
                                <p:cTn id="18" presetID="42" presetClass="path" presetSubtype="0" decel="100000" fill="hold" grpId="1" nodeType="withEffect">
                                  <p:stCondLst>
                                    <p:cond delay="100"/>
                                  </p:stCondLst>
                                  <p:childTnLst>
                                    <p:animMotion origin="layout" path="M -8.33333E-7 -3.33333E-6 L -8.33333E-7 0.03542 " pathEditMode="relative" rAng="0" ptsTypes="AA">
                                      <p:cBhvr>
                                        <p:cTn id="19" dur="700" spd="-100000" fill="hold"/>
                                        <p:tgtEl>
                                          <p:spTgt spid="79"/>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grpId="1" nodeType="withEffect">
                                  <p:stCondLst>
                                    <p:cond delay="100"/>
                                  </p:stCondLst>
                                  <p:childTnLst>
                                    <p:animMotion origin="layout" path="M -1.875E-6 4.07407E-6 L -1.875E-6 0.03541 " pathEditMode="relative" rAng="0" ptsTypes="AA">
                                      <p:cBhvr>
                                        <p:cTn id="24" dur="700" spd="-100000" fill="hold"/>
                                        <p:tgtEl>
                                          <p:spTgt spid="78"/>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par>
                                <p:cTn id="28" presetID="42" presetClass="path" presetSubtype="0" decel="100000" fill="hold" grpId="1" nodeType="withEffect">
                                  <p:stCondLst>
                                    <p:cond delay="200"/>
                                  </p:stCondLst>
                                  <p:childTnLst>
                                    <p:animMotion origin="layout" path="M 2.91667E-6 -3.7037E-7 L 2.91667E-6 0.03542 " pathEditMode="relative" rAng="0" ptsTypes="AA">
                                      <p:cBhvr>
                                        <p:cTn id="29" dur="700" spd="-100000" fill="hold"/>
                                        <p:tgtEl>
                                          <p:spTgt spid="81"/>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80"/>
                                        </p:tgtEl>
                                        <p:attrNameLst>
                                          <p:attrName>style.visibility</p:attrName>
                                        </p:attrNameLst>
                                      </p:cBhvr>
                                      <p:to>
                                        <p:strVal val="visible"/>
                                      </p:to>
                                    </p:set>
                                    <p:animEffect transition="in" filter="fade">
                                      <p:cBhvr>
                                        <p:cTn id="32" dur="500"/>
                                        <p:tgtEl>
                                          <p:spTgt spid="80"/>
                                        </p:tgtEl>
                                      </p:cBhvr>
                                    </p:animEffect>
                                  </p:childTnLst>
                                </p:cTn>
                              </p:par>
                              <p:par>
                                <p:cTn id="33" presetID="42" presetClass="path" presetSubtype="0" decel="100000" fill="hold" grpId="1" nodeType="withEffect">
                                  <p:stCondLst>
                                    <p:cond delay="200"/>
                                  </p:stCondLst>
                                  <p:childTnLst>
                                    <p:animMotion origin="layout" path="M 1.45833E-6 -4.81481E-6 L 1.45833E-6 0.03542 " pathEditMode="relative" rAng="0" ptsTypes="AA">
                                      <p:cBhvr>
                                        <p:cTn id="34" dur="700" spd="-100000" fill="hold"/>
                                        <p:tgtEl>
                                          <p:spTgt spid="80"/>
                                        </p:tgtEl>
                                        <p:attrNameLst>
                                          <p:attrName>ppt_x</p:attrName>
                                          <p:attrName>ppt_y</p:attrName>
                                        </p:attrNameLst>
                                      </p:cBhvr>
                                      <p:rCtr x="0" y="1759"/>
                                    </p:animMotion>
                                  </p:childTnLst>
                                </p:cTn>
                              </p:par>
                              <p:par>
                                <p:cTn id="35" presetID="22" presetClass="entr" presetSubtype="4"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1000"/>
                                        <p:tgtEl>
                                          <p:spTgt spid="11"/>
                                        </p:tgtEl>
                                      </p:cBhvr>
                                    </p:animEffect>
                                  </p:childTnLst>
                                </p:cTn>
                              </p:par>
                              <p:par>
                                <p:cTn id="38" presetID="22" presetClass="entr" presetSubtype="4" fill="hold" nodeType="withEffect">
                                  <p:stCondLst>
                                    <p:cond delay="100"/>
                                  </p:stCondLst>
                                  <p:childTnLst>
                                    <p:set>
                                      <p:cBhvr>
                                        <p:cTn id="39" dur="1" fill="hold">
                                          <p:stCondLst>
                                            <p:cond delay="0"/>
                                          </p:stCondLst>
                                        </p:cTn>
                                        <p:tgtEl>
                                          <p:spTgt spid="68"/>
                                        </p:tgtEl>
                                        <p:attrNameLst>
                                          <p:attrName>style.visibility</p:attrName>
                                        </p:attrNameLst>
                                      </p:cBhvr>
                                      <p:to>
                                        <p:strVal val="visible"/>
                                      </p:to>
                                    </p:set>
                                    <p:animEffect transition="in" filter="wipe(down)">
                                      <p:cBhvr>
                                        <p:cTn id="40" dur="1000"/>
                                        <p:tgtEl>
                                          <p:spTgt spid="68"/>
                                        </p:tgtEl>
                                      </p:cBhvr>
                                    </p:animEffect>
                                  </p:childTnLst>
                                </p:cTn>
                              </p:par>
                              <p:par>
                                <p:cTn id="41" presetID="22" presetClass="entr" presetSubtype="4" fill="hold" nodeType="withEffect">
                                  <p:stCondLst>
                                    <p:cond delay="200"/>
                                  </p:stCondLst>
                                  <p:childTnLst>
                                    <p:set>
                                      <p:cBhvr>
                                        <p:cTn id="42" dur="1" fill="hold">
                                          <p:stCondLst>
                                            <p:cond delay="0"/>
                                          </p:stCondLst>
                                        </p:cTn>
                                        <p:tgtEl>
                                          <p:spTgt spid="84"/>
                                        </p:tgtEl>
                                        <p:attrNameLst>
                                          <p:attrName>style.visibility</p:attrName>
                                        </p:attrNameLst>
                                      </p:cBhvr>
                                      <p:to>
                                        <p:strVal val="visible"/>
                                      </p:to>
                                    </p:set>
                                    <p:animEffect transition="in" filter="wipe(down)">
                                      <p:cBhvr>
                                        <p:cTn id="43" dur="1000"/>
                                        <p:tgtEl>
                                          <p:spTgt spid="84"/>
                                        </p:tgtEl>
                                      </p:cBhvr>
                                    </p:animEffect>
                                  </p:childTnLst>
                                </p:cTn>
                              </p:par>
                              <p:par>
                                <p:cTn id="44" presetID="22" presetClass="entr" presetSubtype="4" fill="hold" nodeType="withEffect">
                                  <p:stCondLst>
                                    <p:cond delay="300"/>
                                  </p:stCondLst>
                                  <p:childTnLst>
                                    <p:set>
                                      <p:cBhvr>
                                        <p:cTn id="45" dur="1" fill="hold">
                                          <p:stCondLst>
                                            <p:cond delay="0"/>
                                          </p:stCondLst>
                                        </p:cTn>
                                        <p:tgtEl>
                                          <p:spTgt spid="93"/>
                                        </p:tgtEl>
                                        <p:attrNameLst>
                                          <p:attrName>style.visibility</p:attrName>
                                        </p:attrNameLst>
                                      </p:cBhvr>
                                      <p:to>
                                        <p:strVal val="visible"/>
                                      </p:to>
                                    </p:set>
                                    <p:animEffect transition="in" filter="wipe(down)">
                                      <p:cBhvr>
                                        <p:cTn id="46" dur="1000"/>
                                        <p:tgtEl>
                                          <p:spTgt spid="93"/>
                                        </p:tgtEl>
                                      </p:cBhvr>
                                    </p:animEffect>
                                  </p:childTnLst>
                                </p:cTn>
                              </p:par>
                              <p:par>
                                <p:cTn id="47" presetID="1" presetClass="entr" presetSubtype="0" fill="hold" grpId="0" nodeType="withEffect">
                                  <p:stCondLst>
                                    <p:cond delay="750"/>
                                  </p:stCondLst>
                                  <p:childTnLst>
                                    <p:set>
                                      <p:cBhvr>
                                        <p:cTn id="48" dur="1" fill="hold">
                                          <p:stCondLst>
                                            <p:cond delay="0"/>
                                          </p:stCondLst>
                                        </p:cTn>
                                        <p:tgtEl>
                                          <p:spTgt spid="59"/>
                                        </p:tgtEl>
                                        <p:attrNameLst>
                                          <p:attrName>style.visibility</p:attrName>
                                        </p:attrNameLst>
                                      </p:cBhvr>
                                      <p:to>
                                        <p:strVal val="visible"/>
                                      </p:to>
                                    </p:set>
                                  </p:childTnLst>
                                </p:cTn>
                              </p:par>
                              <p:par>
                                <p:cTn id="49" presetID="37" presetClass="path" presetSubtype="0" repeatCount="indefinite" fill="hold" grpId="1" nodeType="withEffect">
                                  <p:stCondLst>
                                    <p:cond delay="750"/>
                                  </p:stCondLst>
                                  <p:childTnLst>
                                    <p:animMotion origin="layout" path="M -0.0138 0.04305 C -0.0138 -0.01181 0.10026 -0.12199 0.1 -0.1706 " pathEditMode="relative" rAng="0" ptsTypes="AA">
                                      <p:cBhvr>
                                        <p:cTn id="50" dur="1500" fill="hold"/>
                                        <p:tgtEl>
                                          <p:spTgt spid="59"/>
                                        </p:tgtEl>
                                        <p:attrNameLst>
                                          <p:attrName>ppt_x</p:attrName>
                                          <p:attrName>ppt_y</p:attrName>
                                        </p:attrNameLst>
                                      </p:cBhvr>
                                      <p:rCtr x="5690" y="-10694"/>
                                    </p:animMotion>
                                  </p:childTnLst>
                                </p:cTn>
                              </p:par>
                              <p:par>
                                <p:cTn id="51" presetID="1" presetClass="entr" presetSubtype="0" fill="hold" grpId="0" nodeType="withEffect">
                                  <p:stCondLst>
                                    <p:cond delay="800"/>
                                  </p:stCondLst>
                                  <p:childTnLst>
                                    <p:set>
                                      <p:cBhvr>
                                        <p:cTn id="52" dur="1" fill="hold">
                                          <p:stCondLst>
                                            <p:cond delay="0"/>
                                          </p:stCondLst>
                                        </p:cTn>
                                        <p:tgtEl>
                                          <p:spTgt spid="65"/>
                                        </p:tgtEl>
                                        <p:attrNameLst>
                                          <p:attrName>style.visibility</p:attrName>
                                        </p:attrNameLst>
                                      </p:cBhvr>
                                      <p:to>
                                        <p:strVal val="visible"/>
                                      </p:to>
                                    </p:set>
                                  </p:childTnLst>
                                </p:cTn>
                              </p:par>
                              <p:par>
                                <p:cTn id="53" presetID="37" presetClass="path" presetSubtype="0" repeatCount="indefinite" fill="hold" grpId="1" nodeType="withEffect">
                                  <p:stCondLst>
                                    <p:cond delay="800"/>
                                  </p:stCondLst>
                                  <p:childTnLst>
                                    <p:animMotion origin="layout" path="M -0.04206 0.12222 C -0.04206 0.02245 0.11823 -0.15694 0.11888 -0.28264 " pathEditMode="relative" rAng="0" ptsTypes="AA">
                                      <p:cBhvr>
                                        <p:cTn id="54" dur="3000" fill="hold"/>
                                        <p:tgtEl>
                                          <p:spTgt spid="65"/>
                                        </p:tgtEl>
                                        <p:attrNameLst>
                                          <p:attrName>ppt_x</p:attrName>
                                          <p:attrName>ppt_y</p:attrName>
                                        </p:attrNameLst>
                                      </p:cBhvr>
                                      <p:rCtr x="8047" y="-20255"/>
                                    </p:animMotion>
                                  </p:childTnLst>
                                </p:cTn>
                              </p:par>
                              <p:par>
                                <p:cTn id="55" presetID="1" presetClass="entr" presetSubtype="0" fill="hold" grpId="0" nodeType="withEffect">
                                  <p:stCondLst>
                                    <p:cond delay="850"/>
                                  </p:stCondLst>
                                  <p:childTnLst>
                                    <p:set>
                                      <p:cBhvr>
                                        <p:cTn id="56" dur="1" fill="hold">
                                          <p:stCondLst>
                                            <p:cond delay="0"/>
                                          </p:stCondLst>
                                        </p:cTn>
                                        <p:tgtEl>
                                          <p:spTgt spid="102"/>
                                        </p:tgtEl>
                                        <p:attrNameLst>
                                          <p:attrName>style.visibility</p:attrName>
                                        </p:attrNameLst>
                                      </p:cBhvr>
                                      <p:to>
                                        <p:strVal val="visible"/>
                                      </p:to>
                                    </p:set>
                                  </p:childTnLst>
                                </p:cTn>
                              </p:par>
                              <p:par>
                                <p:cTn id="57" presetID="37" presetClass="path" presetSubtype="0" repeatCount="indefinite" fill="hold" grpId="1" nodeType="withEffect">
                                  <p:stCondLst>
                                    <p:cond delay="850"/>
                                  </p:stCondLst>
                                  <p:childTnLst>
                                    <p:animMotion origin="layout" path="M 0.01263 0.1162 C 0.01341 0.05902 -0.01042 -0.04422 -0.01042 -0.10278 " pathEditMode="relative" rAng="0" ptsTypes="AA">
                                      <p:cBhvr>
                                        <p:cTn id="58" dur="1500" fill="hold"/>
                                        <p:tgtEl>
                                          <p:spTgt spid="102"/>
                                        </p:tgtEl>
                                        <p:attrNameLst>
                                          <p:attrName>ppt_x</p:attrName>
                                          <p:attrName>ppt_y</p:attrName>
                                        </p:attrNameLst>
                                      </p:cBhvr>
                                      <p:rCtr x="-1159" y="-10949"/>
                                    </p:animMotion>
                                  </p:childTnLst>
                                </p:cTn>
                              </p:par>
                              <p:par>
                                <p:cTn id="59" presetID="1" presetClass="entr" presetSubtype="0" fill="hold" grpId="0" nodeType="withEffect">
                                  <p:stCondLst>
                                    <p:cond delay="1350"/>
                                  </p:stCondLst>
                                  <p:childTnLst>
                                    <p:set>
                                      <p:cBhvr>
                                        <p:cTn id="60" dur="1" fill="hold">
                                          <p:stCondLst>
                                            <p:cond delay="0"/>
                                          </p:stCondLst>
                                        </p:cTn>
                                        <p:tgtEl>
                                          <p:spTgt spid="58"/>
                                        </p:tgtEl>
                                        <p:attrNameLst>
                                          <p:attrName>style.visibility</p:attrName>
                                        </p:attrNameLst>
                                      </p:cBhvr>
                                      <p:to>
                                        <p:strVal val="visible"/>
                                      </p:to>
                                    </p:set>
                                  </p:childTnLst>
                                </p:cTn>
                              </p:par>
                              <p:par>
                                <p:cTn id="61" presetID="37" presetClass="path" presetSubtype="0" repeatCount="indefinite" fill="hold" grpId="1" nodeType="withEffect">
                                  <p:stCondLst>
                                    <p:cond delay="1350"/>
                                  </p:stCondLst>
                                  <p:childTnLst>
                                    <p:animMotion origin="layout" path="M 0.00065 0.01459 C 0.00143 -0.04259 -0.0224 -0.1456 -0.0224 -0.20416 " pathEditMode="relative" rAng="0" ptsTypes="AA">
                                      <p:cBhvr>
                                        <p:cTn id="62" dur="1500" fill="hold"/>
                                        <p:tgtEl>
                                          <p:spTgt spid="58"/>
                                        </p:tgtEl>
                                        <p:attrNameLst>
                                          <p:attrName>ppt_x</p:attrName>
                                          <p:attrName>ppt_y</p:attrName>
                                        </p:attrNameLst>
                                      </p:cBhvr>
                                      <p:rCtr x="-1159" y="-10949"/>
                                    </p:animMotion>
                                  </p:childTnLst>
                                </p:cTn>
                              </p:par>
                              <p:par>
                                <p:cTn id="63" presetID="1" presetClass="entr" presetSubtype="0" fill="hold" grpId="0" nodeType="withEffect">
                                  <p:stCondLst>
                                    <p:cond delay="950"/>
                                  </p:stCondLst>
                                  <p:childTnLst>
                                    <p:set>
                                      <p:cBhvr>
                                        <p:cTn id="64" dur="1" fill="hold">
                                          <p:stCondLst>
                                            <p:cond delay="0"/>
                                          </p:stCondLst>
                                        </p:cTn>
                                        <p:tgtEl>
                                          <p:spTgt spid="103"/>
                                        </p:tgtEl>
                                        <p:attrNameLst>
                                          <p:attrName>style.visibility</p:attrName>
                                        </p:attrNameLst>
                                      </p:cBhvr>
                                      <p:to>
                                        <p:strVal val="visible"/>
                                      </p:to>
                                    </p:set>
                                  </p:childTnLst>
                                </p:cTn>
                              </p:par>
                              <p:par>
                                <p:cTn id="65" presetID="37" presetClass="path" presetSubtype="0" repeatCount="indefinite" fill="hold" grpId="1" nodeType="withEffect">
                                  <p:stCondLst>
                                    <p:cond delay="950"/>
                                  </p:stCondLst>
                                  <p:childTnLst>
                                    <p:animMotion origin="layout" path="M -0.09388 0.16319 C -0.09297 0.10787 0.01758 0.00463 0.01888 -0.04977 " pathEditMode="relative" rAng="0" ptsTypes="AA">
                                      <p:cBhvr>
                                        <p:cTn id="66" dur="1500" fill="hold"/>
                                        <p:tgtEl>
                                          <p:spTgt spid="103"/>
                                        </p:tgtEl>
                                        <p:attrNameLst>
                                          <p:attrName>ppt_x</p:attrName>
                                          <p:attrName>ppt_y</p:attrName>
                                        </p:attrNameLst>
                                      </p:cBhvr>
                                      <p:rCtr x="5638" y="-10648"/>
                                    </p:animMotion>
                                  </p:childTnLst>
                                </p:cTn>
                              </p:par>
                              <p:par>
                                <p:cTn id="67" presetID="1" presetClass="entr" presetSubtype="0" fill="hold" grpId="0" nodeType="withEffect">
                                  <p:stCondLst>
                                    <p:cond delay="1000"/>
                                  </p:stCondLst>
                                  <p:childTnLst>
                                    <p:set>
                                      <p:cBhvr>
                                        <p:cTn id="68" dur="1" fill="hold">
                                          <p:stCondLst>
                                            <p:cond delay="0"/>
                                          </p:stCondLst>
                                        </p:cTn>
                                        <p:tgtEl>
                                          <p:spTgt spid="67"/>
                                        </p:tgtEl>
                                        <p:attrNameLst>
                                          <p:attrName>style.visibility</p:attrName>
                                        </p:attrNameLst>
                                      </p:cBhvr>
                                      <p:to>
                                        <p:strVal val="visible"/>
                                      </p:to>
                                    </p:set>
                                  </p:childTnLst>
                                </p:cTn>
                              </p:par>
                              <p:par>
                                <p:cTn id="69" presetID="37" presetClass="path" presetSubtype="0" repeatCount="indefinite" fill="hold" grpId="1" nodeType="withEffect">
                                  <p:stCondLst>
                                    <p:cond delay="1000"/>
                                  </p:stCondLst>
                                  <p:childTnLst>
                                    <p:animMotion origin="layout" path="M 0.17005 0.19676 C 0.16953 0.14074 -0.00664 0.03171 -0.00534 -0.01968 " pathEditMode="relative" rAng="0" ptsTypes="AA">
                                      <p:cBhvr>
                                        <p:cTn id="70" dur="2000" fill="hold"/>
                                        <p:tgtEl>
                                          <p:spTgt spid="67"/>
                                        </p:tgtEl>
                                        <p:attrNameLst>
                                          <p:attrName>ppt_x</p:attrName>
                                          <p:attrName>ppt_y</p:attrName>
                                        </p:attrNameLst>
                                      </p:cBhvr>
                                      <p:rCtr x="-8776" y="-10833"/>
                                    </p:animMotion>
                                  </p:childTnLst>
                                </p:cTn>
                              </p:par>
                              <p:par>
                                <p:cTn id="71" presetID="1" presetClass="entr" presetSubtype="0" fill="hold" grpId="0" nodeType="withEffect">
                                  <p:stCondLst>
                                    <p:cond delay="1500"/>
                                  </p:stCondLst>
                                  <p:childTnLst>
                                    <p:set>
                                      <p:cBhvr>
                                        <p:cTn id="72" dur="1" fill="hold">
                                          <p:stCondLst>
                                            <p:cond delay="0"/>
                                          </p:stCondLst>
                                        </p:cTn>
                                        <p:tgtEl>
                                          <p:spTgt spid="60"/>
                                        </p:tgtEl>
                                        <p:attrNameLst>
                                          <p:attrName>style.visibility</p:attrName>
                                        </p:attrNameLst>
                                      </p:cBhvr>
                                      <p:to>
                                        <p:strVal val="visible"/>
                                      </p:to>
                                    </p:set>
                                  </p:childTnLst>
                                </p:cTn>
                              </p:par>
                              <p:par>
                                <p:cTn id="73" presetID="37" presetClass="path" presetSubtype="0" repeatCount="indefinite" fill="hold" grpId="1" nodeType="withEffect">
                                  <p:stCondLst>
                                    <p:cond delay="1500"/>
                                  </p:stCondLst>
                                  <p:childTnLst>
                                    <p:animMotion origin="layout" path="M 0.11145 0.13056 C 0.11093 0.07431 -0.06524 -0.03472 -0.06394 -0.08611 " pathEditMode="relative" rAng="0" ptsTypes="AA">
                                      <p:cBhvr>
                                        <p:cTn id="74" dur="2000" fill="hold"/>
                                        <p:tgtEl>
                                          <p:spTgt spid="60"/>
                                        </p:tgtEl>
                                        <p:attrNameLst>
                                          <p:attrName>ppt_x</p:attrName>
                                          <p:attrName>ppt_y</p:attrName>
                                        </p:attrNameLst>
                                      </p:cBhvr>
                                      <p:rCtr x="-8776" y="-10833"/>
                                    </p:animMotion>
                                  </p:childTnLst>
                                </p:cTn>
                              </p:par>
                              <p:par>
                                <p:cTn id="75" presetID="1" presetClass="entr" presetSubtype="0" fill="hold" grpId="0" nodeType="withEffect">
                                  <p:stCondLst>
                                    <p:cond delay="1100"/>
                                  </p:stCondLst>
                                  <p:childTnLst>
                                    <p:set>
                                      <p:cBhvr>
                                        <p:cTn id="76" dur="1" fill="hold">
                                          <p:stCondLst>
                                            <p:cond delay="0"/>
                                          </p:stCondLst>
                                        </p:cTn>
                                        <p:tgtEl>
                                          <p:spTgt spid="66"/>
                                        </p:tgtEl>
                                        <p:attrNameLst>
                                          <p:attrName>style.visibility</p:attrName>
                                        </p:attrNameLst>
                                      </p:cBhvr>
                                      <p:to>
                                        <p:strVal val="visible"/>
                                      </p:to>
                                    </p:set>
                                  </p:childTnLst>
                                </p:cTn>
                              </p:par>
                              <p:par>
                                <p:cTn id="77" presetID="37" presetClass="path" presetSubtype="0" repeatCount="indefinite" fill="hold" grpId="1" nodeType="withEffect">
                                  <p:stCondLst>
                                    <p:cond delay="1100"/>
                                  </p:stCondLst>
                                  <p:childTnLst>
                                    <p:animMotion origin="layout" path="M -0.04388 0.18843 C -0.04505 0.13727 0.00326 0.02084 0.00326 -0.02777 " pathEditMode="relative" rAng="0" ptsTypes="AA">
                                      <p:cBhvr>
                                        <p:cTn id="78" dur="2000" fill="hold"/>
                                        <p:tgtEl>
                                          <p:spTgt spid="66"/>
                                        </p:tgtEl>
                                        <p:attrNameLst>
                                          <p:attrName>ppt_x</p:attrName>
                                          <p:attrName>ppt_y</p:attrName>
                                        </p:attrNameLst>
                                      </p:cBhvr>
                                      <p:rCtr x="2344" y="-10810"/>
                                    </p:animMotion>
                                  </p:childTnLst>
                                </p:cTn>
                              </p:par>
                              <p:par>
                                <p:cTn id="79" presetID="1" presetClass="entr" presetSubtype="0" fill="hold" grpId="0" nodeType="withEffect">
                                  <p:stCondLst>
                                    <p:cond delay="1600"/>
                                  </p:stCondLst>
                                  <p:childTnLst>
                                    <p:set>
                                      <p:cBhvr>
                                        <p:cTn id="80" dur="1" fill="hold">
                                          <p:stCondLst>
                                            <p:cond delay="0"/>
                                          </p:stCondLst>
                                        </p:cTn>
                                        <p:tgtEl>
                                          <p:spTgt spid="63"/>
                                        </p:tgtEl>
                                        <p:attrNameLst>
                                          <p:attrName>style.visibility</p:attrName>
                                        </p:attrNameLst>
                                      </p:cBhvr>
                                      <p:to>
                                        <p:strVal val="visible"/>
                                      </p:to>
                                    </p:set>
                                  </p:childTnLst>
                                </p:cTn>
                              </p:par>
                              <p:par>
                                <p:cTn id="81" presetID="37" presetClass="path" presetSubtype="0" repeatCount="indefinite" fill="hold" grpId="1" nodeType="withEffect">
                                  <p:stCondLst>
                                    <p:cond delay="1600"/>
                                  </p:stCondLst>
                                  <p:childTnLst>
                                    <p:animMotion origin="layout" path="M -0.01485 0.07986 C -0.01589 0.0287 0.03242 -0.0882 0.03242 -0.13658 " pathEditMode="relative" rAng="0" ptsTypes="AA">
                                      <p:cBhvr>
                                        <p:cTn id="82" dur="2000" fill="hold"/>
                                        <p:tgtEl>
                                          <p:spTgt spid="63"/>
                                        </p:tgtEl>
                                        <p:attrNameLst>
                                          <p:attrName>ppt_x</p:attrName>
                                          <p:attrName>ppt_y</p:attrName>
                                        </p:attrNameLst>
                                      </p:cBhvr>
                                      <p:rCtr x="2357" y="-10833"/>
                                    </p:animMotion>
                                  </p:childTnLst>
                                </p:cTn>
                              </p:par>
                              <p:par>
                                <p:cTn id="83" presetID="1" presetClass="entr" presetSubtype="0" fill="hold" grpId="0" nodeType="withEffect">
                                  <p:stCondLst>
                                    <p:cond delay="1200"/>
                                  </p:stCondLst>
                                  <p:childTnLst>
                                    <p:set>
                                      <p:cBhvr>
                                        <p:cTn id="84" dur="1" fill="hold">
                                          <p:stCondLst>
                                            <p:cond delay="0"/>
                                          </p:stCondLst>
                                        </p:cTn>
                                        <p:tgtEl>
                                          <p:spTgt spid="62"/>
                                        </p:tgtEl>
                                        <p:attrNameLst>
                                          <p:attrName>style.visibility</p:attrName>
                                        </p:attrNameLst>
                                      </p:cBhvr>
                                      <p:to>
                                        <p:strVal val="visible"/>
                                      </p:to>
                                    </p:set>
                                  </p:childTnLst>
                                </p:cTn>
                              </p:par>
                              <p:par>
                                <p:cTn id="85" presetID="37" presetClass="path" presetSubtype="0" repeatCount="indefinite" fill="hold" grpId="1" nodeType="withEffect">
                                  <p:stCondLst>
                                    <p:cond delay="1200"/>
                                  </p:stCondLst>
                                  <p:childTnLst>
                                    <p:animMotion origin="layout" path="M 0.05052 0.10996 C 0.04935 0.05116 -0.04922 -0.05231 -0.04935 -0.10648 " pathEditMode="relative" rAng="0" ptsTypes="AA">
                                      <p:cBhvr>
                                        <p:cTn id="86" dur="1500" fill="hold"/>
                                        <p:tgtEl>
                                          <p:spTgt spid="62"/>
                                        </p:tgtEl>
                                        <p:attrNameLst>
                                          <p:attrName>ppt_x</p:attrName>
                                          <p:attrName>ppt_y</p:attrName>
                                        </p:attrNameLst>
                                      </p:cBhvr>
                                      <p:rCtr x="-5000" y="-10833"/>
                                    </p:animMotion>
                                  </p:childTnLst>
                                </p:cTn>
                              </p:par>
                              <p:par>
                                <p:cTn id="87" presetID="1" presetClass="entr" presetSubtype="0" fill="hold" grpId="0" nodeType="withEffect">
                                  <p:stCondLst>
                                    <p:cond delay="1800"/>
                                  </p:stCondLst>
                                  <p:childTnLst>
                                    <p:set>
                                      <p:cBhvr>
                                        <p:cTn id="88" dur="1" fill="hold">
                                          <p:stCondLst>
                                            <p:cond delay="0"/>
                                          </p:stCondLst>
                                        </p:cTn>
                                        <p:tgtEl>
                                          <p:spTgt spid="104"/>
                                        </p:tgtEl>
                                        <p:attrNameLst>
                                          <p:attrName>style.visibility</p:attrName>
                                        </p:attrNameLst>
                                      </p:cBhvr>
                                      <p:to>
                                        <p:strVal val="visible"/>
                                      </p:to>
                                    </p:set>
                                  </p:childTnLst>
                                </p:cTn>
                              </p:par>
                              <p:par>
                                <p:cTn id="89" presetID="37" presetClass="path" presetSubtype="0" repeatCount="indefinite" fill="hold" grpId="1" nodeType="withEffect">
                                  <p:stCondLst>
                                    <p:cond delay="1800"/>
                                  </p:stCondLst>
                                  <p:childTnLst>
                                    <p:animMotion origin="layout" path="M -0.00195 0.04167 C -0.00143 -0.12245 0.097 -0.2743 0.097 -0.36597 " pathEditMode="relative" rAng="0" ptsTypes="AA">
                                      <p:cBhvr>
                                        <p:cTn id="90" dur="2000" fill="hold"/>
                                        <p:tgtEl>
                                          <p:spTgt spid="104"/>
                                        </p:tgtEl>
                                        <p:attrNameLst>
                                          <p:attrName>ppt_x</p:attrName>
                                          <p:attrName>ppt_y</p:attrName>
                                        </p:attrNameLst>
                                      </p:cBhvr>
                                      <p:rCtr x="4948" y="-20394"/>
                                    </p:animMotion>
                                  </p:childTnLst>
                                </p:cTn>
                              </p:par>
                              <p:par>
                                <p:cTn id="91" presetID="1" presetClass="entr" presetSubtype="0" fill="hold" grpId="0" nodeType="withEffect">
                                  <p:stCondLst>
                                    <p:cond delay="1300"/>
                                  </p:stCondLst>
                                  <p:childTnLst>
                                    <p:set>
                                      <p:cBhvr>
                                        <p:cTn id="92" dur="1" fill="hold">
                                          <p:stCondLst>
                                            <p:cond delay="0"/>
                                          </p:stCondLst>
                                        </p:cTn>
                                        <p:tgtEl>
                                          <p:spTgt spid="53"/>
                                        </p:tgtEl>
                                        <p:attrNameLst>
                                          <p:attrName>style.visibility</p:attrName>
                                        </p:attrNameLst>
                                      </p:cBhvr>
                                      <p:to>
                                        <p:strVal val="visible"/>
                                      </p:to>
                                    </p:set>
                                  </p:childTnLst>
                                </p:cTn>
                              </p:par>
                              <p:par>
                                <p:cTn id="93" presetID="37" presetClass="path" presetSubtype="0" repeatCount="indefinite" fill="hold" grpId="1" nodeType="withEffect">
                                  <p:stCondLst>
                                    <p:cond delay="1300"/>
                                  </p:stCondLst>
                                  <p:childTnLst>
                                    <p:animMotion origin="layout" path="M -0.05781 0.25579 C -0.05729 0.09167 0.04101 -0.06018 0.04101 -0.15185 " pathEditMode="relative" rAng="0" ptsTypes="AA">
                                      <p:cBhvr>
                                        <p:cTn id="94" dur="2000" fill="hold"/>
                                        <p:tgtEl>
                                          <p:spTgt spid="53"/>
                                        </p:tgtEl>
                                        <p:attrNameLst>
                                          <p:attrName>ppt_x</p:attrName>
                                          <p:attrName>ppt_y</p:attrName>
                                        </p:attrNameLst>
                                      </p:cBhvr>
                                      <p:rCtr x="4935" y="-20394"/>
                                    </p:animMotion>
                                  </p:childTnLst>
                                </p:cTn>
                              </p:par>
                              <p:par>
                                <p:cTn id="95" presetID="1" presetClass="entr" presetSubtype="0" fill="hold" grpId="0" nodeType="withEffect">
                                  <p:stCondLst>
                                    <p:cond delay="1350"/>
                                  </p:stCondLst>
                                  <p:childTnLst>
                                    <p:set>
                                      <p:cBhvr>
                                        <p:cTn id="96" dur="1" fill="hold">
                                          <p:stCondLst>
                                            <p:cond delay="0"/>
                                          </p:stCondLst>
                                        </p:cTn>
                                        <p:tgtEl>
                                          <p:spTgt spid="64"/>
                                        </p:tgtEl>
                                        <p:attrNameLst>
                                          <p:attrName>style.visibility</p:attrName>
                                        </p:attrNameLst>
                                      </p:cBhvr>
                                      <p:to>
                                        <p:strVal val="visible"/>
                                      </p:to>
                                    </p:set>
                                  </p:childTnLst>
                                </p:cTn>
                              </p:par>
                              <p:par>
                                <p:cTn id="97" presetID="37" presetClass="path" presetSubtype="0" repeatCount="indefinite" fill="hold" grpId="1" nodeType="withEffect">
                                  <p:stCondLst>
                                    <p:cond delay="1350"/>
                                  </p:stCondLst>
                                  <p:childTnLst>
                                    <p:animMotion origin="layout" path="M -0.01667 0.06945 C -0.01667 -0.03032 0.14362 -0.20972 0.1444 -0.33542 " pathEditMode="relative" rAng="0" ptsTypes="AA">
                                      <p:cBhvr>
                                        <p:cTn id="98" dur="3000" fill="hold"/>
                                        <p:tgtEl>
                                          <p:spTgt spid="64"/>
                                        </p:tgtEl>
                                        <p:attrNameLst>
                                          <p:attrName>ppt_x</p:attrName>
                                          <p:attrName>ppt_y</p:attrName>
                                        </p:attrNameLst>
                                      </p:cBhvr>
                                      <p:rCtr x="8047" y="-20255"/>
                                    </p:animMotion>
                                  </p:childTnLst>
                                </p:cTn>
                              </p:par>
                              <p:par>
                                <p:cTn id="99" presetID="1" presetClass="entr" presetSubtype="0" fill="hold" grpId="0" nodeType="withEffect">
                                  <p:stCondLst>
                                    <p:cond delay="1400"/>
                                  </p:stCondLst>
                                  <p:childTnLst>
                                    <p:set>
                                      <p:cBhvr>
                                        <p:cTn id="100" dur="1" fill="hold">
                                          <p:stCondLst>
                                            <p:cond delay="0"/>
                                          </p:stCondLst>
                                        </p:cTn>
                                        <p:tgtEl>
                                          <p:spTgt spid="54"/>
                                        </p:tgtEl>
                                        <p:attrNameLst>
                                          <p:attrName>style.visibility</p:attrName>
                                        </p:attrNameLst>
                                      </p:cBhvr>
                                      <p:to>
                                        <p:strVal val="visible"/>
                                      </p:to>
                                    </p:set>
                                  </p:childTnLst>
                                </p:cTn>
                              </p:par>
                              <p:par>
                                <p:cTn id="101" presetID="37" presetClass="path" presetSubtype="0" repeatCount="indefinite" fill="hold" grpId="1" nodeType="withEffect">
                                  <p:stCondLst>
                                    <p:cond delay="1400"/>
                                  </p:stCondLst>
                                  <p:childTnLst>
                                    <p:animMotion origin="layout" path="M 0.11276 0.35902 C 0.11302 0.20833 -0.00808 0.04513 -0.00808 -0.04653 " pathEditMode="relative" rAng="0" ptsTypes="AA">
                                      <p:cBhvr>
                                        <p:cTn id="102" dur="3000" fill="hold"/>
                                        <p:tgtEl>
                                          <p:spTgt spid="54"/>
                                        </p:tgtEl>
                                        <p:attrNameLst>
                                          <p:attrName>ppt_x</p:attrName>
                                          <p:attrName>ppt_y</p:attrName>
                                        </p:attrNameLst>
                                      </p:cBhvr>
                                      <p:rCtr x="-6042" y="-20278"/>
                                    </p:animMotion>
                                  </p:childTnLst>
                                </p:cTn>
                              </p:par>
                              <p:par>
                                <p:cTn id="103" presetID="1" presetClass="entr" presetSubtype="0" fill="hold" grpId="0" nodeType="withEffect">
                                  <p:stCondLst>
                                    <p:cond delay="1450"/>
                                  </p:stCondLst>
                                  <p:childTnLst>
                                    <p:set>
                                      <p:cBhvr>
                                        <p:cTn id="104" dur="1" fill="hold">
                                          <p:stCondLst>
                                            <p:cond delay="0"/>
                                          </p:stCondLst>
                                        </p:cTn>
                                        <p:tgtEl>
                                          <p:spTgt spid="57"/>
                                        </p:tgtEl>
                                        <p:attrNameLst>
                                          <p:attrName>style.visibility</p:attrName>
                                        </p:attrNameLst>
                                      </p:cBhvr>
                                      <p:to>
                                        <p:strVal val="visible"/>
                                      </p:to>
                                    </p:set>
                                  </p:childTnLst>
                                </p:cTn>
                              </p:par>
                              <p:par>
                                <p:cTn id="105" presetID="37" presetClass="path" presetSubtype="0" repeatCount="indefinite" fill="hold" grpId="1" nodeType="withEffect">
                                  <p:stCondLst>
                                    <p:cond delay="1450"/>
                                  </p:stCondLst>
                                  <p:childTnLst>
                                    <p:animMotion origin="layout" path="M 0.02409 0.06736 C 0.02305 -0.01875 -0.07903 -0.05463 -0.07903 -0.14584 " pathEditMode="relative" rAng="0" ptsTypes="AA">
                                      <p:cBhvr>
                                        <p:cTn id="106" dur="2500" fill="hold"/>
                                        <p:tgtEl>
                                          <p:spTgt spid="57"/>
                                        </p:tgtEl>
                                        <p:attrNameLst>
                                          <p:attrName>ppt_x</p:attrName>
                                          <p:attrName>ppt_y</p:attrName>
                                        </p:attrNameLst>
                                      </p:cBhvr>
                                      <p:rCtr x="-5156" y="-10671"/>
                                    </p:animMotion>
                                  </p:childTnLst>
                                </p:cTn>
                              </p:par>
                              <p:par>
                                <p:cTn id="107" presetID="1" presetClass="entr" presetSubtype="0" fill="hold" grpId="0" nodeType="withEffect">
                                  <p:stCondLst>
                                    <p:cond delay="2000"/>
                                  </p:stCondLst>
                                  <p:childTnLst>
                                    <p:set>
                                      <p:cBhvr>
                                        <p:cTn id="108" dur="1" fill="hold">
                                          <p:stCondLst>
                                            <p:cond delay="0"/>
                                          </p:stCondLst>
                                        </p:cTn>
                                        <p:tgtEl>
                                          <p:spTgt spid="37"/>
                                        </p:tgtEl>
                                        <p:attrNameLst>
                                          <p:attrName>style.visibility</p:attrName>
                                        </p:attrNameLst>
                                      </p:cBhvr>
                                      <p:to>
                                        <p:strVal val="visible"/>
                                      </p:to>
                                    </p:set>
                                  </p:childTnLst>
                                </p:cTn>
                              </p:par>
                              <p:par>
                                <p:cTn id="109" presetID="37" presetClass="path" presetSubtype="0" repeatCount="indefinite" fill="hold" grpId="1" nodeType="withEffect">
                                  <p:stCondLst>
                                    <p:cond delay="2000"/>
                                  </p:stCondLst>
                                  <p:childTnLst>
                                    <p:animMotion origin="layout" path="M -0.07201 0.15787 C -0.07162 0.08403 0.04778 -0.01875 0.04557 -0.18194 " pathEditMode="relative" rAng="0" ptsTypes="AA">
                                      <p:cBhvr>
                                        <p:cTn id="110" dur="1500" fill="hold"/>
                                        <p:tgtEl>
                                          <p:spTgt spid="37"/>
                                        </p:tgtEl>
                                        <p:attrNameLst>
                                          <p:attrName>ppt_x</p:attrName>
                                          <p:attrName>ppt_y</p:attrName>
                                        </p:attrNameLst>
                                      </p:cBhvr>
                                      <p:rCtr x="5872" y="-16991"/>
                                    </p:animMotion>
                                  </p:childTnLst>
                                </p:cTn>
                              </p:par>
                              <p:par>
                                <p:cTn id="111" presetID="1" presetClass="entr" presetSubtype="0" fill="hold" grpId="0" nodeType="withEffect">
                                  <p:stCondLst>
                                    <p:cond delay="1850"/>
                                  </p:stCondLst>
                                  <p:childTnLst>
                                    <p:set>
                                      <p:cBhvr>
                                        <p:cTn id="112" dur="1" fill="hold">
                                          <p:stCondLst>
                                            <p:cond delay="0"/>
                                          </p:stCondLst>
                                        </p:cTn>
                                        <p:tgtEl>
                                          <p:spTgt spid="56"/>
                                        </p:tgtEl>
                                        <p:attrNameLst>
                                          <p:attrName>style.visibility</p:attrName>
                                        </p:attrNameLst>
                                      </p:cBhvr>
                                      <p:to>
                                        <p:strVal val="visible"/>
                                      </p:to>
                                    </p:set>
                                  </p:childTnLst>
                                </p:cTn>
                              </p:par>
                              <p:par>
                                <p:cTn id="113" presetID="37" presetClass="path" presetSubtype="0" repeatCount="indefinite" fill="hold" grpId="1" nodeType="withEffect">
                                  <p:stCondLst>
                                    <p:cond delay="1850"/>
                                  </p:stCondLst>
                                  <p:childTnLst>
                                    <p:animMotion origin="layout" path="M -0.13607 0.30416 C -0.13607 0.20439 0.02422 0.025 0.025 -0.1007 " pathEditMode="relative" rAng="0" ptsTypes="AA">
                                      <p:cBhvr>
                                        <p:cTn id="114" dur="3000" fill="hold"/>
                                        <p:tgtEl>
                                          <p:spTgt spid="56"/>
                                        </p:tgtEl>
                                        <p:attrNameLst>
                                          <p:attrName>ppt_x</p:attrName>
                                          <p:attrName>ppt_y</p:attrName>
                                        </p:attrNameLst>
                                      </p:cBhvr>
                                      <p:rCtr x="8047" y="-20255"/>
                                    </p:animMotion>
                                  </p:childTnLst>
                                </p:cTn>
                              </p:par>
                              <p:par>
                                <p:cTn id="115" presetID="1" presetClass="entr" presetSubtype="0" fill="hold" grpId="0" nodeType="withEffect">
                                  <p:stCondLst>
                                    <p:cond delay="2250"/>
                                  </p:stCondLst>
                                  <p:childTnLst>
                                    <p:set>
                                      <p:cBhvr>
                                        <p:cTn id="116" dur="1" fill="hold">
                                          <p:stCondLst>
                                            <p:cond delay="0"/>
                                          </p:stCondLst>
                                        </p:cTn>
                                        <p:tgtEl>
                                          <p:spTgt spid="28"/>
                                        </p:tgtEl>
                                        <p:attrNameLst>
                                          <p:attrName>style.visibility</p:attrName>
                                        </p:attrNameLst>
                                      </p:cBhvr>
                                      <p:to>
                                        <p:strVal val="visible"/>
                                      </p:to>
                                    </p:set>
                                  </p:childTnLst>
                                </p:cTn>
                              </p:par>
                              <p:par>
                                <p:cTn id="117" presetID="37" presetClass="path" presetSubtype="0" repeatCount="indefinite" fill="hold" grpId="1" nodeType="withEffect">
                                  <p:stCondLst>
                                    <p:cond delay="2250"/>
                                  </p:stCondLst>
                                  <p:childTnLst>
                                    <p:animMotion origin="layout" path="M 0.1263 0.46689 C 0.11992 0.38981 0.08346 0.31342 0.04739 0.21273 C 0.01575 0.12014 -0.00821 0.00601 -0.00756 -0.14028 " pathEditMode="relative" rAng="0" ptsTypes="AAA">
                                      <p:cBhvr>
                                        <p:cTn id="118" dur="3500" fill="hold"/>
                                        <p:tgtEl>
                                          <p:spTgt spid="28"/>
                                        </p:tgtEl>
                                        <p:attrNameLst>
                                          <p:attrName>ppt_x</p:attrName>
                                          <p:attrName>ppt_y</p:attrName>
                                        </p:attrNameLst>
                                      </p:cBhvr>
                                      <p:rCtr x="-6706" y="-30370"/>
                                    </p:animMotion>
                                  </p:childTnLst>
                                </p:cTn>
                              </p:par>
                              <p:par>
                                <p:cTn id="119" presetID="1" presetClass="entr" presetSubtype="0" fill="hold" grpId="0" nodeType="withEffect">
                                  <p:stCondLst>
                                    <p:cond delay="3250"/>
                                  </p:stCondLst>
                                  <p:childTnLst>
                                    <p:set>
                                      <p:cBhvr>
                                        <p:cTn id="120" dur="1" fill="hold">
                                          <p:stCondLst>
                                            <p:cond delay="0"/>
                                          </p:stCondLst>
                                        </p:cTn>
                                        <p:tgtEl>
                                          <p:spTgt spid="101"/>
                                        </p:tgtEl>
                                        <p:attrNameLst>
                                          <p:attrName>style.visibility</p:attrName>
                                        </p:attrNameLst>
                                      </p:cBhvr>
                                      <p:to>
                                        <p:strVal val="visible"/>
                                      </p:to>
                                    </p:set>
                                  </p:childTnLst>
                                </p:cTn>
                              </p:par>
                              <p:par>
                                <p:cTn id="121" presetID="37" presetClass="path" presetSubtype="0" repeatCount="indefinite" fill="hold" grpId="1" nodeType="withEffect">
                                  <p:stCondLst>
                                    <p:cond delay="3250"/>
                                  </p:stCondLst>
                                  <p:childTnLst>
                                    <p:animMotion origin="layout" path="M 0.07357 0.23935 C 0.06719 0.16204 0.03073 0.08565 -0.00534 -0.01482 C -0.03685 -0.10741 -0.06094 -0.22176 -0.06016 -0.36806 " pathEditMode="relative" rAng="0" ptsTypes="AAA">
                                      <p:cBhvr>
                                        <p:cTn id="122" dur="3500" fill="hold"/>
                                        <p:tgtEl>
                                          <p:spTgt spid="101"/>
                                        </p:tgtEl>
                                        <p:attrNameLst>
                                          <p:attrName>ppt_x</p:attrName>
                                          <p:attrName>ppt_y</p:attrName>
                                        </p:attrNameLst>
                                      </p:cBhvr>
                                      <p:rCtr x="-6693" y="-30370"/>
                                    </p:animMotion>
                                  </p:childTnLst>
                                </p:cTn>
                              </p:par>
                              <p:par>
                                <p:cTn id="123" presetID="1" presetClass="entr" presetSubtype="0" fill="hold" grpId="0" nodeType="withEffect">
                                  <p:stCondLst>
                                    <p:cond delay="2250"/>
                                  </p:stCondLst>
                                  <p:childTnLst>
                                    <p:set>
                                      <p:cBhvr>
                                        <p:cTn id="124" dur="1" fill="hold">
                                          <p:stCondLst>
                                            <p:cond delay="0"/>
                                          </p:stCondLst>
                                        </p:cTn>
                                        <p:tgtEl>
                                          <p:spTgt spid="36"/>
                                        </p:tgtEl>
                                        <p:attrNameLst>
                                          <p:attrName>style.visibility</p:attrName>
                                        </p:attrNameLst>
                                      </p:cBhvr>
                                      <p:to>
                                        <p:strVal val="visible"/>
                                      </p:to>
                                    </p:set>
                                  </p:childTnLst>
                                </p:cTn>
                              </p:par>
                              <p:par>
                                <p:cTn id="125" presetID="37" presetClass="path" presetSubtype="0" repeatCount="indefinite" fill="hold" grpId="1" nodeType="withEffect">
                                  <p:stCondLst>
                                    <p:cond delay="2250"/>
                                  </p:stCondLst>
                                  <p:childTnLst>
                                    <p:animMotion origin="layout" path="M -0.04857 0.23611 C -0.04857 0.1169 0.00938 0.00625 0.00951 -0.06204 " pathEditMode="relative" rAng="0" ptsTypes="AA">
                                      <p:cBhvr>
                                        <p:cTn id="126" dur="1500" fill="hold"/>
                                        <p:tgtEl>
                                          <p:spTgt spid="36"/>
                                        </p:tgtEl>
                                        <p:attrNameLst>
                                          <p:attrName>ppt_x</p:attrName>
                                          <p:attrName>ppt_y</p:attrName>
                                        </p:attrNameLst>
                                      </p:cBhvr>
                                      <p:rCtr x="2904" y="-14907"/>
                                    </p:animMotion>
                                  </p:childTnLst>
                                </p:cTn>
                              </p:par>
                              <p:par>
                                <p:cTn id="127" presetID="1" presetClass="entr" presetSubtype="0" fill="hold" grpId="0" nodeType="withEffect">
                                  <p:stCondLst>
                                    <p:cond delay="3000"/>
                                  </p:stCondLst>
                                  <p:childTnLst>
                                    <p:set>
                                      <p:cBhvr>
                                        <p:cTn id="128" dur="1" fill="hold">
                                          <p:stCondLst>
                                            <p:cond delay="0"/>
                                          </p:stCondLst>
                                        </p:cTn>
                                        <p:tgtEl>
                                          <p:spTgt spid="43"/>
                                        </p:tgtEl>
                                        <p:attrNameLst>
                                          <p:attrName>style.visibility</p:attrName>
                                        </p:attrNameLst>
                                      </p:cBhvr>
                                      <p:to>
                                        <p:strVal val="visible"/>
                                      </p:to>
                                    </p:set>
                                  </p:childTnLst>
                                </p:cTn>
                              </p:par>
                              <p:par>
                                <p:cTn id="129" presetID="37" presetClass="path" presetSubtype="0" repeatCount="indefinite" fill="hold" grpId="1" nodeType="withEffect">
                                  <p:stCondLst>
                                    <p:cond delay="3000"/>
                                  </p:stCondLst>
                                  <p:childTnLst>
                                    <p:animMotion origin="layout" path="M -0.0017 0.03704 C -0.0017 -0.08194 0.05625 -0.19282 0.05638 -0.26088 " pathEditMode="relative" rAng="0" ptsTypes="AA">
                                      <p:cBhvr>
                                        <p:cTn id="130" dur="1500" fill="hold"/>
                                        <p:tgtEl>
                                          <p:spTgt spid="43"/>
                                        </p:tgtEl>
                                        <p:attrNameLst>
                                          <p:attrName>ppt_x</p:attrName>
                                          <p:attrName>ppt_y</p:attrName>
                                        </p:attrNameLst>
                                      </p:cBhvr>
                                      <p:rCtr x="2904" y="-14907"/>
                                    </p:animMotion>
                                  </p:childTnLst>
                                </p:cTn>
                              </p:par>
                              <p:par>
                                <p:cTn id="131" presetID="1" presetClass="entr" presetSubtype="0" fill="hold" grpId="0" nodeType="withEffect">
                                  <p:stCondLst>
                                    <p:cond delay="2350"/>
                                  </p:stCondLst>
                                  <p:childTnLst>
                                    <p:set>
                                      <p:cBhvr>
                                        <p:cTn id="132" dur="1" fill="hold">
                                          <p:stCondLst>
                                            <p:cond delay="0"/>
                                          </p:stCondLst>
                                        </p:cTn>
                                        <p:tgtEl>
                                          <p:spTgt spid="46"/>
                                        </p:tgtEl>
                                        <p:attrNameLst>
                                          <p:attrName>style.visibility</p:attrName>
                                        </p:attrNameLst>
                                      </p:cBhvr>
                                      <p:to>
                                        <p:strVal val="visible"/>
                                      </p:to>
                                    </p:set>
                                  </p:childTnLst>
                                </p:cTn>
                              </p:par>
                              <p:par>
                                <p:cTn id="133" presetID="37" presetClass="path" presetSubtype="0" repeatCount="indefinite" fill="hold" grpId="1" nodeType="withEffect">
                                  <p:stCondLst>
                                    <p:cond delay="2350"/>
                                  </p:stCondLst>
                                  <p:childTnLst>
                                    <p:animMotion origin="layout" path="M 0.08477 0.27801 C 0.08451 0.20509 -0.00234 0.05232 -0.00208 -0.02523 " pathEditMode="relative" rAng="0" ptsTypes="AA">
                                      <p:cBhvr>
                                        <p:cTn id="134" dur="1500" fill="hold"/>
                                        <p:tgtEl>
                                          <p:spTgt spid="46"/>
                                        </p:tgtEl>
                                        <p:attrNameLst>
                                          <p:attrName>ppt_x</p:attrName>
                                          <p:attrName>ppt_y</p:attrName>
                                        </p:attrNameLst>
                                      </p:cBhvr>
                                      <p:rCtr x="-4349" y="-15162"/>
                                    </p:animMotion>
                                  </p:childTnLst>
                                </p:cTn>
                              </p:par>
                              <p:par>
                                <p:cTn id="135" presetID="1" presetClass="entr" presetSubtype="0" fill="hold" grpId="0" nodeType="withEffect">
                                  <p:stCondLst>
                                    <p:cond delay="2400"/>
                                  </p:stCondLst>
                                  <p:childTnLst>
                                    <p:set>
                                      <p:cBhvr>
                                        <p:cTn id="136" dur="1" fill="hold">
                                          <p:stCondLst>
                                            <p:cond delay="0"/>
                                          </p:stCondLst>
                                        </p:cTn>
                                        <p:tgtEl>
                                          <p:spTgt spid="35"/>
                                        </p:tgtEl>
                                        <p:attrNameLst>
                                          <p:attrName>style.visibility</p:attrName>
                                        </p:attrNameLst>
                                      </p:cBhvr>
                                      <p:to>
                                        <p:strVal val="visible"/>
                                      </p:to>
                                    </p:set>
                                  </p:childTnLst>
                                </p:cTn>
                              </p:par>
                              <p:par>
                                <p:cTn id="137" presetID="37" presetClass="path" presetSubtype="0" repeatCount="indefinite" fill="hold" grpId="1" nodeType="withEffect">
                                  <p:stCondLst>
                                    <p:cond delay="2400"/>
                                  </p:stCondLst>
                                  <p:childTnLst>
                                    <p:animMotion origin="layout" path="M 0.05481 0.13958 C 0.05182 0.08681 -0.05704 -0.0912 -0.05678 -0.16806 " pathEditMode="relative" rAng="0" ptsTypes="AA">
                                      <p:cBhvr>
                                        <p:cTn id="138" dur="1500" fill="hold"/>
                                        <p:tgtEl>
                                          <p:spTgt spid="35"/>
                                        </p:tgtEl>
                                        <p:attrNameLst>
                                          <p:attrName>ppt_x</p:attrName>
                                          <p:attrName>ppt_y</p:attrName>
                                        </p:attrNameLst>
                                      </p:cBhvr>
                                      <p:rCtr x="-5586" y="-15394"/>
                                    </p:animMotion>
                                  </p:childTnLst>
                                </p:cTn>
                              </p:par>
                              <p:par>
                                <p:cTn id="139" presetID="1" presetClass="entr" presetSubtype="0" fill="hold" grpId="0" nodeType="withEffect">
                                  <p:stCondLst>
                                    <p:cond delay="2450"/>
                                  </p:stCondLst>
                                  <p:childTnLst>
                                    <p:set>
                                      <p:cBhvr>
                                        <p:cTn id="140" dur="1" fill="hold">
                                          <p:stCondLst>
                                            <p:cond delay="0"/>
                                          </p:stCondLst>
                                        </p:cTn>
                                        <p:tgtEl>
                                          <p:spTgt spid="48"/>
                                        </p:tgtEl>
                                        <p:attrNameLst>
                                          <p:attrName>style.visibility</p:attrName>
                                        </p:attrNameLst>
                                      </p:cBhvr>
                                      <p:to>
                                        <p:strVal val="visible"/>
                                      </p:to>
                                    </p:set>
                                  </p:childTnLst>
                                </p:cTn>
                              </p:par>
                              <p:par>
                                <p:cTn id="141" presetID="37" presetClass="path" presetSubtype="0" repeatCount="indefinite" fill="hold" grpId="1" nodeType="withEffect">
                                  <p:stCondLst>
                                    <p:cond delay="2450"/>
                                  </p:stCondLst>
                                  <p:childTnLst>
                                    <p:animMotion origin="layout" path="M -0.02747 0.20463 C -0.02578 0.10764 0.01003 -0.01875 0.0112 -0.09814 " pathEditMode="relative" rAng="0" ptsTypes="AA">
                                      <p:cBhvr>
                                        <p:cTn id="142" dur="1500" fill="hold"/>
                                        <p:tgtEl>
                                          <p:spTgt spid="48"/>
                                        </p:tgtEl>
                                        <p:attrNameLst>
                                          <p:attrName>ppt_x</p:attrName>
                                          <p:attrName>ppt_y</p:attrName>
                                        </p:attrNameLst>
                                      </p:cBhvr>
                                      <p:rCtr x="1927" y="-15139"/>
                                    </p:animMotion>
                                  </p:childTnLst>
                                </p:cTn>
                              </p:par>
                              <p:par>
                                <p:cTn id="143" presetID="1" presetClass="entr" presetSubtype="0" fill="hold" grpId="0" nodeType="withEffect">
                                  <p:stCondLst>
                                    <p:cond delay="2500"/>
                                  </p:stCondLst>
                                  <p:childTnLst>
                                    <p:set>
                                      <p:cBhvr>
                                        <p:cTn id="144" dur="1" fill="hold">
                                          <p:stCondLst>
                                            <p:cond delay="0"/>
                                          </p:stCondLst>
                                        </p:cTn>
                                        <p:tgtEl>
                                          <p:spTgt spid="61"/>
                                        </p:tgtEl>
                                        <p:attrNameLst>
                                          <p:attrName>style.visibility</p:attrName>
                                        </p:attrNameLst>
                                      </p:cBhvr>
                                      <p:to>
                                        <p:strVal val="visible"/>
                                      </p:to>
                                    </p:set>
                                  </p:childTnLst>
                                </p:cTn>
                              </p:par>
                              <p:par>
                                <p:cTn id="145" presetID="37" presetClass="path" presetSubtype="0" repeatCount="indefinite" fill="hold" grpId="1" nodeType="withEffect">
                                  <p:stCondLst>
                                    <p:cond delay="2500"/>
                                  </p:stCondLst>
                                  <p:childTnLst>
                                    <p:animMotion origin="layout" path="M -0.06758 0.16482 C -0.06784 0.0831 0.07292 -0.05741 0.07344 -0.27014 " pathEditMode="relative" rAng="0" ptsTypes="AA">
                                      <p:cBhvr>
                                        <p:cTn id="146" dur="1500" fill="hold"/>
                                        <p:tgtEl>
                                          <p:spTgt spid="61"/>
                                        </p:tgtEl>
                                        <p:attrNameLst>
                                          <p:attrName>ppt_x</p:attrName>
                                          <p:attrName>ppt_y</p:attrName>
                                        </p:attrNameLst>
                                      </p:cBhvr>
                                      <p:rCtr x="7044" y="-21759"/>
                                    </p:animMotion>
                                  </p:childTnLst>
                                </p:cTn>
                              </p:par>
                              <p:par>
                                <p:cTn id="147" presetID="1" presetClass="entr" presetSubtype="0" fill="hold" grpId="0" nodeType="withEffect">
                                  <p:stCondLst>
                                    <p:cond delay="2550"/>
                                  </p:stCondLst>
                                  <p:childTnLst>
                                    <p:set>
                                      <p:cBhvr>
                                        <p:cTn id="148" dur="1" fill="hold">
                                          <p:stCondLst>
                                            <p:cond delay="0"/>
                                          </p:stCondLst>
                                        </p:cTn>
                                        <p:tgtEl>
                                          <p:spTgt spid="50"/>
                                        </p:tgtEl>
                                        <p:attrNameLst>
                                          <p:attrName>style.visibility</p:attrName>
                                        </p:attrNameLst>
                                      </p:cBhvr>
                                      <p:to>
                                        <p:strVal val="visible"/>
                                      </p:to>
                                    </p:set>
                                  </p:childTnLst>
                                </p:cTn>
                              </p:par>
                              <p:par>
                                <p:cTn id="149" presetID="37" presetClass="path" presetSubtype="0" repeatCount="indefinite" fill="hold" grpId="1" nodeType="withEffect">
                                  <p:stCondLst>
                                    <p:cond delay="2550"/>
                                  </p:stCondLst>
                                  <p:childTnLst>
                                    <p:animMotion origin="layout" path="M -0.0569 0.05324 C -0.04896 -0.00578 0.09961 -0.02315 0.09974 -0.05347 " pathEditMode="relative" rAng="0" ptsTypes="AA">
                                      <p:cBhvr>
                                        <p:cTn id="150" dur="1500" fill="hold"/>
                                        <p:tgtEl>
                                          <p:spTgt spid="50"/>
                                        </p:tgtEl>
                                        <p:attrNameLst>
                                          <p:attrName>ppt_x</p:attrName>
                                          <p:attrName>ppt_y</p:attrName>
                                        </p:attrNameLst>
                                      </p:cBhvr>
                                      <p:rCtr x="7826" y="-5347"/>
                                    </p:animMotion>
                                  </p:childTnLst>
                                </p:cTn>
                              </p:par>
                              <p:par>
                                <p:cTn id="151" presetID="1" presetClass="entr" presetSubtype="0" fill="hold" grpId="0" nodeType="withEffect">
                                  <p:stCondLst>
                                    <p:cond delay="2600"/>
                                  </p:stCondLst>
                                  <p:childTnLst>
                                    <p:set>
                                      <p:cBhvr>
                                        <p:cTn id="152" dur="1" fill="hold">
                                          <p:stCondLst>
                                            <p:cond delay="0"/>
                                          </p:stCondLst>
                                        </p:cTn>
                                        <p:tgtEl>
                                          <p:spTgt spid="55"/>
                                        </p:tgtEl>
                                        <p:attrNameLst>
                                          <p:attrName>style.visibility</p:attrName>
                                        </p:attrNameLst>
                                      </p:cBhvr>
                                      <p:to>
                                        <p:strVal val="visible"/>
                                      </p:to>
                                    </p:set>
                                  </p:childTnLst>
                                </p:cTn>
                              </p:par>
                              <p:par>
                                <p:cTn id="153" presetID="37" presetClass="path" presetSubtype="0" repeatCount="indefinite" fill="hold" grpId="1" nodeType="withEffect">
                                  <p:stCondLst>
                                    <p:cond delay="2600"/>
                                  </p:stCondLst>
                                  <p:childTnLst>
                                    <p:animMotion origin="layout" path="M -0.03958 0.06134 C -0.03919 0.0037 0.02864 0.00394 0.02825 -0.04815 " pathEditMode="relative" rAng="0" ptsTypes="AA">
                                      <p:cBhvr>
                                        <p:cTn id="154" dur="1500" fill="hold"/>
                                        <p:tgtEl>
                                          <p:spTgt spid="55"/>
                                        </p:tgtEl>
                                        <p:attrNameLst>
                                          <p:attrName>ppt_x</p:attrName>
                                          <p:attrName>ppt_y</p:attrName>
                                        </p:attrNameLst>
                                      </p:cBhvr>
                                      <p:rCtr x="3385" y="-5486"/>
                                    </p:animMotion>
                                  </p:childTnLst>
                                </p:cTn>
                              </p:par>
                              <p:par>
                                <p:cTn id="155" presetID="1" presetClass="entr" presetSubtype="0" fill="hold" grpId="0" nodeType="withEffect">
                                  <p:stCondLst>
                                    <p:cond delay="2300"/>
                                  </p:stCondLst>
                                  <p:childTnLst>
                                    <p:set>
                                      <p:cBhvr>
                                        <p:cTn id="156" dur="1" fill="hold">
                                          <p:stCondLst>
                                            <p:cond delay="0"/>
                                          </p:stCondLst>
                                        </p:cTn>
                                        <p:tgtEl>
                                          <p:spTgt spid="51"/>
                                        </p:tgtEl>
                                        <p:attrNameLst>
                                          <p:attrName>style.visibility</p:attrName>
                                        </p:attrNameLst>
                                      </p:cBhvr>
                                      <p:to>
                                        <p:strVal val="visible"/>
                                      </p:to>
                                    </p:set>
                                  </p:childTnLst>
                                </p:cTn>
                              </p:par>
                              <p:par>
                                <p:cTn id="157" presetID="37" presetClass="path" presetSubtype="0" repeatCount="indefinite" fill="hold" grpId="1" nodeType="withEffect">
                                  <p:stCondLst>
                                    <p:cond delay="2300"/>
                                  </p:stCondLst>
                                  <p:childTnLst>
                                    <p:animMotion origin="layout" path="M -0.09831 0.26181 C -0.09596 0.17454 0.09427 -0.14004 0.09492 -0.34305 " pathEditMode="relative" rAng="0" ptsTypes="AA">
                                      <p:cBhvr>
                                        <p:cTn id="158" dur="3500" fill="hold"/>
                                        <p:tgtEl>
                                          <p:spTgt spid="51"/>
                                        </p:tgtEl>
                                        <p:attrNameLst>
                                          <p:attrName>ppt_x</p:attrName>
                                          <p:attrName>ppt_y</p:attrName>
                                        </p:attrNameLst>
                                      </p:cBhvr>
                                      <p:rCtr x="9661" y="-30255"/>
                                    </p:animMotion>
                                  </p:childTnLst>
                                </p:cTn>
                              </p:par>
                              <p:par>
                                <p:cTn id="159" presetID="1" presetClass="entr" presetSubtype="0" fill="hold" grpId="0" nodeType="withEffect">
                                  <p:stCondLst>
                                    <p:cond delay="3500"/>
                                  </p:stCondLst>
                                  <p:childTnLst>
                                    <p:set>
                                      <p:cBhvr>
                                        <p:cTn id="160" dur="1" fill="hold">
                                          <p:stCondLst>
                                            <p:cond delay="0"/>
                                          </p:stCondLst>
                                        </p:cTn>
                                        <p:tgtEl>
                                          <p:spTgt spid="31"/>
                                        </p:tgtEl>
                                        <p:attrNameLst>
                                          <p:attrName>style.visibility</p:attrName>
                                        </p:attrNameLst>
                                      </p:cBhvr>
                                      <p:to>
                                        <p:strVal val="visible"/>
                                      </p:to>
                                    </p:set>
                                  </p:childTnLst>
                                </p:cTn>
                              </p:par>
                              <p:par>
                                <p:cTn id="161" presetID="37" presetClass="path" presetSubtype="0" repeatCount="indefinite" fill="hold" grpId="1" nodeType="withEffect">
                                  <p:stCondLst>
                                    <p:cond delay="3500"/>
                                  </p:stCondLst>
                                  <p:childTnLst>
                                    <p:animMotion origin="layout" path="M -0.19167 0.56736 C -0.18919 0.48009 0.00091 0.16551 0.00169 -0.0375 " pathEditMode="relative" rAng="0" ptsTypes="AA">
                                      <p:cBhvr>
                                        <p:cTn id="162" dur="3500" fill="hold"/>
                                        <p:tgtEl>
                                          <p:spTgt spid="31"/>
                                        </p:tgtEl>
                                        <p:attrNameLst>
                                          <p:attrName>ppt_x</p:attrName>
                                          <p:attrName>ppt_y</p:attrName>
                                        </p:attrNameLst>
                                      </p:cBhvr>
                                      <p:rCtr x="9661" y="-30255"/>
                                    </p:animMotion>
                                  </p:childTnLst>
                                </p:cTn>
                              </p:par>
                              <p:par>
                                <p:cTn id="163" presetID="1" presetClass="entr" presetSubtype="0" fill="hold" grpId="0" nodeType="withEffect">
                                  <p:stCondLst>
                                    <p:cond delay="3950"/>
                                  </p:stCondLst>
                                  <p:childTnLst>
                                    <p:set>
                                      <p:cBhvr>
                                        <p:cTn id="164" dur="1" fill="hold">
                                          <p:stCondLst>
                                            <p:cond delay="0"/>
                                          </p:stCondLst>
                                        </p:cTn>
                                        <p:tgtEl>
                                          <p:spTgt spid="32"/>
                                        </p:tgtEl>
                                        <p:attrNameLst>
                                          <p:attrName>style.visibility</p:attrName>
                                        </p:attrNameLst>
                                      </p:cBhvr>
                                      <p:to>
                                        <p:strVal val="visible"/>
                                      </p:to>
                                    </p:set>
                                  </p:childTnLst>
                                </p:cTn>
                              </p:par>
                              <p:par>
                                <p:cTn id="165" presetID="37" presetClass="path" presetSubtype="0" repeatCount="indefinite" fill="hold" grpId="1" nodeType="withEffect">
                                  <p:stCondLst>
                                    <p:cond delay="3950"/>
                                  </p:stCondLst>
                                  <p:childTnLst>
                                    <p:animMotion origin="layout" path="M 0.04623 0.04931 C 0.04701 -0.0044 -0.09583 -0.0206 -0.09687 -0.07708 " pathEditMode="relative" rAng="0" ptsTypes="AA">
                                      <p:cBhvr>
                                        <p:cTn id="166" dur="1500" fill="hold"/>
                                        <p:tgtEl>
                                          <p:spTgt spid="32"/>
                                        </p:tgtEl>
                                        <p:attrNameLst>
                                          <p:attrName>ppt_x</p:attrName>
                                          <p:attrName>ppt_y</p:attrName>
                                        </p:attrNameLst>
                                      </p:cBhvr>
                                      <p:rCtr x="-7161" y="-6319"/>
                                    </p:animMotion>
                                  </p:childTnLst>
                                </p:cTn>
                              </p:par>
                              <p:par>
                                <p:cTn id="167" presetID="1" presetClass="entr" presetSubtype="0" fill="hold" grpId="0" nodeType="withEffect">
                                  <p:stCondLst>
                                    <p:cond delay="4000"/>
                                  </p:stCondLst>
                                  <p:childTnLst>
                                    <p:set>
                                      <p:cBhvr>
                                        <p:cTn id="168" dur="1" fill="hold">
                                          <p:stCondLst>
                                            <p:cond delay="0"/>
                                          </p:stCondLst>
                                        </p:cTn>
                                        <p:tgtEl>
                                          <p:spTgt spid="45"/>
                                        </p:tgtEl>
                                        <p:attrNameLst>
                                          <p:attrName>style.visibility</p:attrName>
                                        </p:attrNameLst>
                                      </p:cBhvr>
                                      <p:to>
                                        <p:strVal val="visible"/>
                                      </p:to>
                                    </p:set>
                                  </p:childTnLst>
                                </p:cTn>
                              </p:par>
                              <p:par>
                                <p:cTn id="169" presetID="37" presetClass="path" presetSubtype="0" repeatCount="indefinite" fill="hold" grpId="1" nodeType="withEffect">
                                  <p:stCondLst>
                                    <p:cond delay="4000"/>
                                  </p:stCondLst>
                                  <p:childTnLst>
                                    <p:animMotion origin="layout" path="M -0.0375 0.14167 C -0.03516 0.0037 0.10677 -0.1625 0.10716 -0.28125 " pathEditMode="relative" rAng="0" ptsTypes="AA">
                                      <p:cBhvr>
                                        <p:cTn id="170" dur="3500" fill="hold"/>
                                        <p:tgtEl>
                                          <p:spTgt spid="45"/>
                                        </p:tgtEl>
                                        <p:attrNameLst>
                                          <p:attrName>ppt_x</p:attrName>
                                          <p:attrName>ppt_y</p:attrName>
                                        </p:attrNameLst>
                                      </p:cBhvr>
                                      <p:rCtr x="7227" y="-21157"/>
                                    </p:animMotion>
                                  </p:childTnLst>
                                </p:cTn>
                              </p:par>
                              <p:par>
                                <p:cTn id="171" presetID="1" presetClass="entr" presetSubtype="0" fill="hold" grpId="0" nodeType="withEffect">
                                  <p:stCondLst>
                                    <p:cond delay="4050"/>
                                  </p:stCondLst>
                                  <p:childTnLst>
                                    <p:set>
                                      <p:cBhvr>
                                        <p:cTn id="172" dur="1" fill="hold">
                                          <p:stCondLst>
                                            <p:cond delay="0"/>
                                          </p:stCondLst>
                                        </p:cTn>
                                        <p:tgtEl>
                                          <p:spTgt spid="33"/>
                                        </p:tgtEl>
                                        <p:attrNameLst>
                                          <p:attrName>style.visibility</p:attrName>
                                        </p:attrNameLst>
                                      </p:cBhvr>
                                      <p:to>
                                        <p:strVal val="visible"/>
                                      </p:to>
                                    </p:set>
                                  </p:childTnLst>
                                </p:cTn>
                              </p:par>
                              <p:par>
                                <p:cTn id="173" presetID="37" presetClass="path" presetSubtype="0" repeatCount="indefinite" fill="hold" grpId="1" nodeType="withEffect">
                                  <p:stCondLst>
                                    <p:cond delay="4050"/>
                                  </p:stCondLst>
                                  <p:childTnLst>
                                    <p:animMotion origin="layout" path="M -0.13489 0.36088 C -0.13268 0.22291 0.00938 0.05671 0.00977 -0.06204 " pathEditMode="relative" rAng="0" ptsTypes="AA">
                                      <p:cBhvr>
                                        <p:cTn id="174" dur="3000" fill="hold"/>
                                        <p:tgtEl>
                                          <p:spTgt spid="33"/>
                                        </p:tgtEl>
                                        <p:attrNameLst>
                                          <p:attrName>ppt_x</p:attrName>
                                          <p:attrName>ppt_y</p:attrName>
                                        </p:attrNameLst>
                                      </p:cBhvr>
                                      <p:rCtr x="7227" y="-21157"/>
                                    </p:animMotion>
                                  </p:childTnLst>
                                </p:cTn>
                              </p:par>
                              <p:par>
                                <p:cTn id="175" presetID="1" presetClass="entr" presetSubtype="0" fill="hold" grpId="0" nodeType="withEffect">
                                  <p:stCondLst>
                                    <p:cond delay="4100"/>
                                  </p:stCondLst>
                                  <p:childTnLst>
                                    <p:set>
                                      <p:cBhvr>
                                        <p:cTn id="176" dur="1" fill="hold">
                                          <p:stCondLst>
                                            <p:cond delay="0"/>
                                          </p:stCondLst>
                                        </p:cTn>
                                        <p:tgtEl>
                                          <p:spTgt spid="44"/>
                                        </p:tgtEl>
                                        <p:attrNameLst>
                                          <p:attrName>style.visibility</p:attrName>
                                        </p:attrNameLst>
                                      </p:cBhvr>
                                      <p:to>
                                        <p:strVal val="visible"/>
                                      </p:to>
                                    </p:set>
                                  </p:childTnLst>
                                </p:cTn>
                              </p:par>
                              <p:par>
                                <p:cTn id="177" presetID="37" presetClass="path" presetSubtype="0" repeatCount="indefinite" fill="hold" grpId="1" nodeType="withEffect">
                                  <p:stCondLst>
                                    <p:cond delay="4100"/>
                                  </p:stCondLst>
                                  <p:childTnLst>
                                    <p:animMotion origin="layout" path="M -0.08515 0.12801 C -0.08294 0.01968 0.03034 0.02894 0.0306 -0.07778 " pathEditMode="relative" rAng="0" ptsTypes="AA">
                                      <p:cBhvr>
                                        <p:cTn id="178" dur="2500" fill="hold"/>
                                        <p:tgtEl>
                                          <p:spTgt spid="44"/>
                                        </p:tgtEl>
                                        <p:attrNameLst>
                                          <p:attrName>ppt_x</p:attrName>
                                          <p:attrName>ppt_y</p:attrName>
                                        </p:attrNameLst>
                                      </p:cBhvr>
                                      <p:rCtr x="5781" y="-10301"/>
                                    </p:animMotion>
                                  </p:childTnLst>
                                </p:cTn>
                              </p:par>
                              <p:par>
                                <p:cTn id="179" presetID="1" presetClass="entr" presetSubtype="0" fill="hold" grpId="0" nodeType="withEffect">
                                  <p:stCondLst>
                                    <p:cond delay="4150"/>
                                  </p:stCondLst>
                                  <p:childTnLst>
                                    <p:set>
                                      <p:cBhvr>
                                        <p:cTn id="180" dur="1" fill="hold">
                                          <p:stCondLst>
                                            <p:cond delay="0"/>
                                          </p:stCondLst>
                                        </p:cTn>
                                        <p:tgtEl>
                                          <p:spTgt spid="47"/>
                                        </p:tgtEl>
                                        <p:attrNameLst>
                                          <p:attrName>style.visibility</p:attrName>
                                        </p:attrNameLst>
                                      </p:cBhvr>
                                      <p:to>
                                        <p:strVal val="visible"/>
                                      </p:to>
                                    </p:set>
                                  </p:childTnLst>
                                </p:cTn>
                              </p:par>
                              <p:par>
                                <p:cTn id="181" presetID="37" presetClass="path" presetSubtype="0" repeatCount="indefinite" fill="hold" grpId="1" nodeType="withEffect">
                                  <p:stCondLst>
                                    <p:cond delay="4150"/>
                                  </p:stCondLst>
                                  <p:childTnLst>
                                    <p:animMotion origin="layout" path="M -0.05508 0.11342 C -0.05378 0.0081 0.08359 -0.03125 0.08411 -0.18334 " pathEditMode="relative" rAng="0" ptsTypes="AA">
                                      <p:cBhvr>
                                        <p:cTn id="182" dur="2500" fill="hold"/>
                                        <p:tgtEl>
                                          <p:spTgt spid="47"/>
                                        </p:tgtEl>
                                        <p:attrNameLst>
                                          <p:attrName>ppt_x</p:attrName>
                                          <p:attrName>ppt_y</p:attrName>
                                        </p:attrNameLst>
                                      </p:cBhvr>
                                      <p:rCtr x="6953" y="-14838"/>
                                    </p:animMotion>
                                  </p:childTnLst>
                                </p:cTn>
                              </p:par>
                              <p:par>
                                <p:cTn id="183" presetID="1" presetClass="entr" presetSubtype="0" fill="hold" grpId="0" nodeType="withEffect">
                                  <p:stCondLst>
                                    <p:cond delay="4000"/>
                                  </p:stCondLst>
                                  <p:childTnLst>
                                    <p:set>
                                      <p:cBhvr>
                                        <p:cTn id="184" dur="1" fill="hold">
                                          <p:stCondLst>
                                            <p:cond delay="0"/>
                                          </p:stCondLst>
                                        </p:cTn>
                                        <p:tgtEl>
                                          <p:spTgt spid="34"/>
                                        </p:tgtEl>
                                        <p:attrNameLst>
                                          <p:attrName>style.visibility</p:attrName>
                                        </p:attrNameLst>
                                      </p:cBhvr>
                                      <p:to>
                                        <p:strVal val="visible"/>
                                      </p:to>
                                    </p:set>
                                  </p:childTnLst>
                                </p:cTn>
                              </p:par>
                              <p:par>
                                <p:cTn id="185" presetID="37" presetClass="path" presetSubtype="0" repeatCount="indefinite" fill="hold" grpId="1" nodeType="withEffect">
                                  <p:stCondLst>
                                    <p:cond delay="4000"/>
                                  </p:stCondLst>
                                  <p:childTnLst>
                                    <p:animMotion origin="layout" path="M 0.11419 0.2213 C 0.11432 0.15069 -0.07904 -0.07662 -0.07917 -0.20833 " pathEditMode="relative" rAng="0" ptsTypes="AA">
                                      <p:cBhvr>
                                        <p:cTn id="186" dur="3000" fill="hold"/>
                                        <p:tgtEl>
                                          <p:spTgt spid="34"/>
                                        </p:tgtEl>
                                        <p:attrNameLst>
                                          <p:attrName>ppt_x</p:attrName>
                                          <p:attrName>ppt_y</p:attrName>
                                        </p:attrNameLst>
                                      </p:cBhvr>
                                      <p:rCtr x="-9674" y="-21481"/>
                                    </p:animMotion>
                                  </p:childTnLst>
                                </p:cTn>
                              </p:par>
                              <p:par>
                                <p:cTn id="187" presetID="1" presetClass="entr" presetSubtype="0" fill="hold" grpId="0" nodeType="withEffect">
                                  <p:stCondLst>
                                    <p:cond delay="4500"/>
                                  </p:stCondLst>
                                  <p:childTnLst>
                                    <p:set>
                                      <p:cBhvr>
                                        <p:cTn id="188" dur="1" fill="hold">
                                          <p:stCondLst>
                                            <p:cond delay="0"/>
                                          </p:stCondLst>
                                        </p:cTn>
                                        <p:tgtEl>
                                          <p:spTgt spid="29"/>
                                        </p:tgtEl>
                                        <p:attrNameLst>
                                          <p:attrName>style.visibility</p:attrName>
                                        </p:attrNameLst>
                                      </p:cBhvr>
                                      <p:to>
                                        <p:strVal val="visible"/>
                                      </p:to>
                                    </p:set>
                                  </p:childTnLst>
                                </p:cTn>
                              </p:par>
                              <p:par>
                                <p:cTn id="189" presetID="37" presetClass="path" presetSubtype="0" repeatCount="indefinite" fill="hold" grpId="1" nodeType="withEffect">
                                  <p:stCondLst>
                                    <p:cond delay="4500"/>
                                  </p:stCondLst>
                                  <p:childTnLst>
                                    <p:animMotion origin="layout" path="M 0.15625 0.30209 C 0.15638 0.23149 -0.03711 0.00394 -0.03724 -0.12731 " pathEditMode="relative" rAng="0" ptsTypes="AA">
                                      <p:cBhvr>
                                        <p:cTn id="190" dur="3000" fill="hold"/>
                                        <p:tgtEl>
                                          <p:spTgt spid="29"/>
                                        </p:tgtEl>
                                        <p:attrNameLst>
                                          <p:attrName>ppt_x</p:attrName>
                                          <p:attrName>ppt_y</p:attrName>
                                        </p:attrNameLst>
                                      </p:cBhvr>
                                      <p:rCtr x="-9674" y="-21481"/>
                                    </p:animMotion>
                                  </p:childTnLst>
                                </p:cTn>
                              </p:par>
                              <p:par>
                                <p:cTn id="191" presetID="1" presetClass="entr" presetSubtype="0" fill="hold" grpId="0" nodeType="withEffect">
                                  <p:stCondLst>
                                    <p:cond delay="4250"/>
                                  </p:stCondLst>
                                  <p:childTnLst>
                                    <p:set>
                                      <p:cBhvr>
                                        <p:cTn id="192" dur="1" fill="hold">
                                          <p:stCondLst>
                                            <p:cond delay="0"/>
                                          </p:stCondLst>
                                        </p:cTn>
                                        <p:tgtEl>
                                          <p:spTgt spid="49"/>
                                        </p:tgtEl>
                                        <p:attrNameLst>
                                          <p:attrName>style.visibility</p:attrName>
                                        </p:attrNameLst>
                                      </p:cBhvr>
                                      <p:to>
                                        <p:strVal val="visible"/>
                                      </p:to>
                                    </p:set>
                                  </p:childTnLst>
                                </p:cTn>
                              </p:par>
                              <p:par>
                                <p:cTn id="193" presetID="37" presetClass="path" presetSubtype="0" repeatCount="indefinite" fill="hold" grpId="1" nodeType="withEffect">
                                  <p:stCondLst>
                                    <p:cond delay="4250"/>
                                  </p:stCondLst>
                                  <p:childTnLst>
                                    <p:animMotion origin="layout" path="M -0.01172 0.04537 C -0.01146 -0.0125 0.07331 -0.11527 0.07279 -0.17754 " pathEditMode="relative" rAng="0" ptsTypes="AA">
                                      <p:cBhvr>
                                        <p:cTn id="194" dur="2000" fill="hold"/>
                                        <p:tgtEl>
                                          <p:spTgt spid="49"/>
                                        </p:tgtEl>
                                        <p:attrNameLst>
                                          <p:attrName>ppt_x</p:attrName>
                                          <p:attrName>ppt_y</p:attrName>
                                        </p:attrNameLst>
                                      </p:cBhvr>
                                      <p:rCtr x="4219" y="-11157"/>
                                    </p:animMotion>
                                  </p:childTnLst>
                                </p:cTn>
                              </p:par>
                              <p:par>
                                <p:cTn id="195" presetID="1" presetClass="entr" presetSubtype="0" fill="hold" grpId="0" nodeType="withEffect">
                                  <p:stCondLst>
                                    <p:cond delay="4300"/>
                                  </p:stCondLst>
                                  <p:childTnLst>
                                    <p:set>
                                      <p:cBhvr>
                                        <p:cTn id="196" dur="1" fill="hold">
                                          <p:stCondLst>
                                            <p:cond delay="0"/>
                                          </p:stCondLst>
                                        </p:cTn>
                                        <p:tgtEl>
                                          <p:spTgt spid="40"/>
                                        </p:tgtEl>
                                        <p:attrNameLst>
                                          <p:attrName>style.visibility</p:attrName>
                                        </p:attrNameLst>
                                      </p:cBhvr>
                                      <p:to>
                                        <p:strVal val="visible"/>
                                      </p:to>
                                    </p:set>
                                  </p:childTnLst>
                                </p:cTn>
                              </p:par>
                              <p:par>
                                <p:cTn id="197" presetID="37" presetClass="path" presetSubtype="0" repeatCount="indefinite" fill="hold" grpId="1" nodeType="withEffect">
                                  <p:stCondLst>
                                    <p:cond delay="4300"/>
                                  </p:stCondLst>
                                  <p:childTnLst>
                                    <p:animMotion origin="layout" path="M 0.00287 0.01621 C 0.00313 -0.04236 -0.12578 -0.14907 -0.12487 -0.21041 " pathEditMode="relative" rAng="0" ptsTypes="AA">
                                      <p:cBhvr>
                                        <p:cTn id="198" dur="2000" fill="hold"/>
                                        <p:tgtEl>
                                          <p:spTgt spid="40"/>
                                        </p:tgtEl>
                                        <p:attrNameLst>
                                          <p:attrName>ppt_x</p:attrName>
                                          <p:attrName>ppt_y</p:attrName>
                                        </p:attrNameLst>
                                      </p:cBhvr>
                                      <p:rCtr x="-6393" y="-11343"/>
                                    </p:animMotion>
                                  </p:childTnLst>
                                </p:cTn>
                              </p:par>
                              <p:par>
                                <p:cTn id="199" presetID="1" presetClass="entr" presetSubtype="0" fill="hold" grpId="0" nodeType="withEffect">
                                  <p:stCondLst>
                                    <p:cond delay="4800"/>
                                  </p:stCondLst>
                                  <p:childTnLst>
                                    <p:set>
                                      <p:cBhvr>
                                        <p:cTn id="200" dur="1" fill="hold">
                                          <p:stCondLst>
                                            <p:cond delay="0"/>
                                          </p:stCondLst>
                                        </p:cTn>
                                        <p:tgtEl>
                                          <p:spTgt spid="39"/>
                                        </p:tgtEl>
                                        <p:attrNameLst>
                                          <p:attrName>style.visibility</p:attrName>
                                        </p:attrNameLst>
                                      </p:cBhvr>
                                      <p:to>
                                        <p:strVal val="visible"/>
                                      </p:to>
                                    </p:set>
                                  </p:childTnLst>
                                </p:cTn>
                              </p:par>
                              <p:par>
                                <p:cTn id="201" presetID="37" presetClass="path" presetSubtype="0" repeatCount="indefinite" fill="hold" grpId="1" nodeType="withEffect">
                                  <p:stCondLst>
                                    <p:cond delay="4800"/>
                                  </p:stCondLst>
                                  <p:childTnLst>
                                    <p:animMotion origin="layout" path="M 0.06537 0.11343 C 0.06563 0.05509 -0.06328 -0.05162 -0.06237 -0.11319 " pathEditMode="relative" rAng="0" ptsTypes="AA">
                                      <p:cBhvr>
                                        <p:cTn id="202" dur="2000" fill="hold"/>
                                        <p:tgtEl>
                                          <p:spTgt spid="39"/>
                                        </p:tgtEl>
                                        <p:attrNameLst>
                                          <p:attrName>ppt_x</p:attrName>
                                          <p:attrName>ppt_y</p:attrName>
                                        </p:attrNameLst>
                                      </p:cBhvr>
                                      <p:rCtr x="-6393" y="-11343"/>
                                    </p:animMotion>
                                  </p:childTnLst>
                                </p:cTn>
                              </p:par>
                              <p:par>
                                <p:cTn id="203" presetID="1" presetClass="entr" presetSubtype="0" fill="hold" grpId="0" nodeType="withEffect">
                                  <p:stCondLst>
                                    <p:cond delay="4350"/>
                                  </p:stCondLst>
                                  <p:childTnLst>
                                    <p:set>
                                      <p:cBhvr>
                                        <p:cTn id="204" dur="1" fill="hold">
                                          <p:stCondLst>
                                            <p:cond delay="0"/>
                                          </p:stCondLst>
                                        </p:cTn>
                                        <p:tgtEl>
                                          <p:spTgt spid="30"/>
                                        </p:tgtEl>
                                        <p:attrNameLst>
                                          <p:attrName>style.visibility</p:attrName>
                                        </p:attrNameLst>
                                      </p:cBhvr>
                                      <p:to>
                                        <p:strVal val="visible"/>
                                      </p:to>
                                    </p:set>
                                  </p:childTnLst>
                                </p:cTn>
                              </p:par>
                              <p:par>
                                <p:cTn id="205" presetID="37" presetClass="path" presetSubtype="0" repeatCount="indefinite" fill="hold" grpId="1" nodeType="withEffect">
                                  <p:stCondLst>
                                    <p:cond delay="4350"/>
                                  </p:stCondLst>
                                  <p:childTnLst>
                                    <p:animMotion origin="layout" path="M -0.0849 0.15625 C -0.08425 0.1007 0.02552 -0.00926 0.02578 -0.06527 " pathEditMode="relative" rAng="0" ptsTypes="AA">
                                      <p:cBhvr>
                                        <p:cTn id="206" dur="2500" fill="hold"/>
                                        <p:tgtEl>
                                          <p:spTgt spid="30"/>
                                        </p:tgtEl>
                                        <p:attrNameLst>
                                          <p:attrName>ppt_x</p:attrName>
                                          <p:attrName>ppt_y</p:attrName>
                                        </p:attrNameLst>
                                      </p:cBhvr>
                                      <p:rCtr x="5534" y="-11088"/>
                                    </p:animMotion>
                                  </p:childTnLst>
                                </p:cTn>
                              </p:par>
                              <p:par>
                                <p:cTn id="207" presetID="1" presetClass="entr" presetSubtype="0" fill="hold" grpId="0" nodeType="withEffect">
                                  <p:stCondLst>
                                    <p:cond delay="4400"/>
                                  </p:stCondLst>
                                  <p:childTnLst>
                                    <p:set>
                                      <p:cBhvr>
                                        <p:cTn id="208" dur="1" fill="hold">
                                          <p:stCondLst>
                                            <p:cond delay="0"/>
                                          </p:stCondLst>
                                        </p:cTn>
                                        <p:tgtEl>
                                          <p:spTgt spid="38"/>
                                        </p:tgtEl>
                                        <p:attrNameLst>
                                          <p:attrName>style.visibility</p:attrName>
                                        </p:attrNameLst>
                                      </p:cBhvr>
                                      <p:to>
                                        <p:strVal val="visible"/>
                                      </p:to>
                                    </p:set>
                                  </p:childTnLst>
                                </p:cTn>
                              </p:par>
                              <p:par>
                                <p:cTn id="209" presetID="37" presetClass="path" presetSubtype="0" repeatCount="indefinite" fill="hold" grpId="1" nodeType="withEffect">
                                  <p:stCondLst>
                                    <p:cond delay="4400"/>
                                  </p:stCondLst>
                                  <p:childTnLst>
                                    <p:animMotion origin="layout" path="M 0.08802 0.20764 C 0.08724 0.14445 -0.00352 0.03866 -0.00339 -0.0206 " pathEditMode="relative" rAng="0" ptsTypes="AA">
                                      <p:cBhvr>
                                        <p:cTn id="210" dur="2000" fill="hold"/>
                                        <p:tgtEl>
                                          <p:spTgt spid="38"/>
                                        </p:tgtEl>
                                        <p:attrNameLst>
                                          <p:attrName>ppt_x</p:attrName>
                                          <p:attrName>ppt_y</p:attrName>
                                        </p:attrNameLst>
                                      </p:cBhvr>
                                      <p:rCtr x="-4583" y="-11412"/>
                                    </p:animMotion>
                                  </p:childTnLst>
                                </p:cTn>
                              </p:par>
                              <p:par>
                                <p:cTn id="211" presetID="1" presetClass="entr" presetSubtype="0" fill="hold" grpId="0" nodeType="withEffect">
                                  <p:stCondLst>
                                    <p:cond delay="4900"/>
                                  </p:stCondLst>
                                  <p:childTnLst>
                                    <p:set>
                                      <p:cBhvr>
                                        <p:cTn id="212" dur="1" fill="hold">
                                          <p:stCondLst>
                                            <p:cond delay="0"/>
                                          </p:stCondLst>
                                        </p:cTn>
                                        <p:tgtEl>
                                          <p:spTgt spid="41"/>
                                        </p:tgtEl>
                                        <p:attrNameLst>
                                          <p:attrName>style.visibility</p:attrName>
                                        </p:attrNameLst>
                                      </p:cBhvr>
                                      <p:to>
                                        <p:strVal val="visible"/>
                                      </p:to>
                                    </p:set>
                                  </p:childTnLst>
                                </p:cTn>
                              </p:par>
                              <p:par>
                                <p:cTn id="213" presetID="37" presetClass="path" presetSubtype="0" repeatCount="indefinite" fill="hold" grpId="1" nodeType="withEffect">
                                  <p:stCondLst>
                                    <p:cond delay="4900"/>
                                  </p:stCondLst>
                                  <p:childTnLst>
                                    <p:animMotion origin="layout" path="M 0.03672 0.09885 C 0.03594 0.03542 -0.05482 -0.07014 -0.05469 -0.12963 " pathEditMode="relative" rAng="0" ptsTypes="AA">
                                      <p:cBhvr>
                                        <p:cTn id="214" dur="2000" fill="hold"/>
                                        <p:tgtEl>
                                          <p:spTgt spid="41"/>
                                        </p:tgtEl>
                                        <p:attrNameLst>
                                          <p:attrName>ppt_x</p:attrName>
                                          <p:attrName>ppt_y</p:attrName>
                                        </p:attrNameLst>
                                      </p:cBhvr>
                                      <p:rCtr x="-4583" y="-11435"/>
                                    </p:animMotion>
                                  </p:childTnLst>
                                </p:cTn>
                              </p:par>
                              <p:par>
                                <p:cTn id="215" presetID="1" presetClass="entr" presetSubtype="0" fill="hold" grpId="0" nodeType="withEffect">
                                  <p:stCondLst>
                                    <p:cond delay="4450"/>
                                  </p:stCondLst>
                                  <p:childTnLst>
                                    <p:set>
                                      <p:cBhvr>
                                        <p:cTn id="216" dur="1" fill="hold">
                                          <p:stCondLst>
                                            <p:cond delay="0"/>
                                          </p:stCondLst>
                                        </p:cTn>
                                        <p:tgtEl>
                                          <p:spTgt spid="42"/>
                                        </p:tgtEl>
                                        <p:attrNameLst>
                                          <p:attrName>style.visibility</p:attrName>
                                        </p:attrNameLst>
                                      </p:cBhvr>
                                      <p:to>
                                        <p:strVal val="visible"/>
                                      </p:to>
                                    </p:set>
                                  </p:childTnLst>
                                </p:cTn>
                              </p:par>
                              <p:par>
                                <p:cTn id="217" presetID="37" presetClass="path" presetSubtype="0" repeatCount="indefinite" fill="hold" grpId="1" nodeType="withEffect">
                                  <p:stCondLst>
                                    <p:cond delay="4450"/>
                                  </p:stCondLst>
                                  <p:childTnLst>
                                    <p:animMotion origin="layout" path="M -0.10261 0.17454 C -0.103 0.11436 0.01992 0.00232 0.02122 -0.05231 " pathEditMode="relative" rAng="0" ptsTypes="AA">
                                      <p:cBhvr>
                                        <p:cTn id="218" dur="2500" fill="hold"/>
                                        <p:tgtEl>
                                          <p:spTgt spid="42"/>
                                        </p:tgtEl>
                                        <p:attrNameLst>
                                          <p:attrName>ppt_x</p:attrName>
                                          <p:attrName>ppt_y</p:attrName>
                                        </p:attrNameLst>
                                      </p:cBhvr>
                                      <p:rCtr x="6185" y="-11343"/>
                                    </p:animMotion>
                                  </p:childTnLst>
                                </p:cTn>
                              </p:par>
                              <p:par>
                                <p:cTn id="219" presetID="1" presetClass="entr" presetSubtype="0" fill="hold" grpId="0" nodeType="withEffect">
                                  <p:stCondLst>
                                    <p:cond delay="4500"/>
                                  </p:stCondLst>
                                  <p:childTnLst>
                                    <p:set>
                                      <p:cBhvr>
                                        <p:cTn id="220" dur="1" fill="hold">
                                          <p:stCondLst>
                                            <p:cond delay="0"/>
                                          </p:stCondLst>
                                        </p:cTn>
                                        <p:tgtEl>
                                          <p:spTgt spid="52"/>
                                        </p:tgtEl>
                                        <p:attrNameLst>
                                          <p:attrName>style.visibility</p:attrName>
                                        </p:attrNameLst>
                                      </p:cBhvr>
                                      <p:to>
                                        <p:strVal val="visible"/>
                                      </p:to>
                                    </p:set>
                                  </p:childTnLst>
                                </p:cTn>
                              </p:par>
                              <p:par>
                                <p:cTn id="221" presetID="37" presetClass="path" presetSubtype="0" repeatCount="indefinite" fill="hold" grpId="1" nodeType="withEffect">
                                  <p:stCondLst>
                                    <p:cond delay="4500"/>
                                  </p:stCondLst>
                                  <p:childTnLst>
                                    <p:animMotion origin="layout" path="M 0.03737 0.20533 C 0.03789 0.13982 1.04167E-6 0.03704 -0.00261 -0.02662 " pathEditMode="relative" rAng="0" ptsTypes="AA">
                                      <p:cBhvr>
                                        <p:cTn id="222" dur="2000" fill="hold"/>
                                        <p:tgtEl>
                                          <p:spTgt spid="52"/>
                                        </p:tgtEl>
                                        <p:attrNameLst>
                                          <p:attrName>ppt_x</p:attrName>
                                          <p:attrName>ppt_y</p:attrName>
                                        </p:attrNameLst>
                                      </p:cBhvr>
                                      <p:rCtr x="-2005" y="-11597"/>
                                    </p:animMotion>
                                  </p:childTnLst>
                                </p:cTn>
                              </p:par>
                              <p:par>
                                <p:cTn id="223" presetID="10" presetClass="entr" presetSubtype="0" fill="hold" grpId="0" nodeType="withEffect">
                                  <p:stCondLst>
                                    <p:cond delay="0"/>
                                  </p:stCondLst>
                                  <p:childTnLst>
                                    <p:set>
                                      <p:cBhvr>
                                        <p:cTn id="224" dur="1" fill="hold">
                                          <p:stCondLst>
                                            <p:cond delay="0"/>
                                          </p:stCondLst>
                                        </p:cTn>
                                        <p:tgtEl>
                                          <p:spTgt spid="9"/>
                                        </p:tgtEl>
                                        <p:attrNameLst>
                                          <p:attrName>style.visibility</p:attrName>
                                        </p:attrNameLst>
                                      </p:cBhvr>
                                      <p:to>
                                        <p:strVal val="visible"/>
                                      </p:to>
                                    </p:set>
                                    <p:animEffect transition="in" filter="fade">
                                      <p:cBhvr>
                                        <p:cTn id="225" dur="500"/>
                                        <p:tgtEl>
                                          <p:spTgt spid="9"/>
                                        </p:tgtEl>
                                      </p:cBhvr>
                                    </p:animEffect>
                                  </p:childTnLst>
                                </p:cTn>
                              </p:par>
                              <p:par>
                                <p:cTn id="226" presetID="42" presetClass="path" presetSubtype="0" decel="100000" fill="hold" grpId="1" nodeType="withEffect">
                                  <p:stCondLst>
                                    <p:cond delay="0"/>
                                  </p:stCondLst>
                                  <p:childTnLst>
                                    <p:animMotion origin="layout" path="M 3.95833E-6 -4.44444E-6 L 3.95833E-6 0.03542 " pathEditMode="relative" rAng="0" ptsTypes="AA">
                                      <p:cBhvr>
                                        <p:cTn id="227" dur="700" spd="-100000" fill="hold"/>
                                        <p:tgtEl>
                                          <p:spTgt spid="9"/>
                                        </p:tgtEl>
                                        <p:attrNameLst>
                                          <p:attrName>ppt_x</p:attrName>
                                          <p:attrName>ppt_y</p:attrName>
                                        </p:attrNameLst>
                                      </p:cBhvr>
                                      <p:rCtr x="0" y="1759"/>
                                    </p:animMotion>
                                  </p:childTnLst>
                                </p:cTn>
                              </p:par>
                              <p:par>
                                <p:cTn id="228" presetID="10" presetClass="entr" presetSubtype="0" fill="hold" grpId="0" nodeType="withEffect">
                                  <p:stCondLst>
                                    <p:cond delay="100"/>
                                  </p:stCondLst>
                                  <p:childTnLst>
                                    <p:set>
                                      <p:cBhvr>
                                        <p:cTn id="229" dur="1" fill="hold">
                                          <p:stCondLst>
                                            <p:cond delay="0"/>
                                          </p:stCondLst>
                                        </p:cTn>
                                        <p:tgtEl>
                                          <p:spTgt spid="83"/>
                                        </p:tgtEl>
                                        <p:attrNameLst>
                                          <p:attrName>style.visibility</p:attrName>
                                        </p:attrNameLst>
                                      </p:cBhvr>
                                      <p:to>
                                        <p:strVal val="visible"/>
                                      </p:to>
                                    </p:set>
                                    <p:animEffect transition="in" filter="fade">
                                      <p:cBhvr>
                                        <p:cTn id="230" dur="500"/>
                                        <p:tgtEl>
                                          <p:spTgt spid="83"/>
                                        </p:tgtEl>
                                      </p:cBhvr>
                                    </p:animEffect>
                                  </p:childTnLst>
                                </p:cTn>
                              </p:par>
                              <p:par>
                                <p:cTn id="231" presetID="42" presetClass="path" presetSubtype="0" decel="100000" fill="hold" grpId="1" nodeType="withEffect">
                                  <p:stCondLst>
                                    <p:cond delay="100"/>
                                  </p:stCondLst>
                                  <p:childTnLst>
                                    <p:animMotion origin="layout" path="M 2.08333E-6 -3.7037E-6 L 2.08333E-6 0.03542 " pathEditMode="relative" rAng="0" ptsTypes="AA">
                                      <p:cBhvr>
                                        <p:cTn id="232" dur="700" spd="-100000" fill="hold"/>
                                        <p:tgtEl>
                                          <p:spTgt spid="83"/>
                                        </p:tgtEl>
                                        <p:attrNameLst>
                                          <p:attrName>ppt_x</p:attrName>
                                          <p:attrName>ppt_y</p:attrName>
                                        </p:attrNameLst>
                                      </p:cBhvr>
                                      <p:rCtr x="0" y="1759"/>
                                    </p:animMotion>
                                  </p:childTnLst>
                                </p:cTn>
                              </p:par>
                            </p:childTnLst>
                          </p:cTn>
                        </p:par>
                      </p:childTnLst>
                    </p:cTn>
                  </p:par>
                  <p:par>
                    <p:cTn id="233" fill="hold">
                      <p:stCondLst>
                        <p:cond delay="indefinite"/>
                      </p:stCondLst>
                      <p:childTnLst>
                        <p:par>
                          <p:cTn id="234" fill="hold">
                            <p:stCondLst>
                              <p:cond delay="0"/>
                            </p:stCondLst>
                            <p:childTnLst>
                              <p:par>
                                <p:cTn id="235" presetID="10" presetClass="entr" presetSubtype="0" fill="hold" nodeType="clickEffect">
                                  <p:stCondLst>
                                    <p:cond delay="250"/>
                                  </p:stCondLst>
                                  <p:childTnLst>
                                    <p:set>
                                      <p:cBhvr>
                                        <p:cTn id="236" dur="1" fill="hold">
                                          <p:stCondLst>
                                            <p:cond delay="0"/>
                                          </p:stCondLst>
                                        </p:cTn>
                                        <p:tgtEl>
                                          <p:spTgt spid="108"/>
                                        </p:tgtEl>
                                        <p:attrNameLst>
                                          <p:attrName>style.visibility</p:attrName>
                                        </p:attrNameLst>
                                      </p:cBhvr>
                                      <p:to>
                                        <p:strVal val="visible"/>
                                      </p:to>
                                    </p:set>
                                    <p:animEffect transition="in" filter="fade">
                                      <p:cBhvr>
                                        <p:cTn id="237" dur="1000"/>
                                        <p:tgtEl>
                                          <p:spTgt spid="108"/>
                                        </p:tgtEl>
                                      </p:cBhvr>
                                    </p:animEffect>
                                  </p:childTnLst>
                                </p:cTn>
                              </p:par>
                              <p:par>
                                <p:cTn id="238" presetID="10" presetClass="exit" presetSubtype="0" fill="hold" grpId="2" nodeType="withEffect">
                                  <p:stCondLst>
                                    <p:cond delay="0"/>
                                  </p:stCondLst>
                                  <p:childTnLst>
                                    <p:animEffect transition="out" filter="fade">
                                      <p:cBhvr>
                                        <p:cTn id="239" dur="1000"/>
                                        <p:tgtEl>
                                          <p:spTgt spid="82"/>
                                        </p:tgtEl>
                                      </p:cBhvr>
                                    </p:animEffect>
                                    <p:set>
                                      <p:cBhvr>
                                        <p:cTn id="240" dur="1" fill="hold">
                                          <p:stCondLst>
                                            <p:cond delay="999"/>
                                          </p:stCondLst>
                                        </p:cTn>
                                        <p:tgtEl>
                                          <p:spTgt spid="82"/>
                                        </p:tgtEl>
                                        <p:attrNameLst>
                                          <p:attrName>style.visibility</p:attrName>
                                        </p:attrNameLst>
                                      </p:cBhvr>
                                      <p:to>
                                        <p:strVal val="hidden"/>
                                      </p:to>
                                    </p:set>
                                  </p:childTnLst>
                                </p:cTn>
                              </p:par>
                              <p:par>
                                <p:cTn id="241" presetID="6" presetClass="emph" presetSubtype="0" fill="hold" grpId="3" nodeType="withEffect">
                                  <p:stCondLst>
                                    <p:cond delay="0"/>
                                  </p:stCondLst>
                                  <p:childTnLst>
                                    <p:animScale>
                                      <p:cBhvr>
                                        <p:cTn id="242" dur="1250" fill="hold"/>
                                        <p:tgtEl>
                                          <p:spTgt spid="82"/>
                                        </p:tgtEl>
                                      </p:cBhvr>
                                      <p:by x="100000" y="150000"/>
                                    </p:animScale>
                                  </p:childTnLst>
                                </p:cTn>
                              </p:par>
                            </p:childTnLst>
                          </p:cTn>
                        </p:par>
                        <p:par>
                          <p:cTn id="243" fill="hold">
                            <p:stCondLst>
                              <p:cond delay="1250"/>
                            </p:stCondLst>
                            <p:childTnLst>
                              <p:par>
                                <p:cTn id="244" presetID="1" presetClass="entr" presetSubtype="0" fill="hold" nodeType="afterEffect">
                                  <p:stCondLst>
                                    <p:cond delay="0"/>
                                  </p:stCondLst>
                                  <p:childTnLst>
                                    <p:set>
                                      <p:cBhvr>
                                        <p:cTn id="245" dur="1" fill="hold">
                                          <p:stCondLst>
                                            <p:cond delay="0"/>
                                          </p:stCondLst>
                                        </p:cTn>
                                        <p:tgtEl>
                                          <p:spTgt spid="118"/>
                                        </p:tgtEl>
                                        <p:attrNameLst>
                                          <p:attrName>style.visibility</p:attrName>
                                        </p:attrNameLst>
                                      </p:cBhvr>
                                      <p:to>
                                        <p:strVal val="visible"/>
                                      </p:to>
                                    </p:set>
                                  </p:childTnLst>
                                </p:cTn>
                              </p:par>
                            </p:childTnLst>
                          </p:cTn>
                        </p:par>
                        <p:par>
                          <p:cTn id="246" fill="hold">
                            <p:stCondLst>
                              <p:cond delay="1250"/>
                            </p:stCondLst>
                            <p:childTnLst>
                              <p:par>
                                <p:cTn id="247" presetID="1" presetClass="entr" presetSubtype="0" fill="hold" nodeType="afterEffect">
                                  <p:stCondLst>
                                    <p:cond delay="0"/>
                                  </p:stCondLst>
                                  <p:childTnLst>
                                    <p:set>
                                      <p:cBhvr>
                                        <p:cTn id="248" dur="1" fill="hold">
                                          <p:stCondLst>
                                            <p:cond delay="0"/>
                                          </p:stCondLst>
                                        </p:cTn>
                                        <p:tgtEl>
                                          <p:spTgt spid="119"/>
                                        </p:tgtEl>
                                        <p:attrNameLst>
                                          <p:attrName>style.visibility</p:attrName>
                                        </p:attrNameLst>
                                      </p:cBhvr>
                                      <p:to>
                                        <p:strVal val="visible"/>
                                      </p:to>
                                    </p:set>
                                  </p:childTnLst>
                                </p:cTn>
                              </p:par>
                            </p:childTnLst>
                          </p:cTn>
                        </p:par>
                        <p:par>
                          <p:cTn id="249" fill="hold">
                            <p:stCondLst>
                              <p:cond delay="1250"/>
                            </p:stCondLst>
                            <p:childTnLst>
                              <p:par>
                                <p:cTn id="250" presetID="1" presetClass="entr" presetSubtype="0" fill="hold" grpId="0" nodeType="afterEffect">
                                  <p:stCondLst>
                                    <p:cond delay="0"/>
                                  </p:stCondLst>
                                  <p:childTnLst>
                                    <p:set>
                                      <p:cBhvr>
                                        <p:cTn id="251" dur="1" fill="hold">
                                          <p:stCondLst>
                                            <p:cond delay="0"/>
                                          </p:stCondLst>
                                        </p:cTn>
                                        <p:tgtEl>
                                          <p:spTgt spid="120"/>
                                        </p:tgtEl>
                                        <p:attrNameLst>
                                          <p:attrName>style.visibility</p:attrName>
                                        </p:attrNameLst>
                                      </p:cBhvr>
                                      <p:to>
                                        <p:strVal val="visible"/>
                                      </p:to>
                                    </p:set>
                                  </p:childTnLst>
                                </p:cTn>
                              </p:par>
                            </p:childTnLst>
                          </p:cTn>
                        </p:par>
                        <p:par>
                          <p:cTn id="252" fill="hold">
                            <p:stCondLst>
                              <p:cond delay="1250"/>
                            </p:stCondLst>
                            <p:childTnLst>
                              <p:par>
                                <p:cTn id="253" presetID="1" presetClass="entr" presetSubtype="0" fill="hold" nodeType="afterEffect">
                                  <p:stCondLst>
                                    <p:cond delay="0"/>
                                  </p:stCondLst>
                                  <p:childTnLst>
                                    <p:set>
                                      <p:cBhvr>
                                        <p:cTn id="254" dur="1" fill="hold">
                                          <p:stCondLst>
                                            <p:cond delay="0"/>
                                          </p:stCondLst>
                                        </p:cTn>
                                        <p:tgtEl>
                                          <p:spTgt spid="121"/>
                                        </p:tgtEl>
                                        <p:attrNameLst>
                                          <p:attrName>style.visibility</p:attrName>
                                        </p:attrNameLst>
                                      </p:cBhvr>
                                      <p:to>
                                        <p:strVal val="visible"/>
                                      </p:to>
                                    </p:set>
                                  </p:childTnLst>
                                </p:cTn>
                              </p:par>
                            </p:childTnLst>
                          </p:cTn>
                        </p:par>
                        <p:par>
                          <p:cTn id="255" fill="hold">
                            <p:stCondLst>
                              <p:cond delay="1250"/>
                            </p:stCondLst>
                            <p:childTnLst>
                              <p:par>
                                <p:cTn id="256" presetID="1" presetClass="entr" presetSubtype="0" fill="hold" grpId="0" nodeType="afterEffect">
                                  <p:stCondLst>
                                    <p:cond delay="0"/>
                                  </p:stCondLst>
                                  <p:childTnLst>
                                    <p:set>
                                      <p:cBhvr>
                                        <p:cTn id="257" dur="1" fill="hold">
                                          <p:stCondLst>
                                            <p:cond delay="0"/>
                                          </p:stCondLst>
                                        </p:cTn>
                                        <p:tgtEl>
                                          <p:spTgt spid="122"/>
                                        </p:tgtEl>
                                        <p:attrNameLst>
                                          <p:attrName>style.visibility</p:attrName>
                                        </p:attrNameLst>
                                      </p:cBhvr>
                                      <p:to>
                                        <p:strVal val="visible"/>
                                      </p:to>
                                    </p:set>
                                  </p:childTnLst>
                                </p:cTn>
                              </p:par>
                            </p:childTnLst>
                          </p:cTn>
                        </p:par>
                        <p:par>
                          <p:cTn id="258" fill="hold">
                            <p:stCondLst>
                              <p:cond delay="1250"/>
                            </p:stCondLst>
                            <p:childTnLst>
                              <p:par>
                                <p:cTn id="259" presetID="1" presetClass="entr" presetSubtype="0" fill="hold" nodeType="afterEffect">
                                  <p:stCondLst>
                                    <p:cond delay="0"/>
                                  </p:stCondLst>
                                  <p:childTnLst>
                                    <p:set>
                                      <p:cBhvr>
                                        <p:cTn id="260" dur="1" fill="hold">
                                          <p:stCondLst>
                                            <p:cond delay="0"/>
                                          </p:stCondLst>
                                        </p:cTn>
                                        <p:tgtEl>
                                          <p:spTgt spid="123"/>
                                        </p:tgtEl>
                                        <p:attrNameLst>
                                          <p:attrName>style.visibility</p:attrName>
                                        </p:attrNameLst>
                                      </p:cBhvr>
                                      <p:to>
                                        <p:strVal val="visible"/>
                                      </p:to>
                                    </p:set>
                                  </p:childTnLst>
                                </p:cTn>
                              </p:par>
                            </p:childTnLst>
                          </p:cTn>
                        </p:par>
                        <p:par>
                          <p:cTn id="261" fill="hold">
                            <p:stCondLst>
                              <p:cond delay="1250"/>
                            </p:stCondLst>
                            <p:childTnLst>
                              <p:par>
                                <p:cTn id="262" presetID="1" presetClass="entr" presetSubtype="0" fill="hold" nodeType="afterEffect">
                                  <p:stCondLst>
                                    <p:cond delay="0"/>
                                  </p:stCondLst>
                                  <p:childTnLst>
                                    <p:set>
                                      <p:cBhvr>
                                        <p:cTn id="263" dur="1" fill="hold">
                                          <p:stCondLst>
                                            <p:cond delay="0"/>
                                          </p:stCondLst>
                                        </p:cTn>
                                        <p:tgtEl>
                                          <p:spTgt spid="1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5" grpId="0"/>
      <p:bldP spid="5" grpId="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1" grpId="0" animBg="1"/>
      <p:bldP spid="61" grpId="1" animBg="1"/>
      <p:bldP spid="62" grpId="0" animBg="1"/>
      <p:bldP spid="62" grpId="1" animBg="1"/>
      <p:bldP spid="63" grpId="0" animBg="1"/>
      <p:bldP spid="63" grpId="1" animBg="1"/>
      <p:bldP spid="64" grpId="0" animBg="1"/>
      <p:bldP spid="64" grpId="1" animBg="1"/>
      <p:bldP spid="65" grpId="0" animBg="1"/>
      <p:bldP spid="65" grpId="1" animBg="1"/>
      <p:bldP spid="66" grpId="0" animBg="1"/>
      <p:bldP spid="66" grpId="1" animBg="1"/>
      <p:bldP spid="67" grpId="0" animBg="1"/>
      <p:bldP spid="67" grpId="1" animBg="1"/>
      <p:bldP spid="78" grpId="0" animBg="1"/>
      <p:bldP spid="78" grpId="1" animBg="1"/>
      <p:bldP spid="79" grpId="0"/>
      <p:bldP spid="79" grpId="1"/>
      <p:bldP spid="80" grpId="0" animBg="1"/>
      <p:bldP spid="80" grpId="1" animBg="1"/>
      <p:bldP spid="81" grpId="0"/>
      <p:bldP spid="81" grpId="1"/>
      <p:bldP spid="82" grpId="0" animBg="1"/>
      <p:bldP spid="82" grpId="1" animBg="1"/>
      <p:bldP spid="82" grpId="2" animBg="1"/>
      <p:bldP spid="82" grpId="3" animBg="1"/>
      <p:bldP spid="83" grpId="0"/>
      <p:bldP spid="83" grpId="1"/>
      <p:bldP spid="101" grpId="0" animBg="1"/>
      <p:bldP spid="101" grpId="1" animBg="1"/>
      <p:bldP spid="102" grpId="0" animBg="1"/>
      <p:bldP spid="102" grpId="1" animBg="1"/>
      <p:bldP spid="103" grpId="0" animBg="1"/>
      <p:bldP spid="103" grpId="1" animBg="1"/>
      <p:bldP spid="104" grpId="0" animBg="1"/>
      <p:bldP spid="104" grpId="1" animBg="1"/>
      <p:bldP spid="120" grpId="0"/>
      <p:bldP spid="1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itle 1">
            <a:extLst>
              <a:ext uri="{FF2B5EF4-FFF2-40B4-BE49-F238E27FC236}">
                <a16:creationId xmlns:a16="http://schemas.microsoft.com/office/drawing/2014/main" id="{CC358CC5-7F14-4E43-9625-B55F704A87AF}"/>
              </a:ext>
            </a:extLst>
          </p:cNvPr>
          <p:cNvSpPr txBox="1">
            <a:spLocks noGrp="1"/>
          </p:cNvSpPr>
          <p:nvPr>
            <p:ph type="title"/>
          </p:nvPr>
        </p:nvSpPr>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lvl="0"/>
            <a:r>
              <a:rPr lang="en-US" dirty="0"/>
              <a:t>Options for modernizing your data estate</a:t>
            </a:r>
            <a:endParaRPr lang="en-US" noProof="0" dirty="0"/>
          </a:p>
        </p:txBody>
      </p:sp>
      <p:grpSp>
        <p:nvGrpSpPr>
          <p:cNvPr id="179" name="Graphic 79">
            <a:extLst>
              <a:ext uri="{FF2B5EF4-FFF2-40B4-BE49-F238E27FC236}">
                <a16:creationId xmlns:a16="http://schemas.microsoft.com/office/drawing/2014/main" id="{1D9C9619-0831-A814-72AE-26363BE99618}"/>
              </a:ext>
              <a:ext uri="{C183D7F6-B498-43B3-948B-1728B52AA6E4}">
                <adec:decorative xmlns:adec="http://schemas.microsoft.com/office/drawing/2017/decorative" val="1"/>
              </a:ext>
            </a:extLst>
          </p:cNvPr>
          <p:cNvGrpSpPr/>
          <p:nvPr/>
        </p:nvGrpSpPr>
        <p:grpSpPr>
          <a:xfrm rot="16200000">
            <a:off x="7046949" y="2717145"/>
            <a:ext cx="2141981" cy="2185471"/>
            <a:chOff x="15851888" y="7813949"/>
            <a:chExt cx="4283962" cy="1374508"/>
          </a:xfrm>
        </p:grpSpPr>
        <p:sp>
          <p:nvSpPr>
            <p:cNvPr id="180" name="Freeform: Shape 179">
              <a:extLst>
                <a:ext uri="{FF2B5EF4-FFF2-40B4-BE49-F238E27FC236}">
                  <a16:creationId xmlns:a16="http://schemas.microsoft.com/office/drawing/2014/main" id="{B4454862-61C4-ACF9-C01F-9BCBCDAE7479}"/>
                </a:ext>
              </a:extLst>
            </p:cNvPr>
            <p:cNvSpPr/>
            <p:nvPr/>
          </p:nvSpPr>
          <p:spPr>
            <a:xfrm>
              <a:off x="15864341" y="7813949"/>
              <a:ext cx="1706112" cy="1374508"/>
            </a:xfrm>
            <a:custGeom>
              <a:avLst/>
              <a:gdLst>
                <a:gd name="connsiteX0" fmla="*/ 1706113 w 1706112"/>
                <a:gd name="connsiteY0" fmla="*/ 0 h 1374508"/>
                <a:gd name="connsiteX1" fmla="*/ 0 w 1706112"/>
                <a:gd name="connsiteY1" fmla="*/ 1374508 h 1374508"/>
              </a:gdLst>
              <a:ahLst/>
              <a:cxnLst>
                <a:cxn ang="0">
                  <a:pos x="connsiteX0" y="connsiteY0"/>
                </a:cxn>
                <a:cxn ang="0">
                  <a:pos x="connsiteX1" y="connsiteY1"/>
                </a:cxn>
              </a:cxnLst>
              <a:rect l="l" t="t" r="r" b="b"/>
              <a:pathLst>
                <a:path w="1706112" h="1374508">
                  <a:moveTo>
                    <a:pt x="1706113" y="0"/>
                  </a:moveTo>
                  <a:cubicBezTo>
                    <a:pt x="1706113" y="813853"/>
                    <a:pt x="0" y="850025"/>
                    <a:pt x="0" y="1374508"/>
                  </a:cubicBezTo>
                </a:path>
              </a:pathLst>
            </a:custGeom>
            <a:noFill/>
            <a:ln w="19050" cap="rnd">
              <a:gradFill flip="none" rotWithShape="1">
                <a:gsLst>
                  <a:gs pos="0">
                    <a:schemeClr val="accent2">
                      <a:lumMod val="20000"/>
                      <a:lumOff val="80000"/>
                    </a:schemeClr>
                  </a:gs>
                  <a:gs pos="23000">
                    <a:schemeClr val="accent2"/>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1" name="Freeform: Shape 180">
              <a:extLst>
                <a:ext uri="{FF2B5EF4-FFF2-40B4-BE49-F238E27FC236}">
                  <a16:creationId xmlns:a16="http://schemas.microsoft.com/office/drawing/2014/main" id="{0687EC9D-3EF2-E264-4CB8-E3776ACBAF0F}"/>
                </a:ext>
              </a:extLst>
            </p:cNvPr>
            <p:cNvSpPr/>
            <p:nvPr/>
          </p:nvSpPr>
          <p:spPr>
            <a:xfrm>
              <a:off x="16929105" y="7813949"/>
              <a:ext cx="853056" cy="1374508"/>
            </a:xfrm>
            <a:custGeom>
              <a:avLst/>
              <a:gdLst>
                <a:gd name="connsiteX0" fmla="*/ 853056 w 853056"/>
                <a:gd name="connsiteY0" fmla="*/ 0 h 1374508"/>
                <a:gd name="connsiteX1" fmla="*/ 0 w 853056"/>
                <a:gd name="connsiteY1" fmla="*/ 1374508 h 1374508"/>
              </a:gdLst>
              <a:ahLst/>
              <a:cxnLst>
                <a:cxn ang="0">
                  <a:pos x="connsiteX0" y="connsiteY0"/>
                </a:cxn>
                <a:cxn ang="0">
                  <a:pos x="connsiteX1" y="connsiteY1"/>
                </a:cxn>
              </a:cxnLst>
              <a:rect l="l" t="t" r="r" b="b"/>
              <a:pathLst>
                <a:path w="853056" h="1374508">
                  <a:moveTo>
                    <a:pt x="853056" y="0"/>
                  </a:moveTo>
                  <a:cubicBezTo>
                    <a:pt x="853056" y="994710"/>
                    <a:pt x="0" y="922367"/>
                    <a:pt x="0" y="1374508"/>
                  </a:cubicBezTo>
                </a:path>
              </a:pathLst>
            </a:custGeom>
            <a:noFill/>
            <a:ln w="19050" cap="rnd">
              <a:gradFill flip="none" rotWithShape="1">
                <a:gsLst>
                  <a:gs pos="0">
                    <a:schemeClr val="accent2">
                      <a:lumMod val="20000"/>
                      <a:lumOff val="80000"/>
                    </a:schemeClr>
                  </a:gs>
                  <a:gs pos="23000">
                    <a:schemeClr val="accent2"/>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2" name="Freeform: Shape 181">
              <a:extLst>
                <a:ext uri="{FF2B5EF4-FFF2-40B4-BE49-F238E27FC236}">
                  <a16:creationId xmlns:a16="http://schemas.microsoft.com/office/drawing/2014/main" id="{88F86A28-F24D-0F5A-A949-D82D337CED2F}"/>
                </a:ext>
              </a:extLst>
            </p:cNvPr>
            <p:cNvSpPr/>
            <p:nvPr/>
          </p:nvSpPr>
          <p:spPr>
            <a:xfrm>
              <a:off x="17993869" y="7813949"/>
              <a:ext cx="24906" cy="1356422"/>
            </a:xfrm>
            <a:custGeom>
              <a:avLst/>
              <a:gdLst>
                <a:gd name="connsiteX0" fmla="*/ 0 w 24906"/>
                <a:gd name="connsiteY0" fmla="*/ 0 h 1356422"/>
                <a:gd name="connsiteX1" fmla="*/ 0 w 24906"/>
                <a:gd name="connsiteY1" fmla="*/ 1356422 h 1356422"/>
              </a:gdLst>
              <a:ahLst/>
              <a:cxnLst>
                <a:cxn ang="0">
                  <a:pos x="connsiteX0" y="connsiteY0"/>
                </a:cxn>
                <a:cxn ang="0">
                  <a:pos x="connsiteX1" y="connsiteY1"/>
                </a:cxn>
              </a:cxnLst>
              <a:rect l="l" t="t" r="r" b="b"/>
              <a:pathLst>
                <a:path w="24906" h="1356422">
                  <a:moveTo>
                    <a:pt x="0" y="0"/>
                  </a:moveTo>
                  <a:lnTo>
                    <a:pt x="0" y="1356422"/>
                  </a:lnTo>
                </a:path>
              </a:pathLst>
            </a:custGeom>
            <a:noFill/>
            <a:ln w="19050" cap="rnd">
              <a:gradFill flip="none" rotWithShape="1">
                <a:gsLst>
                  <a:gs pos="0">
                    <a:schemeClr val="accent2">
                      <a:lumMod val="20000"/>
                      <a:lumOff val="80000"/>
                    </a:schemeClr>
                  </a:gs>
                  <a:gs pos="23000">
                    <a:schemeClr val="accent2"/>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3" name="Freeform: Shape 182">
              <a:extLst>
                <a:ext uri="{FF2B5EF4-FFF2-40B4-BE49-F238E27FC236}">
                  <a16:creationId xmlns:a16="http://schemas.microsoft.com/office/drawing/2014/main" id="{993C9EA4-D921-27AC-4E65-8DD20E961CCC}"/>
                </a:ext>
              </a:extLst>
            </p:cNvPr>
            <p:cNvSpPr/>
            <p:nvPr/>
          </p:nvSpPr>
          <p:spPr>
            <a:xfrm>
              <a:off x="18417283" y="7813949"/>
              <a:ext cx="1706112" cy="1374508"/>
            </a:xfrm>
            <a:custGeom>
              <a:avLst/>
              <a:gdLst>
                <a:gd name="connsiteX0" fmla="*/ 0 w 1706112"/>
                <a:gd name="connsiteY0" fmla="*/ 0 h 1374508"/>
                <a:gd name="connsiteX1" fmla="*/ 1706113 w 1706112"/>
                <a:gd name="connsiteY1" fmla="*/ 1374508 h 1374508"/>
              </a:gdLst>
              <a:ahLst/>
              <a:cxnLst>
                <a:cxn ang="0">
                  <a:pos x="connsiteX0" y="connsiteY0"/>
                </a:cxn>
                <a:cxn ang="0">
                  <a:pos x="connsiteX1" y="connsiteY1"/>
                </a:cxn>
              </a:cxnLst>
              <a:rect l="l" t="t" r="r" b="b"/>
              <a:pathLst>
                <a:path w="1706112" h="1374508">
                  <a:moveTo>
                    <a:pt x="0" y="0"/>
                  </a:moveTo>
                  <a:cubicBezTo>
                    <a:pt x="0" y="813853"/>
                    <a:pt x="1706113" y="850025"/>
                    <a:pt x="1706113" y="1374508"/>
                  </a:cubicBezTo>
                </a:path>
              </a:pathLst>
            </a:custGeom>
            <a:noFill/>
            <a:ln w="19050" cap="rnd">
              <a:gradFill flip="none" rotWithShape="1">
                <a:gsLst>
                  <a:gs pos="0">
                    <a:schemeClr val="accent2">
                      <a:lumMod val="20000"/>
                      <a:lumOff val="80000"/>
                    </a:schemeClr>
                  </a:gs>
                  <a:gs pos="23000">
                    <a:schemeClr val="accent2"/>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4" name="Freeform: Shape 183">
              <a:extLst>
                <a:ext uri="{FF2B5EF4-FFF2-40B4-BE49-F238E27FC236}">
                  <a16:creationId xmlns:a16="http://schemas.microsoft.com/office/drawing/2014/main" id="{7A1A1023-5DE9-60A5-5FE1-F73A72DF2023}"/>
                </a:ext>
              </a:extLst>
            </p:cNvPr>
            <p:cNvSpPr/>
            <p:nvPr/>
          </p:nvSpPr>
          <p:spPr>
            <a:xfrm>
              <a:off x="18205576" y="7813949"/>
              <a:ext cx="853056" cy="1374508"/>
            </a:xfrm>
            <a:custGeom>
              <a:avLst/>
              <a:gdLst>
                <a:gd name="connsiteX0" fmla="*/ 0 w 853056"/>
                <a:gd name="connsiteY0" fmla="*/ 0 h 1374508"/>
                <a:gd name="connsiteX1" fmla="*/ 853056 w 853056"/>
                <a:gd name="connsiteY1" fmla="*/ 1374508 h 1374508"/>
              </a:gdLst>
              <a:ahLst/>
              <a:cxnLst>
                <a:cxn ang="0">
                  <a:pos x="connsiteX0" y="connsiteY0"/>
                </a:cxn>
                <a:cxn ang="0">
                  <a:pos x="connsiteX1" y="connsiteY1"/>
                </a:cxn>
              </a:cxnLst>
              <a:rect l="l" t="t" r="r" b="b"/>
              <a:pathLst>
                <a:path w="853056" h="1374508">
                  <a:moveTo>
                    <a:pt x="0" y="0"/>
                  </a:moveTo>
                  <a:cubicBezTo>
                    <a:pt x="0" y="994710"/>
                    <a:pt x="853056" y="922367"/>
                    <a:pt x="853056" y="1374508"/>
                  </a:cubicBezTo>
                </a:path>
              </a:pathLst>
            </a:custGeom>
            <a:noFill/>
            <a:ln w="19050" cap="rnd">
              <a:gradFill flip="none" rotWithShape="1">
                <a:gsLst>
                  <a:gs pos="0">
                    <a:schemeClr val="accent2">
                      <a:lumMod val="20000"/>
                      <a:lumOff val="80000"/>
                    </a:schemeClr>
                  </a:gs>
                  <a:gs pos="23000">
                    <a:schemeClr val="accent2"/>
                  </a:gs>
                  <a:gs pos="55000">
                    <a:srgbClr val="1078D4"/>
                  </a:gs>
                </a:gsLst>
                <a:lin ang="16200000" scaled="1"/>
                <a:tileRect/>
              </a:gradFill>
              <a:prstDash val="solid"/>
              <a:round/>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48" name="Group 147">
            <a:extLst>
              <a:ext uri="{FF2B5EF4-FFF2-40B4-BE49-F238E27FC236}">
                <a16:creationId xmlns:a16="http://schemas.microsoft.com/office/drawing/2014/main" id="{9F67F83E-BA20-F61B-11D4-A55A7AF0245C}"/>
              </a:ext>
              <a:ext uri="{C183D7F6-B498-43B3-948B-1728B52AA6E4}">
                <adec:decorative xmlns:adec="http://schemas.microsoft.com/office/drawing/2017/decorative" val="1"/>
              </a:ext>
            </a:extLst>
          </p:cNvPr>
          <p:cNvGrpSpPr/>
          <p:nvPr/>
        </p:nvGrpSpPr>
        <p:grpSpPr>
          <a:xfrm rot="16200000">
            <a:off x="2235465" y="1363065"/>
            <a:ext cx="422705" cy="4893632"/>
            <a:chOff x="17572567" y="584200"/>
            <a:chExt cx="845410" cy="5719234"/>
          </a:xfrm>
        </p:grpSpPr>
        <p:cxnSp>
          <p:nvCxnSpPr>
            <p:cNvPr id="149" name="Straight Connector 67">
              <a:extLst>
                <a:ext uri="{FF2B5EF4-FFF2-40B4-BE49-F238E27FC236}">
                  <a16:creationId xmlns:a16="http://schemas.microsoft.com/office/drawing/2014/main" id="{311A38E9-E54C-93F3-87E8-0C00BCA68399}"/>
                </a:ext>
              </a:extLst>
            </p:cNvPr>
            <p:cNvCxnSpPr>
              <a:cxnSpLocks/>
            </p:cNvCxnSpPr>
            <p:nvPr/>
          </p:nvCxnSpPr>
          <p:spPr>
            <a:xfrm flipV="1">
              <a:off x="1757256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50" name="Straight Connector 67">
              <a:extLst>
                <a:ext uri="{FF2B5EF4-FFF2-40B4-BE49-F238E27FC236}">
                  <a16:creationId xmlns:a16="http://schemas.microsoft.com/office/drawing/2014/main" id="{727CA1B7-F598-C103-3E62-AF4C9025F3CB}"/>
                </a:ext>
              </a:extLst>
            </p:cNvPr>
            <p:cNvCxnSpPr>
              <a:cxnSpLocks/>
            </p:cNvCxnSpPr>
            <p:nvPr/>
          </p:nvCxnSpPr>
          <p:spPr>
            <a:xfrm flipV="1">
              <a:off x="17783919"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51" name="Straight Connector 67">
              <a:extLst>
                <a:ext uri="{FF2B5EF4-FFF2-40B4-BE49-F238E27FC236}">
                  <a16:creationId xmlns:a16="http://schemas.microsoft.com/office/drawing/2014/main" id="{3890CD1B-A4BF-F5BE-DFA1-9132F72D8BF4}"/>
                </a:ext>
              </a:extLst>
            </p:cNvPr>
            <p:cNvCxnSpPr>
              <a:cxnSpLocks/>
            </p:cNvCxnSpPr>
            <p:nvPr/>
          </p:nvCxnSpPr>
          <p:spPr>
            <a:xfrm flipV="1">
              <a:off x="17995271"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52" name="Straight Connector 67">
              <a:extLst>
                <a:ext uri="{FF2B5EF4-FFF2-40B4-BE49-F238E27FC236}">
                  <a16:creationId xmlns:a16="http://schemas.microsoft.com/office/drawing/2014/main" id="{5BD00F66-0CC2-D887-CE05-125F1256D19D}"/>
                </a:ext>
              </a:extLst>
            </p:cNvPr>
            <p:cNvCxnSpPr>
              <a:cxnSpLocks/>
            </p:cNvCxnSpPr>
            <p:nvPr/>
          </p:nvCxnSpPr>
          <p:spPr>
            <a:xfrm flipV="1">
              <a:off x="18206623"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cxnSp>
          <p:nvCxnSpPr>
            <p:cNvPr id="153" name="Straight Connector 67">
              <a:extLst>
                <a:ext uri="{FF2B5EF4-FFF2-40B4-BE49-F238E27FC236}">
                  <a16:creationId xmlns:a16="http://schemas.microsoft.com/office/drawing/2014/main" id="{52F9BB47-9618-59F8-3330-D4D8F2295B8E}"/>
                </a:ext>
              </a:extLst>
            </p:cNvPr>
            <p:cNvCxnSpPr>
              <a:cxnSpLocks/>
            </p:cNvCxnSpPr>
            <p:nvPr/>
          </p:nvCxnSpPr>
          <p:spPr>
            <a:xfrm flipV="1">
              <a:off x="18417977" y="584200"/>
              <a:ext cx="0" cy="5719234"/>
            </a:xfrm>
            <a:prstGeom prst="straightConnector1">
              <a:avLst/>
            </a:prstGeom>
            <a:noFill/>
            <a:ln w="19050" cap="rnd">
              <a:gradFill flip="none" rotWithShape="1">
                <a:gsLst>
                  <a:gs pos="100000">
                    <a:srgbClr val="0078D4"/>
                  </a:gs>
                  <a:gs pos="0">
                    <a:srgbClr val="706FCE"/>
                  </a:gs>
                </a:gsLst>
                <a:lin ang="16200000" scaled="1"/>
                <a:tileRect/>
              </a:gradFill>
              <a:prstDash val="solid"/>
              <a:round/>
            </a:ln>
          </p:spPr>
        </p:cxnSp>
      </p:grpSp>
      <p:sp>
        <p:nvSpPr>
          <p:cNvPr id="120" name="Rectangle 119">
            <a:extLst>
              <a:ext uri="{FF2B5EF4-FFF2-40B4-BE49-F238E27FC236}">
                <a16:creationId xmlns:a16="http://schemas.microsoft.com/office/drawing/2014/main" id="{EF27A231-9037-D643-DDCE-E19FC39D4C5C}"/>
              </a:ext>
              <a:ext uri="{C183D7F6-B498-43B3-948B-1728B52AA6E4}">
                <adec:decorative xmlns:adec="http://schemas.microsoft.com/office/drawing/2017/decorative" val="1"/>
              </a:ext>
            </a:extLst>
          </p:cNvPr>
          <p:cNvSpPr/>
          <p:nvPr/>
        </p:nvSpPr>
        <p:spPr bwMode="auto">
          <a:xfrm>
            <a:off x="588263" y="1541227"/>
            <a:ext cx="2134026" cy="3817823"/>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2" name="Group 1" descr="Operational databases&#10;">
            <a:extLst>
              <a:ext uri="{FF2B5EF4-FFF2-40B4-BE49-F238E27FC236}">
                <a16:creationId xmlns:a16="http://schemas.microsoft.com/office/drawing/2014/main" id="{84EBFE00-F3C2-B742-5365-4D167F309C81}"/>
              </a:ext>
            </a:extLst>
          </p:cNvPr>
          <p:cNvGrpSpPr/>
          <p:nvPr/>
        </p:nvGrpSpPr>
        <p:grpSpPr>
          <a:xfrm>
            <a:off x="833087" y="1063447"/>
            <a:ext cx="1644378" cy="914400"/>
            <a:chOff x="398741" y="1253947"/>
            <a:chExt cx="1989699" cy="914400"/>
          </a:xfrm>
        </p:grpSpPr>
        <p:sp>
          <p:nvSpPr>
            <p:cNvPr id="130" name="Rectangle: Rounded Corners 129">
              <a:extLst>
                <a:ext uri="{FF2B5EF4-FFF2-40B4-BE49-F238E27FC236}">
                  <a16:creationId xmlns:a16="http://schemas.microsoft.com/office/drawing/2014/main" id="{948B120D-5F6B-1598-CC2F-51B19D3494B6}"/>
                </a:ext>
                <a:ext uri="{C183D7F6-B498-43B3-948B-1728B52AA6E4}">
                  <adec:decorative xmlns:adec="http://schemas.microsoft.com/office/drawing/2017/decorative" val="1"/>
                </a:ext>
              </a:extLst>
            </p:cNvPr>
            <p:cNvSpPr/>
            <p:nvPr/>
          </p:nvSpPr>
          <p:spPr bwMode="auto">
            <a:xfrm>
              <a:off x="398741" y="1253947"/>
              <a:ext cx="1989699" cy="914400"/>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85" name="TextBox 84">
              <a:extLst>
                <a:ext uri="{FF2B5EF4-FFF2-40B4-BE49-F238E27FC236}">
                  <a16:creationId xmlns:a16="http://schemas.microsoft.com/office/drawing/2014/main" id="{4F35D1EB-60FF-88A5-7D77-1FE9D61CA289}"/>
                </a:ext>
              </a:extLst>
            </p:cNvPr>
            <p:cNvSpPr txBox="1"/>
            <p:nvPr/>
          </p:nvSpPr>
          <p:spPr>
            <a:xfrm>
              <a:off x="726467" y="1465116"/>
              <a:ext cx="1342112" cy="492443"/>
            </a:xfrm>
            <a:prstGeom prst="rect">
              <a:avLst/>
            </a:prstGeom>
            <a:noFill/>
          </p:spPr>
          <p:txBody>
            <a:bodyPr wrap="square" lIns="0" tIns="0" rIns="0" bIns="0" anchor="ctr" anchorCtr="0">
              <a:spAutoFit/>
            </a:bodyPr>
            <a:lstStyle>
              <a:defPPr>
                <a:defRPr lang="en-US"/>
              </a:defPPr>
              <a:lvl1pPr marR="0" lvl="0" indent="0" algn="ctr" defTabSz="466236" fontAlgn="base">
                <a:lnSpc>
                  <a:spcPct val="100000"/>
                </a:lnSpc>
                <a:spcBef>
                  <a:spcPct val="0"/>
                </a:spcBef>
                <a:spcAft>
                  <a:spcPct val="0"/>
                </a:spcAft>
                <a:buClrTx/>
                <a:buSzTx/>
                <a:buFontTx/>
                <a:buNone/>
                <a:tabLst/>
                <a:defRPr sz="1600">
                  <a:solidFill>
                    <a:schemeClr val="bg1"/>
                  </a:soli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pitchFamily="34" charset="0"/>
                </a:rPr>
                <a:t>Operational databases</a:t>
              </a:r>
            </a:p>
          </p:txBody>
        </p:sp>
      </p:grpSp>
      <p:sp>
        <p:nvSpPr>
          <p:cNvPr id="118" name="TextBox 117">
            <a:extLst>
              <a:ext uri="{FF2B5EF4-FFF2-40B4-BE49-F238E27FC236}">
                <a16:creationId xmlns:a16="http://schemas.microsoft.com/office/drawing/2014/main" id="{67B35E3D-EED4-7946-B38D-0F6F6DADEA87}"/>
              </a:ext>
            </a:extLst>
          </p:cNvPr>
          <p:cNvSpPr txBox="1"/>
          <p:nvPr/>
        </p:nvSpPr>
        <p:spPr>
          <a:xfrm>
            <a:off x="1021017" y="2079360"/>
            <a:ext cx="1268518" cy="276999"/>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800" b="0" i="0" u="none" strike="noStrike" kern="1200" cap="none" spc="0" normalizeH="0" baseline="0" noProof="0" dirty="0">
                <a:ln w="3175">
                  <a:noFill/>
                </a:ln>
                <a:solidFill>
                  <a:prstClr val="white"/>
                </a:solidFill>
                <a:effectLst/>
                <a:uLnTx/>
                <a:uFillTx/>
                <a:latin typeface="Segoe UI Semibold"/>
                <a:ea typeface="+mn-ea"/>
                <a:cs typeface="Segoe UI" pitchFamily="34" charset="0"/>
              </a:rPr>
              <a:t>SQL Server</a:t>
            </a:r>
          </a:p>
        </p:txBody>
      </p:sp>
      <p:pic>
        <p:nvPicPr>
          <p:cNvPr id="116" name="Graphic 115" descr="MySQL logo">
            <a:extLst>
              <a:ext uri="{FF2B5EF4-FFF2-40B4-BE49-F238E27FC236}">
                <a16:creationId xmlns:a16="http://schemas.microsoft.com/office/drawing/2014/main" id="{4BC31D2D-680E-B86B-7AE5-4F56BB2C1A01}"/>
              </a:ext>
            </a:extLst>
          </p:cNvPr>
          <p:cNvPicPr>
            <a:picLocks noChangeAspect="1"/>
          </p:cNvPicPr>
          <p:nvPr/>
        </p:nvPicPr>
        <p:blipFill rotWithShape="1">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rcRect l="9022" t="18078" r="9022" b="18078"/>
          <a:stretch/>
        </p:blipFill>
        <p:spPr>
          <a:xfrm>
            <a:off x="1141492" y="2509814"/>
            <a:ext cx="956146" cy="496562"/>
          </a:xfrm>
          <a:prstGeom prst="rect">
            <a:avLst/>
          </a:prstGeom>
        </p:spPr>
      </p:pic>
      <p:pic>
        <p:nvPicPr>
          <p:cNvPr id="117" name="Graphic 116" descr="postgresql logo">
            <a:extLst>
              <a:ext uri="{FF2B5EF4-FFF2-40B4-BE49-F238E27FC236}">
                <a16:creationId xmlns:a16="http://schemas.microsoft.com/office/drawing/2014/main" id="{B66A7618-42B7-D5B0-47C1-FFA2E5FC6D4B}"/>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l="16383" t="16309" r="16383" b="16309"/>
          <a:stretch/>
        </p:blipFill>
        <p:spPr>
          <a:xfrm>
            <a:off x="1186884" y="3187888"/>
            <a:ext cx="910754" cy="608514"/>
          </a:xfrm>
          <a:prstGeom prst="rect">
            <a:avLst/>
          </a:prstGeom>
        </p:spPr>
      </p:pic>
      <p:pic>
        <p:nvPicPr>
          <p:cNvPr id="90" name="Picture 2" descr="Oracle logo">
            <a:extLst>
              <a:ext uri="{FF2B5EF4-FFF2-40B4-BE49-F238E27FC236}">
                <a16:creationId xmlns:a16="http://schemas.microsoft.com/office/drawing/2014/main" id="{4F48383D-819B-00E6-3CCF-D16A4B0D1528}"/>
              </a:ext>
            </a:extLst>
          </p:cNvPr>
          <p:cNvPicPr>
            <a:picLocks noChangeAspect="1" noChangeArrowheads="1"/>
          </p:cNvPicPr>
          <p:nvPr/>
        </p:nvPicPr>
        <p:blipFill>
          <a:blip r:embed="rId7" cstate="screen">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a:ext>
            </a:extLst>
          </a:blip>
          <a:srcRect/>
          <a:stretch>
            <a:fillRect/>
          </a:stretch>
        </p:blipFill>
        <p:spPr bwMode="auto">
          <a:xfrm>
            <a:off x="1082711" y="3964692"/>
            <a:ext cx="1119100" cy="1468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ongoldb logo">
            <a:extLst>
              <a:ext uri="{FF2B5EF4-FFF2-40B4-BE49-F238E27FC236}">
                <a16:creationId xmlns:a16="http://schemas.microsoft.com/office/drawing/2014/main" id="{A1D01F6F-08C8-31C8-0285-5395D82D10B2}"/>
              </a:ext>
            </a:extLst>
          </p:cNvPr>
          <p:cNvPicPr>
            <a:picLocks noChangeAspect="1" noChangeArrowheads="1"/>
          </p:cNvPicPr>
          <p:nvPr/>
        </p:nvPicPr>
        <p:blipFill>
          <a:blip r:embed="rId9" cstate="screen">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a:ext>
            </a:extLst>
          </a:blip>
          <a:srcRect/>
          <a:stretch/>
        </p:blipFill>
        <p:spPr bwMode="auto">
          <a:xfrm>
            <a:off x="1013033" y="4396234"/>
            <a:ext cx="1258455" cy="346931"/>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descr="And more">
            <a:extLst>
              <a:ext uri="{FF2B5EF4-FFF2-40B4-BE49-F238E27FC236}">
                <a16:creationId xmlns:a16="http://schemas.microsoft.com/office/drawing/2014/main" id="{D4757A3C-9056-710E-2E12-9117F5A53FEE}"/>
              </a:ext>
            </a:extLst>
          </p:cNvPr>
          <p:cNvSpPr txBox="1"/>
          <p:nvPr/>
        </p:nvSpPr>
        <p:spPr>
          <a:xfrm>
            <a:off x="1013033" y="4868792"/>
            <a:ext cx="1268518" cy="369332"/>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2400" b="0" i="0" u="none" strike="noStrike" kern="1200" cap="none" spc="0" normalizeH="0" baseline="0" noProof="0" dirty="0">
                <a:ln w="3175">
                  <a:noFill/>
                </a:ln>
                <a:solidFill>
                  <a:prstClr val="white"/>
                </a:solidFill>
                <a:effectLst/>
                <a:uLnTx/>
                <a:uFillTx/>
                <a:latin typeface="Segoe UI Semibold"/>
                <a:ea typeface="+mn-ea"/>
                <a:cs typeface="Segoe UI" pitchFamily="34" charset="0"/>
              </a:rPr>
              <a:t>…</a:t>
            </a:r>
          </a:p>
        </p:txBody>
      </p:sp>
      <p:sp>
        <p:nvSpPr>
          <p:cNvPr id="84" name="Rectangle 83">
            <a:extLst>
              <a:ext uri="{FF2B5EF4-FFF2-40B4-BE49-F238E27FC236}">
                <a16:creationId xmlns:a16="http://schemas.microsoft.com/office/drawing/2014/main" id="{43F860E6-D500-CB04-97DE-2CCC5F69F122}"/>
              </a:ext>
              <a:ext uri="{C183D7F6-B498-43B3-948B-1728B52AA6E4}">
                <adec:decorative xmlns:adec="http://schemas.microsoft.com/office/drawing/2017/decorative" val="1"/>
              </a:ext>
            </a:extLst>
          </p:cNvPr>
          <p:cNvSpPr/>
          <p:nvPr/>
        </p:nvSpPr>
        <p:spPr bwMode="auto">
          <a:xfrm>
            <a:off x="3439597" y="1541227"/>
            <a:ext cx="4066004" cy="3817823"/>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188" name="Group 187" descr="Azure Operational databases">
            <a:extLst>
              <a:ext uri="{FF2B5EF4-FFF2-40B4-BE49-F238E27FC236}">
                <a16:creationId xmlns:a16="http://schemas.microsoft.com/office/drawing/2014/main" id="{97D89D72-2BE0-37DB-225B-C189AB892763}"/>
              </a:ext>
            </a:extLst>
          </p:cNvPr>
          <p:cNvGrpSpPr/>
          <p:nvPr/>
        </p:nvGrpSpPr>
        <p:grpSpPr>
          <a:xfrm>
            <a:off x="4073567" y="1117946"/>
            <a:ext cx="2798064" cy="914400"/>
            <a:chOff x="7214084" y="4058689"/>
            <a:chExt cx="2543755" cy="1186681"/>
          </a:xfrm>
        </p:grpSpPr>
        <p:sp>
          <p:nvSpPr>
            <p:cNvPr id="189" name="Rectangle: Rounded Corners 188">
              <a:extLst>
                <a:ext uri="{FF2B5EF4-FFF2-40B4-BE49-F238E27FC236}">
                  <a16:creationId xmlns:a16="http://schemas.microsoft.com/office/drawing/2014/main" id="{17687761-7DEB-20A6-C0E8-084EF852E0F8}"/>
                </a:ext>
                <a:ext uri="{C183D7F6-B498-43B3-948B-1728B52AA6E4}">
                  <adec:decorative xmlns:adec="http://schemas.microsoft.com/office/drawing/2017/decorative" val="1"/>
                </a:ext>
              </a:extLst>
            </p:cNvPr>
            <p:cNvSpPr/>
            <p:nvPr/>
          </p:nvSpPr>
          <p:spPr bwMode="auto">
            <a:xfrm>
              <a:off x="7214084" y="4058689"/>
              <a:ext cx="2543755" cy="1186681"/>
            </a:xfrm>
            <a:prstGeom prst="roundRect">
              <a:avLst>
                <a:gd name="adj" fmla="val 5336"/>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1</a:t>
              </a:r>
            </a:p>
          </p:txBody>
        </p:sp>
        <p:sp>
          <p:nvSpPr>
            <p:cNvPr id="190" name="TextBox 189">
              <a:extLst>
                <a:ext uri="{FF2B5EF4-FFF2-40B4-BE49-F238E27FC236}">
                  <a16:creationId xmlns:a16="http://schemas.microsoft.com/office/drawing/2014/main" id="{07EBA6C9-1267-6A9A-48B5-816BC2595D2D}"/>
                </a:ext>
                <a:ext uri="{C183D7F6-B498-43B3-948B-1728B52AA6E4}">
                  <adec:decorative xmlns:adec="http://schemas.microsoft.com/office/drawing/2017/decorative" val="0"/>
                </a:ext>
              </a:extLst>
            </p:cNvPr>
            <p:cNvSpPr txBox="1"/>
            <p:nvPr/>
          </p:nvSpPr>
          <p:spPr>
            <a:xfrm>
              <a:off x="7353943" y="4334107"/>
              <a:ext cx="2166391" cy="639078"/>
            </a:xfrm>
            <a:prstGeom prst="rect">
              <a:avLst/>
            </a:prstGeom>
            <a:noFill/>
          </p:spPr>
          <p:txBody>
            <a:bodyPr wrap="squar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Azure </a:t>
              </a:r>
            </a:p>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Operational databases</a:t>
              </a:r>
            </a:p>
          </p:txBody>
        </p:sp>
      </p:grpSp>
      <p:grpSp>
        <p:nvGrpSpPr>
          <p:cNvPr id="7" name="Group 6" descr="PaaS icon">
            <a:extLst>
              <a:ext uri="{FF2B5EF4-FFF2-40B4-BE49-F238E27FC236}">
                <a16:creationId xmlns:a16="http://schemas.microsoft.com/office/drawing/2014/main" id="{77AE6D64-AD4A-9629-CCAE-ECC99DE40685}"/>
              </a:ext>
            </a:extLst>
          </p:cNvPr>
          <p:cNvGrpSpPr/>
          <p:nvPr/>
        </p:nvGrpSpPr>
        <p:grpSpPr>
          <a:xfrm>
            <a:off x="3771465" y="2171694"/>
            <a:ext cx="1227182" cy="1316008"/>
            <a:chOff x="3771465" y="2171694"/>
            <a:chExt cx="1227182" cy="1316008"/>
          </a:xfrm>
        </p:grpSpPr>
        <p:sp>
          <p:nvSpPr>
            <p:cNvPr id="3" name="TextBox 2">
              <a:extLst>
                <a:ext uri="{FF2B5EF4-FFF2-40B4-BE49-F238E27FC236}">
                  <a16:creationId xmlns:a16="http://schemas.microsoft.com/office/drawing/2014/main" id="{69E591CF-9416-7BD0-860C-F30C813C16E5}"/>
                </a:ext>
              </a:extLst>
            </p:cNvPr>
            <p:cNvSpPr txBox="1"/>
            <p:nvPr/>
          </p:nvSpPr>
          <p:spPr>
            <a:xfrm>
              <a:off x="4019296" y="2171694"/>
              <a:ext cx="731520"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PaaS</a:t>
              </a:r>
            </a:p>
          </p:txBody>
        </p:sp>
        <p:pic>
          <p:nvPicPr>
            <p:cNvPr id="55" name="Graphic 54">
              <a:extLst>
                <a:ext uri="{FF2B5EF4-FFF2-40B4-BE49-F238E27FC236}">
                  <a16:creationId xmlns:a16="http://schemas.microsoft.com/office/drawing/2014/main" id="{D83CB665-72F7-0EE3-03A0-5D8D03C30CA1}"/>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973576" y="2486487"/>
              <a:ext cx="822960" cy="822960"/>
            </a:xfrm>
            <a:prstGeom prst="rect">
              <a:avLst/>
            </a:prstGeom>
          </p:spPr>
        </p:pic>
        <p:sp>
          <p:nvSpPr>
            <p:cNvPr id="86" name="Freeform: Shape 85">
              <a:extLst>
                <a:ext uri="{FF2B5EF4-FFF2-40B4-BE49-F238E27FC236}">
                  <a16:creationId xmlns:a16="http://schemas.microsoft.com/office/drawing/2014/main" id="{F1B9C0D8-05F1-B5BF-AEE7-91599E87C6C2}"/>
                </a:ext>
              </a:extLst>
            </p:cNvPr>
            <p:cNvSpPr/>
            <p:nvPr/>
          </p:nvSpPr>
          <p:spPr bwMode="auto">
            <a:xfrm>
              <a:off x="3771465" y="2301426"/>
              <a:ext cx="1227182" cy="1186276"/>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sp>
        <p:nvSpPr>
          <p:cNvPr id="49" name="TextBox 48">
            <a:extLst>
              <a:ext uri="{FF2B5EF4-FFF2-40B4-BE49-F238E27FC236}">
                <a16:creationId xmlns:a16="http://schemas.microsoft.com/office/drawing/2014/main" id="{31671441-FFF8-FA5A-8BE5-799A5FE5D529}"/>
              </a:ext>
            </a:extLst>
          </p:cNvPr>
          <p:cNvSpPr txBox="1"/>
          <p:nvPr/>
        </p:nvSpPr>
        <p:spPr>
          <a:xfrm>
            <a:off x="5269987" y="2171694"/>
            <a:ext cx="137160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Calibri" panose="020F0502020204030204" pitchFamily="34" charset="0"/>
                <a:cs typeface="Segoe UI Semibold" panose="020B0702040204020203" pitchFamily="34" charset="0"/>
              </a:rPr>
              <a:t>Benefits</a:t>
            </a:r>
            <a:endParaRPr kumimoji="0" lang="en-AU" sz="14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endParaRPr>
          </a:p>
        </p:txBody>
      </p:sp>
      <p:sp>
        <p:nvSpPr>
          <p:cNvPr id="89" name="TextBox 88">
            <a:extLst>
              <a:ext uri="{FF2B5EF4-FFF2-40B4-BE49-F238E27FC236}">
                <a16:creationId xmlns:a16="http://schemas.microsoft.com/office/drawing/2014/main" id="{72F0AEF1-B175-E4E7-B365-ACD1BF90C7A0}"/>
              </a:ext>
            </a:extLst>
          </p:cNvPr>
          <p:cNvSpPr txBox="1"/>
          <p:nvPr/>
        </p:nvSpPr>
        <p:spPr>
          <a:xfrm>
            <a:off x="5269986" y="2425417"/>
            <a:ext cx="2028382" cy="1072088"/>
          </a:xfrm>
          <a:prstGeom prst="rect">
            <a:avLst/>
          </a:prstGeom>
          <a:noFill/>
        </p:spPr>
        <p:txBody>
          <a:bodyPr wrap="square" lIns="0" tIns="0" rIns="0" bIns="0">
            <a:spAutoFit/>
          </a:bodyPr>
          <a:lstStyle/>
          <a:p>
            <a:pPr marL="171450" marR="0" lvl="0" indent="-171450" algn="l" defTabSz="932742" rtl="0" eaLnBrk="1" fontAlgn="auto" latinLnBrk="0" hangingPunct="1">
              <a:lnSpc>
                <a:spcPct val="100000"/>
              </a:lnSpc>
              <a:spcBef>
                <a:spcPts val="0"/>
              </a:spcBef>
              <a:spcAft>
                <a:spcPts val="400"/>
              </a:spcAft>
              <a:buClr>
                <a:srgbClr val="50E6FF"/>
              </a:buClr>
              <a:buSzTx/>
              <a:buFont typeface="Arial" panose="020B0604020202020204" pitchFamily="34" charset="0"/>
              <a:buChar char="•"/>
              <a:tabLst/>
              <a:defRPr/>
            </a:pPr>
            <a:r>
              <a:rPr kumimoji="0" lang="en-US" sz="1050" b="0" i="0" u="none" strike="noStrike" kern="0" cap="none" spc="0" normalizeH="0" baseline="0" noProof="0" dirty="0">
                <a:ln>
                  <a:noFill/>
                </a:ln>
                <a:solidFill>
                  <a:srgbClr val="50E6FF"/>
                </a:solidFill>
                <a:effectLst/>
                <a:uLnTx/>
                <a:uFillTx/>
                <a:latin typeface="Segoe UI"/>
                <a:ea typeface="+mn-ea"/>
                <a:cs typeface="Segoe UI Semibold"/>
              </a:rPr>
              <a:t>Built-in intelligent performance and scaling for faster apps</a:t>
            </a:r>
          </a:p>
          <a:p>
            <a:pPr marL="171450" marR="0" lvl="0" indent="-171450" algn="l" defTabSz="932742" rtl="0" eaLnBrk="1" fontAlgn="auto" latinLnBrk="0" hangingPunct="1">
              <a:lnSpc>
                <a:spcPct val="100000"/>
              </a:lnSpc>
              <a:spcBef>
                <a:spcPts val="0"/>
              </a:spcBef>
              <a:spcAft>
                <a:spcPts val="400"/>
              </a:spcAft>
              <a:buClr>
                <a:srgbClr val="50E6FF"/>
              </a:buClr>
              <a:buSzTx/>
              <a:buFont typeface="Arial" panose="020B0604020202020204" pitchFamily="34" charset="0"/>
              <a:buChar char="•"/>
              <a:tabLst/>
              <a:defRPr/>
            </a:pPr>
            <a:r>
              <a:rPr kumimoji="0" lang="en-US" sz="1050" b="0" i="0" u="none" strike="noStrike" kern="0" cap="none" spc="0" normalizeH="0" baseline="0" noProof="0" dirty="0">
                <a:ln>
                  <a:noFill/>
                </a:ln>
                <a:solidFill>
                  <a:srgbClr val="50E6FF"/>
                </a:solidFill>
                <a:effectLst/>
                <a:uLnTx/>
                <a:uFillTx/>
                <a:latin typeface="Segoe UI"/>
                <a:ea typeface="+mn-ea"/>
                <a:cs typeface="Segoe UI Semibold"/>
              </a:rPr>
              <a:t>More secure applications with database monitoring and patching  </a:t>
            </a:r>
          </a:p>
          <a:p>
            <a:pPr marL="0" marR="0" lvl="0" indent="0" algn="l" defTabSz="932742" rtl="0" eaLnBrk="1" fontAlgn="auto" latinLnBrk="0" hangingPunct="1">
              <a:lnSpc>
                <a:spcPct val="100000"/>
              </a:lnSpc>
              <a:spcBef>
                <a:spcPts val="0"/>
              </a:spcBef>
              <a:spcAft>
                <a:spcPts val="400"/>
              </a:spcAft>
              <a:buClr>
                <a:srgbClr val="50E6FF"/>
              </a:buClr>
              <a:buSzTx/>
              <a:buFontTx/>
              <a:buNone/>
              <a:tabLst/>
              <a:defRPr/>
            </a:pPr>
            <a:r>
              <a:rPr kumimoji="0" lang="en-US" sz="1050" b="0" i="0" u="none" strike="noStrike" kern="0" cap="none" spc="0" normalizeH="0" baseline="0" noProof="0" dirty="0">
                <a:ln>
                  <a:noFill/>
                </a:ln>
                <a:solidFill>
                  <a:srgbClr val="50E6FF"/>
                </a:solidFill>
                <a:effectLst/>
                <a:uLnTx/>
                <a:uFillTx/>
                <a:latin typeface="Segoe UI"/>
                <a:ea typeface="+mn-ea"/>
                <a:cs typeface="Segoe UI Semibold"/>
              </a:rPr>
              <a:t>+ IaaS benefits below </a:t>
            </a:r>
          </a:p>
        </p:txBody>
      </p:sp>
      <p:grpSp>
        <p:nvGrpSpPr>
          <p:cNvPr id="9" name="Group 8" descr="IaaS icon">
            <a:extLst>
              <a:ext uri="{FF2B5EF4-FFF2-40B4-BE49-F238E27FC236}">
                <a16:creationId xmlns:a16="http://schemas.microsoft.com/office/drawing/2014/main" id="{3D008BD9-5C9F-ECA2-D4C0-02BE5B04D5E9}"/>
              </a:ext>
            </a:extLst>
          </p:cNvPr>
          <p:cNvGrpSpPr/>
          <p:nvPr/>
        </p:nvGrpSpPr>
        <p:grpSpPr>
          <a:xfrm>
            <a:off x="3796865" y="3817385"/>
            <a:ext cx="1227182" cy="1302196"/>
            <a:chOff x="3796865" y="3817385"/>
            <a:chExt cx="1227182" cy="1302196"/>
          </a:xfrm>
        </p:grpSpPr>
        <p:sp>
          <p:nvSpPr>
            <p:cNvPr id="79" name="TextBox 78">
              <a:extLst>
                <a:ext uri="{FF2B5EF4-FFF2-40B4-BE49-F238E27FC236}">
                  <a16:creationId xmlns:a16="http://schemas.microsoft.com/office/drawing/2014/main" id="{D3F51436-9421-46E7-9016-76C4E85CD1D6}"/>
                </a:ext>
              </a:extLst>
            </p:cNvPr>
            <p:cNvSpPr txBox="1"/>
            <p:nvPr/>
          </p:nvSpPr>
          <p:spPr>
            <a:xfrm>
              <a:off x="4044696" y="3817385"/>
              <a:ext cx="731520" cy="215444"/>
            </a:xfrm>
            <a:prstGeom prst="rect">
              <a:avLst/>
            </a:prstGeom>
            <a:noFill/>
          </p:spPr>
          <p:txBody>
            <a:bodyPr wrap="square" lIns="0" tIns="0" rIns="0" bIns="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IaaS</a:t>
              </a:r>
            </a:p>
          </p:txBody>
        </p:sp>
        <p:sp>
          <p:nvSpPr>
            <p:cNvPr id="80" name="Freeform: Shape 79">
              <a:extLst>
                <a:ext uri="{FF2B5EF4-FFF2-40B4-BE49-F238E27FC236}">
                  <a16:creationId xmlns:a16="http://schemas.microsoft.com/office/drawing/2014/main" id="{C38B702D-5CCD-4791-A293-E2E26CCE962E}"/>
                </a:ext>
              </a:extLst>
            </p:cNvPr>
            <p:cNvSpPr/>
            <p:nvPr/>
          </p:nvSpPr>
          <p:spPr bwMode="auto">
            <a:xfrm>
              <a:off x="3796865" y="3933305"/>
              <a:ext cx="1227182" cy="1186276"/>
            </a:xfrm>
            <a:custGeom>
              <a:avLst/>
              <a:gdLst>
                <a:gd name="connsiteX0" fmla="*/ 82120 w 5266306"/>
                <a:gd name="connsiteY0" fmla="*/ 0 h 1689373"/>
                <a:gd name="connsiteX1" fmla="*/ 960596 w 5266306"/>
                <a:gd name="connsiteY1" fmla="*/ 0 h 1689373"/>
                <a:gd name="connsiteX2" fmla="*/ 960596 w 5266306"/>
                <a:gd name="connsiteY2" fmla="*/ 61639 h 1689373"/>
                <a:gd name="connsiteX3" fmla="*/ 4288368 w 5266306"/>
                <a:gd name="connsiteY3" fmla="*/ 61639 h 1689373"/>
                <a:gd name="connsiteX4" fmla="*/ 4288368 w 5266306"/>
                <a:gd name="connsiteY4" fmla="*/ 0 h 1689373"/>
                <a:gd name="connsiteX5" fmla="*/ 5184186 w 5266306"/>
                <a:gd name="connsiteY5" fmla="*/ 0 h 1689373"/>
                <a:gd name="connsiteX6" fmla="*/ 5266306 w 5266306"/>
                <a:gd name="connsiteY6" fmla="*/ 82120 h 1689373"/>
                <a:gd name="connsiteX7" fmla="*/ 5266306 w 5266306"/>
                <a:gd name="connsiteY7" fmla="*/ 1607253 h 1689373"/>
                <a:gd name="connsiteX8" fmla="*/ 5184186 w 5266306"/>
                <a:gd name="connsiteY8" fmla="*/ 1689373 h 1689373"/>
                <a:gd name="connsiteX9" fmla="*/ 82120 w 5266306"/>
                <a:gd name="connsiteY9" fmla="*/ 1689373 h 1689373"/>
                <a:gd name="connsiteX10" fmla="*/ 0 w 5266306"/>
                <a:gd name="connsiteY10" fmla="*/ 1607253 h 1689373"/>
                <a:gd name="connsiteX11" fmla="*/ 0 w 5266306"/>
                <a:gd name="connsiteY11" fmla="*/ 82120 h 1689373"/>
                <a:gd name="connsiteX12" fmla="*/ 82120 w 5266306"/>
                <a:gd name="connsiteY12" fmla="*/ 0 h 1689373"/>
                <a:gd name="connsiteX0" fmla="*/ 82120 w 5266306"/>
                <a:gd name="connsiteY0" fmla="*/ 0 h 1689373"/>
                <a:gd name="connsiteX1" fmla="*/ 960596 w 5266306"/>
                <a:gd name="connsiteY1" fmla="*/ 0 h 1689373"/>
                <a:gd name="connsiteX2" fmla="*/ 4288368 w 5266306"/>
                <a:gd name="connsiteY2" fmla="*/ 61639 h 1689373"/>
                <a:gd name="connsiteX3" fmla="*/ 4288368 w 5266306"/>
                <a:gd name="connsiteY3" fmla="*/ 0 h 1689373"/>
                <a:gd name="connsiteX4" fmla="*/ 5184186 w 5266306"/>
                <a:gd name="connsiteY4" fmla="*/ 0 h 1689373"/>
                <a:gd name="connsiteX5" fmla="*/ 5266306 w 5266306"/>
                <a:gd name="connsiteY5" fmla="*/ 82120 h 1689373"/>
                <a:gd name="connsiteX6" fmla="*/ 5266306 w 5266306"/>
                <a:gd name="connsiteY6" fmla="*/ 1607253 h 1689373"/>
                <a:gd name="connsiteX7" fmla="*/ 5184186 w 5266306"/>
                <a:gd name="connsiteY7" fmla="*/ 1689373 h 1689373"/>
                <a:gd name="connsiteX8" fmla="*/ 82120 w 5266306"/>
                <a:gd name="connsiteY8" fmla="*/ 1689373 h 1689373"/>
                <a:gd name="connsiteX9" fmla="*/ 0 w 5266306"/>
                <a:gd name="connsiteY9" fmla="*/ 1607253 h 1689373"/>
                <a:gd name="connsiteX10" fmla="*/ 0 w 5266306"/>
                <a:gd name="connsiteY10" fmla="*/ 82120 h 1689373"/>
                <a:gd name="connsiteX11" fmla="*/ 82120 w 5266306"/>
                <a:gd name="connsiteY11" fmla="*/ 0 h 1689373"/>
                <a:gd name="connsiteX0" fmla="*/ 82120 w 5266306"/>
                <a:gd name="connsiteY0" fmla="*/ 0 h 1689373"/>
                <a:gd name="connsiteX1" fmla="*/ 960596 w 5266306"/>
                <a:gd name="connsiteY1" fmla="*/ 0 h 1689373"/>
                <a:gd name="connsiteX2" fmla="*/ 4288368 w 5266306"/>
                <a:gd name="connsiteY2" fmla="*/ 0 h 1689373"/>
                <a:gd name="connsiteX3" fmla="*/ 5184186 w 5266306"/>
                <a:gd name="connsiteY3" fmla="*/ 0 h 1689373"/>
                <a:gd name="connsiteX4" fmla="*/ 5266306 w 5266306"/>
                <a:gd name="connsiteY4" fmla="*/ 82120 h 1689373"/>
                <a:gd name="connsiteX5" fmla="*/ 5266306 w 5266306"/>
                <a:gd name="connsiteY5" fmla="*/ 1607253 h 1689373"/>
                <a:gd name="connsiteX6" fmla="*/ 5184186 w 5266306"/>
                <a:gd name="connsiteY6" fmla="*/ 1689373 h 1689373"/>
                <a:gd name="connsiteX7" fmla="*/ 82120 w 5266306"/>
                <a:gd name="connsiteY7" fmla="*/ 1689373 h 1689373"/>
                <a:gd name="connsiteX8" fmla="*/ 0 w 5266306"/>
                <a:gd name="connsiteY8" fmla="*/ 1607253 h 1689373"/>
                <a:gd name="connsiteX9" fmla="*/ 0 w 5266306"/>
                <a:gd name="connsiteY9" fmla="*/ 82120 h 1689373"/>
                <a:gd name="connsiteX10" fmla="*/ 82120 w 5266306"/>
                <a:gd name="connsiteY10" fmla="*/ 0 h 1689373"/>
                <a:gd name="connsiteX0" fmla="*/ 82120 w 5266306"/>
                <a:gd name="connsiteY0" fmla="*/ 0 h 1689373"/>
                <a:gd name="connsiteX1" fmla="*/ 4288368 w 5266306"/>
                <a:gd name="connsiteY1" fmla="*/ 0 h 1689373"/>
                <a:gd name="connsiteX2" fmla="*/ 5184186 w 5266306"/>
                <a:gd name="connsiteY2" fmla="*/ 0 h 1689373"/>
                <a:gd name="connsiteX3" fmla="*/ 5266306 w 5266306"/>
                <a:gd name="connsiteY3" fmla="*/ 82120 h 1689373"/>
                <a:gd name="connsiteX4" fmla="*/ 5266306 w 5266306"/>
                <a:gd name="connsiteY4" fmla="*/ 1607253 h 1689373"/>
                <a:gd name="connsiteX5" fmla="*/ 5184186 w 5266306"/>
                <a:gd name="connsiteY5" fmla="*/ 1689373 h 1689373"/>
                <a:gd name="connsiteX6" fmla="*/ 82120 w 5266306"/>
                <a:gd name="connsiteY6" fmla="*/ 1689373 h 1689373"/>
                <a:gd name="connsiteX7" fmla="*/ 0 w 5266306"/>
                <a:gd name="connsiteY7" fmla="*/ 1607253 h 1689373"/>
                <a:gd name="connsiteX8" fmla="*/ 0 w 5266306"/>
                <a:gd name="connsiteY8" fmla="*/ 82120 h 1689373"/>
                <a:gd name="connsiteX9" fmla="*/ 82120 w 5266306"/>
                <a:gd name="connsiteY9" fmla="*/ 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4379808 w 5266306"/>
                <a:gd name="connsiteY9" fmla="*/ 91440 h 1689373"/>
                <a:gd name="connsiteX0" fmla="*/ 4288368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315885 w 5266306"/>
                <a:gd name="connsiteY0" fmla="*/ 0 h 1689373"/>
                <a:gd name="connsiteX1" fmla="*/ 5184186 w 5266306"/>
                <a:gd name="connsiteY1" fmla="*/ 0 h 1689373"/>
                <a:gd name="connsiteX2" fmla="*/ 5266306 w 5266306"/>
                <a:gd name="connsiteY2" fmla="*/ 82120 h 1689373"/>
                <a:gd name="connsiteX3" fmla="*/ 5266306 w 5266306"/>
                <a:gd name="connsiteY3" fmla="*/ 1607253 h 1689373"/>
                <a:gd name="connsiteX4" fmla="*/ 5184186 w 5266306"/>
                <a:gd name="connsiteY4" fmla="*/ 1689373 h 1689373"/>
                <a:gd name="connsiteX5" fmla="*/ 82120 w 5266306"/>
                <a:gd name="connsiteY5" fmla="*/ 1689373 h 1689373"/>
                <a:gd name="connsiteX6" fmla="*/ 0 w 5266306"/>
                <a:gd name="connsiteY6" fmla="*/ 1607253 h 1689373"/>
                <a:gd name="connsiteX7" fmla="*/ 0 w 5266306"/>
                <a:gd name="connsiteY7" fmla="*/ 82120 h 1689373"/>
                <a:gd name="connsiteX8" fmla="*/ 82120 w 5266306"/>
                <a:gd name="connsiteY8" fmla="*/ 0 h 1689373"/>
                <a:gd name="connsiteX9" fmla="*/ 1022775 w 5266306"/>
                <a:gd name="connsiteY9" fmla="*/ 424 h 1689373"/>
                <a:gd name="connsiteX0" fmla="*/ 4277785 w 5266306"/>
                <a:gd name="connsiteY0" fmla="*/ 0 h 1692219"/>
                <a:gd name="connsiteX1" fmla="*/ 5184186 w 5266306"/>
                <a:gd name="connsiteY1" fmla="*/ 2846 h 1692219"/>
                <a:gd name="connsiteX2" fmla="*/ 5266306 w 5266306"/>
                <a:gd name="connsiteY2" fmla="*/ 84966 h 1692219"/>
                <a:gd name="connsiteX3" fmla="*/ 5266306 w 5266306"/>
                <a:gd name="connsiteY3" fmla="*/ 1610099 h 1692219"/>
                <a:gd name="connsiteX4" fmla="*/ 5184186 w 5266306"/>
                <a:gd name="connsiteY4" fmla="*/ 1692219 h 1692219"/>
                <a:gd name="connsiteX5" fmla="*/ 82120 w 5266306"/>
                <a:gd name="connsiteY5" fmla="*/ 1692219 h 1692219"/>
                <a:gd name="connsiteX6" fmla="*/ 0 w 5266306"/>
                <a:gd name="connsiteY6" fmla="*/ 1610099 h 1692219"/>
                <a:gd name="connsiteX7" fmla="*/ 0 w 5266306"/>
                <a:gd name="connsiteY7" fmla="*/ 84966 h 1692219"/>
                <a:gd name="connsiteX8" fmla="*/ 82120 w 5266306"/>
                <a:gd name="connsiteY8" fmla="*/ 2846 h 1692219"/>
                <a:gd name="connsiteX9" fmla="*/ 1022775 w 5266306"/>
                <a:gd name="connsiteY9" fmla="*/ 3270 h 16922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66306" h="1692219">
                  <a:moveTo>
                    <a:pt x="4277785" y="0"/>
                  </a:moveTo>
                  <a:lnTo>
                    <a:pt x="5184186" y="2846"/>
                  </a:lnTo>
                  <a:cubicBezTo>
                    <a:pt x="5229540" y="2846"/>
                    <a:pt x="5266306" y="39612"/>
                    <a:pt x="5266306" y="84966"/>
                  </a:cubicBezTo>
                  <a:lnTo>
                    <a:pt x="5266306" y="1610099"/>
                  </a:lnTo>
                  <a:cubicBezTo>
                    <a:pt x="5266306" y="1655453"/>
                    <a:pt x="5229540" y="1692219"/>
                    <a:pt x="5184186" y="1692219"/>
                  </a:cubicBezTo>
                  <a:lnTo>
                    <a:pt x="82120" y="1692219"/>
                  </a:lnTo>
                  <a:cubicBezTo>
                    <a:pt x="36766" y="1692219"/>
                    <a:pt x="0" y="1655453"/>
                    <a:pt x="0" y="1610099"/>
                  </a:cubicBezTo>
                  <a:lnTo>
                    <a:pt x="0" y="84966"/>
                  </a:lnTo>
                  <a:cubicBezTo>
                    <a:pt x="0" y="39612"/>
                    <a:pt x="36766" y="2846"/>
                    <a:pt x="82120" y="2846"/>
                  </a:cubicBezTo>
                  <a:lnTo>
                    <a:pt x="1022775" y="3270"/>
                  </a:lnTo>
                </a:path>
              </a:pathLst>
            </a:cu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4" name="Graphic 53">
              <a:extLst>
                <a:ext uri="{FF2B5EF4-FFF2-40B4-BE49-F238E27FC236}">
                  <a16:creationId xmlns:a16="http://schemas.microsoft.com/office/drawing/2014/main" id="{5D335D7A-ED85-084F-835B-56A4D3923F97}"/>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3998976" y="4195234"/>
              <a:ext cx="822960" cy="822960"/>
            </a:xfrm>
            <a:prstGeom prst="rect">
              <a:avLst/>
            </a:prstGeom>
          </p:spPr>
        </p:pic>
      </p:grpSp>
      <p:sp>
        <p:nvSpPr>
          <p:cNvPr id="50" name="TextBox 49">
            <a:extLst>
              <a:ext uri="{FF2B5EF4-FFF2-40B4-BE49-F238E27FC236}">
                <a16:creationId xmlns:a16="http://schemas.microsoft.com/office/drawing/2014/main" id="{9AA0FBA0-7385-9C8B-350A-A0B1742F0ED8}"/>
              </a:ext>
            </a:extLst>
          </p:cNvPr>
          <p:cNvSpPr txBox="1"/>
          <p:nvPr/>
        </p:nvSpPr>
        <p:spPr>
          <a:xfrm>
            <a:off x="5295387" y="3817385"/>
            <a:ext cx="1371600" cy="215444"/>
          </a:xfrm>
          <a:prstGeom prst="rect">
            <a:avLst/>
          </a:prstGeom>
          <a:noFill/>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ea typeface="Calibri" panose="020F0502020204030204" pitchFamily="34" charset="0"/>
                <a:cs typeface="Segoe UI Semibold" panose="020B0702040204020203" pitchFamily="34" charset="0"/>
              </a:rPr>
              <a:t>Benefits</a:t>
            </a:r>
            <a:endParaRPr kumimoji="0" lang="en-AU" sz="1400" b="0" i="0" u="none" strike="noStrike" kern="1200" cap="none" spc="0" normalizeH="0" baseline="0" noProof="0" dirty="0">
              <a:ln>
                <a:noFill/>
              </a:ln>
              <a:solidFill>
                <a:prstClr val="white"/>
              </a:solidFill>
              <a:effectLst/>
              <a:uLnTx/>
              <a:uFillTx/>
              <a:latin typeface="Segoe UI Semibold"/>
              <a:ea typeface="+mn-ea"/>
              <a:cs typeface="Segoe UI Semibold" panose="020B0702040204020203" pitchFamily="34" charset="0"/>
            </a:endParaRPr>
          </a:p>
        </p:txBody>
      </p:sp>
      <p:sp>
        <p:nvSpPr>
          <p:cNvPr id="88" name="TextBox 87">
            <a:extLst>
              <a:ext uri="{FF2B5EF4-FFF2-40B4-BE49-F238E27FC236}">
                <a16:creationId xmlns:a16="http://schemas.microsoft.com/office/drawing/2014/main" id="{2DDACF9A-69F1-E527-27BA-ACB3BF30B228}"/>
              </a:ext>
            </a:extLst>
          </p:cNvPr>
          <p:cNvSpPr txBox="1"/>
          <p:nvPr/>
        </p:nvSpPr>
        <p:spPr>
          <a:xfrm>
            <a:off x="5295386" y="4068550"/>
            <a:ext cx="1971238" cy="484748"/>
          </a:xfrm>
          <a:prstGeom prst="rect">
            <a:avLst/>
          </a:prstGeom>
          <a:noFill/>
        </p:spPr>
        <p:txBody>
          <a:bodyPr wrap="square" lIns="0" tIns="0" rIns="0" bIns="0">
            <a:spAutoFit/>
          </a:bodyPr>
          <a:lstStyle/>
          <a:p>
            <a:pPr marL="171450" marR="0" lvl="0" indent="-171450" algn="l" defTabSz="932742" rtl="0" eaLnBrk="1" fontAlgn="auto" latinLnBrk="0" hangingPunct="1">
              <a:lnSpc>
                <a:spcPct val="100000"/>
              </a:lnSpc>
              <a:spcBef>
                <a:spcPts val="0"/>
              </a:spcBef>
              <a:spcAft>
                <a:spcPts val="400"/>
              </a:spcAft>
              <a:buClr>
                <a:srgbClr val="50E6FF"/>
              </a:buClr>
              <a:buSzTx/>
              <a:buFont typeface="Arial" panose="020B0604020202020204" pitchFamily="34" charset="0"/>
              <a:buChar char="•"/>
              <a:tabLst/>
              <a:defRPr/>
            </a:pPr>
            <a:r>
              <a:rPr kumimoji="0" lang="en-US" sz="1050" b="0" i="0" u="none" strike="noStrike" kern="0" cap="none" spc="0" normalizeH="0" baseline="0" noProof="0" dirty="0">
                <a:ln>
                  <a:noFill/>
                </a:ln>
                <a:solidFill>
                  <a:srgbClr val="50E6FF"/>
                </a:solidFill>
                <a:effectLst/>
                <a:uLnTx/>
                <a:uFillTx/>
                <a:latin typeface="Segoe UI"/>
                <a:ea typeface="+mn-ea"/>
                <a:cs typeface="Segoe UI Semibold"/>
              </a:rPr>
              <a:t>More resilient systems with High Availability, Disaster Recovery, Back-ups</a:t>
            </a:r>
          </a:p>
        </p:txBody>
      </p:sp>
      <p:sp>
        <p:nvSpPr>
          <p:cNvPr id="134" name="Rectangle 133">
            <a:extLst>
              <a:ext uri="{FF2B5EF4-FFF2-40B4-BE49-F238E27FC236}">
                <a16:creationId xmlns:a16="http://schemas.microsoft.com/office/drawing/2014/main" id="{E642D7C7-4CE2-487B-B54B-14E846E493C2}"/>
              </a:ext>
              <a:ext uri="{C183D7F6-B498-43B3-948B-1728B52AA6E4}">
                <adec:decorative xmlns:adec="http://schemas.microsoft.com/office/drawing/2017/decorative" val="1"/>
              </a:ext>
            </a:extLst>
          </p:cNvPr>
          <p:cNvSpPr/>
          <p:nvPr/>
        </p:nvSpPr>
        <p:spPr bwMode="auto">
          <a:xfrm>
            <a:off x="9156770" y="1541229"/>
            <a:ext cx="2452618" cy="3817822"/>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185" name="Group 184" descr="Analytics, AI and Data governance">
            <a:extLst>
              <a:ext uri="{FF2B5EF4-FFF2-40B4-BE49-F238E27FC236}">
                <a16:creationId xmlns:a16="http://schemas.microsoft.com/office/drawing/2014/main" id="{9AAA87B2-2EBB-F575-9C3C-7CDE64E42952}"/>
              </a:ext>
            </a:extLst>
          </p:cNvPr>
          <p:cNvGrpSpPr/>
          <p:nvPr/>
        </p:nvGrpSpPr>
        <p:grpSpPr>
          <a:xfrm>
            <a:off x="9380179" y="1063447"/>
            <a:ext cx="2052489" cy="914400"/>
            <a:chOff x="8882945" y="2743039"/>
            <a:chExt cx="2543755" cy="1186681"/>
          </a:xfrm>
        </p:grpSpPr>
        <p:sp>
          <p:nvSpPr>
            <p:cNvPr id="186" name="Rectangle: Rounded Corners 185">
              <a:extLst>
                <a:ext uri="{FF2B5EF4-FFF2-40B4-BE49-F238E27FC236}">
                  <a16:creationId xmlns:a16="http://schemas.microsoft.com/office/drawing/2014/main" id="{82CC58DB-DD59-017C-8031-168BA039D91E}"/>
                </a:ext>
                <a:ext uri="{C183D7F6-B498-43B3-948B-1728B52AA6E4}">
                  <adec:decorative xmlns:adec="http://schemas.microsoft.com/office/drawing/2017/decorative" val="1"/>
                </a:ext>
              </a:extLst>
            </p:cNvPr>
            <p:cNvSpPr/>
            <p:nvPr/>
          </p:nvSpPr>
          <p:spPr bwMode="auto">
            <a:xfrm>
              <a:off x="8882945" y="2743039"/>
              <a:ext cx="2543755" cy="1186681"/>
            </a:xfrm>
            <a:prstGeom prst="roundRect">
              <a:avLst>
                <a:gd name="adj" fmla="val 5271"/>
              </a:avLst>
            </a:prstGeom>
            <a:solidFill>
              <a:schemeClr val="tx1"/>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noFill/>
                  <a:effectLst/>
                  <a:uLnTx/>
                  <a:uFillTx/>
                  <a:latin typeface="Segoe UI Semibold"/>
                  <a:ea typeface="+mn-ea"/>
                  <a:cs typeface="Segoe UI" pitchFamily="34" charset="0"/>
                </a:rPr>
                <a:t>2</a:t>
              </a:r>
            </a:p>
          </p:txBody>
        </p:sp>
        <p:sp>
          <p:nvSpPr>
            <p:cNvPr id="187" name="TextBox 186">
              <a:extLst>
                <a:ext uri="{FF2B5EF4-FFF2-40B4-BE49-F238E27FC236}">
                  <a16:creationId xmlns:a16="http://schemas.microsoft.com/office/drawing/2014/main" id="{48B70D76-2C8F-1539-1CE5-E7F6E041A5C0}"/>
                </a:ext>
                <a:ext uri="{C183D7F6-B498-43B3-948B-1728B52AA6E4}">
                  <adec:decorative xmlns:adec="http://schemas.microsoft.com/office/drawing/2017/decorative" val="0"/>
                </a:ext>
              </a:extLst>
            </p:cNvPr>
            <p:cNvSpPr txBox="1"/>
            <p:nvPr/>
          </p:nvSpPr>
          <p:spPr>
            <a:xfrm>
              <a:off x="9176251" y="3026421"/>
              <a:ext cx="2002742" cy="639078"/>
            </a:xfrm>
            <a:prstGeom prst="rect">
              <a:avLst/>
            </a:prstGeom>
            <a:noFill/>
          </p:spPr>
          <p:txBody>
            <a:bodyPr wrap="square" lIns="0" tIns="0" rIns="0" bIns="0" anchor="b"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gradFill>
                    <a:gsLst>
                      <a:gs pos="30723">
                        <a:srgbClr val="2F2F2F"/>
                      </a:gs>
                      <a:gs pos="61000">
                        <a:srgbClr val="2F2F2F"/>
                      </a:gs>
                    </a:gsLst>
                    <a:lin ang="1800000" scaled="0"/>
                  </a:gradFill>
                  <a:effectLst/>
                  <a:uLnTx/>
                  <a:uFillTx/>
                  <a:latin typeface="Segoe UI Semibold"/>
                  <a:ea typeface="+mn-ea"/>
                  <a:cs typeface="Segoe UI" pitchFamily="34" charset="0"/>
                </a:rPr>
                <a:t>Analytics, AI and Data governance</a:t>
              </a:r>
            </a:p>
          </p:txBody>
        </p:sp>
      </p:grpSp>
      <p:sp>
        <p:nvSpPr>
          <p:cNvPr id="83" name="TextBox 82">
            <a:extLst>
              <a:ext uri="{FF2B5EF4-FFF2-40B4-BE49-F238E27FC236}">
                <a16:creationId xmlns:a16="http://schemas.microsoft.com/office/drawing/2014/main" id="{64FDC58C-F11C-B124-628F-3FE9DF272ABA}"/>
              </a:ext>
            </a:extLst>
          </p:cNvPr>
          <p:cNvSpPr txBox="1"/>
          <p:nvPr/>
        </p:nvSpPr>
        <p:spPr>
          <a:xfrm>
            <a:off x="9405618" y="3471434"/>
            <a:ext cx="1954922" cy="215444"/>
          </a:xfrm>
          <a:prstGeom prst="rect">
            <a:avLst/>
          </a:prstGeom>
          <a:noFill/>
        </p:spPr>
        <p:txBody>
          <a:bodyPr wrap="square" lIns="0" tIns="0" rIns="0" bIns="0">
            <a:spAutoFit/>
          </a:bodyPr>
          <a:lstStyle>
            <a:defPPr>
              <a:defRPr lang="en-US"/>
            </a:defPPr>
            <a:lvl1pPr marR="0" lvl="0" indent="0" fontAlgn="auto">
              <a:lnSpc>
                <a:spcPct val="100000"/>
              </a:lnSpc>
              <a:spcBef>
                <a:spcPts val="0"/>
              </a:spcBef>
              <a:spcAft>
                <a:spcPts val="0"/>
              </a:spcAft>
              <a:buClrTx/>
              <a:buSzTx/>
              <a:buFontTx/>
              <a:buNone/>
              <a:tabLst/>
              <a:defRPr kumimoji="0" sz="1400" b="0" i="0" u="none" strike="noStrike" cap="none" spc="0" normalizeH="0" baseline="0">
                <a:ln>
                  <a:noFill/>
                </a:ln>
                <a:solidFill>
                  <a:prstClr val="white"/>
                </a:solidFill>
                <a:effectLst/>
                <a:uLnTx/>
                <a:uFillTx/>
                <a:latin typeface="+mj-lt"/>
                <a:ea typeface="Calibri" panose="020F0502020204030204" pitchFamily="34" charset="0"/>
                <a:cs typeface="Segoe UI Semibold" panose="020B0702040204020203"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solidFill>
                <a:effectLst/>
                <a:uLnTx/>
                <a:uFillTx/>
                <a:latin typeface="Segoe UI Semibold"/>
                <a:cs typeface="Segoe UI Semibold" panose="020B0702040204020203" pitchFamily="34" charset="0"/>
              </a:rPr>
              <a:t>Benefits</a:t>
            </a:r>
            <a:endParaRPr kumimoji="0" lang="en-AU" sz="1400" b="0" i="0" u="none" strike="noStrike" kern="1200" cap="none" spc="0" normalizeH="0" baseline="0" noProof="0" dirty="0">
              <a:ln>
                <a:noFill/>
              </a:ln>
              <a:solidFill>
                <a:prstClr val="white"/>
              </a:solidFill>
              <a:effectLst/>
              <a:uLnTx/>
              <a:uFillTx/>
              <a:latin typeface="Segoe UI Semibold"/>
              <a:cs typeface="Segoe UI Semibold" panose="020B0702040204020203" pitchFamily="34" charset="0"/>
            </a:endParaRPr>
          </a:p>
        </p:txBody>
      </p:sp>
      <p:sp>
        <p:nvSpPr>
          <p:cNvPr id="82" name="TextBox 81">
            <a:extLst>
              <a:ext uri="{FF2B5EF4-FFF2-40B4-BE49-F238E27FC236}">
                <a16:creationId xmlns:a16="http://schemas.microsoft.com/office/drawing/2014/main" id="{5E2DEE70-29C9-D7C0-064E-7BC9873120C1}"/>
              </a:ext>
            </a:extLst>
          </p:cNvPr>
          <p:cNvSpPr txBox="1"/>
          <p:nvPr/>
        </p:nvSpPr>
        <p:spPr>
          <a:xfrm>
            <a:off x="9405619" y="3749267"/>
            <a:ext cx="2052488" cy="1118255"/>
          </a:xfrm>
          <a:prstGeom prst="rect">
            <a:avLst/>
          </a:prstGeom>
          <a:noFill/>
        </p:spPr>
        <p:txBody>
          <a:bodyPr wrap="square" lIns="0" tIns="0" rIns="0" bIns="0">
            <a:spAutoFit/>
          </a:bodyPr>
          <a:lstStyle>
            <a:defPPr>
              <a:defRPr lang="en-US"/>
            </a:defPPr>
            <a:lvl1pPr marL="171450" marR="0" lvl="0" indent="-171450" defTabSz="932742" fontAlgn="auto">
              <a:lnSpc>
                <a:spcPct val="100000"/>
              </a:lnSpc>
              <a:spcBef>
                <a:spcPts val="0"/>
              </a:spcBef>
              <a:spcAft>
                <a:spcPts val="400"/>
              </a:spcAft>
              <a:buClr>
                <a:srgbClr val="50E6FF"/>
              </a:buClr>
              <a:buSzTx/>
              <a:buFont typeface="Arial" panose="020B0604020202020204" pitchFamily="34" charset="0"/>
              <a:buChar char="•"/>
              <a:tabLst/>
              <a:defRPr kumimoji="0" sz="1100" b="0" i="0" u="none" strike="noStrike" kern="0" cap="none" spc="0" normalizeH="0" baseline="0">
                <a:ln>
                  <a:noFill/>
                </a:ln>
                <a:solidFill>
                  <a:srgbClr val="50E6FF"/>
                </a:solidFill>
                <a:effectLst/>
                <a:uLnTx/>
                <a:uFillTx/>
                <a:cs typeface="Segoe UI Semibold"/>
              </a:defRPr>
            </a:lvl1pPr>
          </a:lstStyle>
          <a:p>
            <a:pPr marL="171450" marR="0" lvl="0" indent="-171450" algn="l" defTabSz="932742" rtl="0" eaLnBrk="1" fontAlgn="auto" latinLnBrk="0" hangingPunct="1">
              <a:lnSpc>
                <a:spcPct val="100000"/>
              </a:lnSpc>
              <a:spcBef>
                <a:spcPts val="0"/>
              </a:spcBef>
              <a:spcAft>
                <a:spcPts val="400"/>
              </a:spcAft>
              <a:buClr>
                <a:srgbClr val="50E6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50E6FF"/>
                </a:solidFill>
                <a:effectLst/>
                <a:uLnTx/>
                <a:uFillTx/>
                <a:latin typeface="Segoe UI"/>
                <a:ea typeface="+mn-ea"/>
                <a:cs typeface="Segoe UI Semibold"/>
              </a:rPr>
              <a:t>Comprehensive data security and controls</a:t>
            </a:r>
          </a:p>
          <a:p>
            <a:pPr marL="171450" marR="0" lvl="0" indent="-171450" algn="l" defTabSz="932742" rtl="0" eaLnBrk="1" fontAlgn="auto" latinLnBrk="0" hangingPunct="1">
              <a:lnSpc>
                <a:spcPct val="100000"/>
              </a:lnSpc>
              <a:spcBef>
                <a:spcPts val="0"/>
              </a:spcBef>
              <a:spcAft>
                <a:spcPts val="400"/>
              </a:spcAft>
              <a:buClr>
                <a:srgbClr val="50E6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50E6FF"/>
                </a:solidFill>
                <a:effectLst/>
                <a:uLnTx/>
                <a:uFillTx/>
                <a:latin typeface="Segoe UI"/>
                <a:ea typeface="+mn-ea"/>
                <a:cs typeface="Segoe UI Semibold"/>
              </a:rPr>
              <a:t>Ability to r</a:t>
            </a:r>
            <a:r>
              <a:rPr kumimoji="0" lang="en-US" sz="1100" b="0" i="0" u="none" strike="noStrike" kern="0" cap="none" spc="0" normalizeH="0" baseline="0" noProof="0" dirty="0" err="1">
                <a:ln>
                  <a:noFill/>
                </a:ln>
                <a:solidFill>
                  <a:srgbClr val="50E6FF"/>
                </a:solidFill>
                <a:effectLst/>
                <a:uLnTx/>
                <a:uFillTx/>
                <a:latin typeface="Segoe UI"/>
                <a:ea typeface="+mn-ea"/>
                <a:cs typeface="Segoe UI Semibold"/>
              </a:rPr>
              <a:t>eason</a:t>
            </a:r>
            <a:r>
              <a:rPr kumimoji="0" lang="en-US" sz="1100" b="0" i="0" u="none" strike="noStrike" kern="0" cap="none" spc="0" normalizeH="0" baseline="0" noProof="0" dirty="0">
                <a:ln>
                  <a:noFill/>
                </a:ln>
                <a:solidFill>
                  <a:srgbClr val="50E6FF"/>
                </a:solidFill>
                <a:effectLst/>
                <a:uLnTx/>
                <a:uFillTx/>
                <a:latin typeface="Segoe UI"/>
                <a:ea typeface="+mn-ea"/>
                <a:cs typeface="Segoe UI Semibold"/>
              </a:rPr>
              <a:t> over any data with P</a:t>
            </a:r>
            <a:r>
              <a:rPr kumimoji="0" lang="en-US" sz="1100" b="0" i="0" u="none" strike="noStrike" kern="0" cap="none" spc="0" normalizeH="0" baseline="0" noProof="0" dirty="0" err="1">
                <a:ln>
                  <a:noFill/>
                </a:ln>
                <a:solidFill>
                  <a:srgbClr val="50E6FF"/>
                </a:solidFill>
                <a:effectLst/>
                <a:uLnTx/>
                <a:uFillTx/>
                <a:latin typeface="Segoe UI"/>
                <a:ea typeface="+mn-ea"/>
                <a:cs typeface="Segoe UI Semibold"/>
              </a:rPr>
              <a:t>redictive</a:t>
            </a:r>
            <a:r>
              <a:rPr kumimoji="0" lang="en-US" sz="1100" b="0" i="0" u="none" strike="noStrike" kern="0" cap="none" spc="0" normalizeH="0" baseline="0" noProof="0" dirty="0">
                <a:ln>
                  <a:noFill/>
                </a:ln>
                <a:solidFill>
                  <a:srgbClr val="50E6FF"/>
                </a:solidFill>
                <a:effectLst/>
                <a:uLnTx/>
                <a:uFillTx/>
                <a:latin typeface="Segoe UI"/>
                <a:ea typeface="+mn-ea"/>
                <a:cs typeface="Segoe UI Semibold"/>
              </a:rPr>
              <a:t> and Prescriptive Analytics</a:t>
            </a:r>
          </a:p>
          <a:p>
            <a:pPr marL="171450" marR="0" lvl="0" indent="-171450" algn="l" defTabSz="932742" rtl="0" eaLnBrk="1" fontAlgn="auto" latinLnBrk="0" hangingPunct="1">
              <a:lnSpc>
                <a:spcPct val="100000"/>
              </a:lnSpc>
              <a:spcBef>
                <a:spcPts val="0"/>
              </a:spcBef>
              <a:spcAft>
                <a:spcPts val="400"/>
              </a:spcAft>
              <a:buClr>
                <a:srgbClr val="50E6FF"/>
              </a:buClr>
              <a:buSzTx/>
              <a:buFont typeface="Arial" panose="020B0604020202020204" pitchFamily="34" charset="0"/>
              <a:buChar char="•"/>
              <a:tabLst/>
              <a:defRPr/>
            </a:pPr>
            <a:r>
              <a:rPr kumimoji="0" lang="en-US" sz="1100" b="0" i="0" u="none" strike="noStrike" kern="0" cap="none" spc="0" normalizeH="0" baseline="0" noProof="0" dirty="0">
                <a:ln>
                  <a:noFill/>
                </a:ln>
                <a:solidFill>
                  <a:srgbClr val="50E6FF"/>
                </a:solidFill>
                <a:effectLst/>
                <a:uLnTx/>
                <a:uFillTx/>
                <a:latin typeface="Segoe UI"/>
                <a:ea typeface="+mn-ea"/>
                <a:cs typeface="Segoe UI Semibold"/>
              </a:rPr>
              <a:t>Faster time to insights for All</a:t>
            </a:r>
          </a:p>
        </p:txBody>
      </p:sp>
      <p:grpSp>
        <p:nvGrpSpPr>
          <p:cNvPr id="14" name="Group 13">
            <a:extLst>
              <a:ext uri="{FF2B5EF4-FFF2-40B4-BE49-F238E27FC236}">
                <a16:creationId xmlns:a16="http://schemas.microsoft.com/office/drawing/2014/main" id="{138017ED-564A-634A-6975-B22A69187650}"/>
              </a:ext>
              <a:ext uri="{C183D7F6-B498-43B3-948B-1728B52AA6E4}">
                <adec:decorative xmlns:adec="http://schemas.microsoft.com/office/drawing/2017/decorative" val="1"/>
              </a:ext>
            </a:extLst>
          </p:cNvPr>
          <p:cNvGrpSpPr/>
          <p:nvPr/>
        </p:nvGrpSpPr>
        <p:grpSpPr>
          <a:xfrm>
            <a:off x="9405620" y="2076833"/>
            <a:ext cx="1954920" cy="1213571"/>
            <a:chOff x="9405620" y="2076833"/>
            <a:chExt cx="1954920" cy="1213571"/>
          </a:xfrm>
        </p:grpSpPr>
        <p:sp>
          <p:nvSpPr>
            <p:cNvPr id="46" name="Rectangle: Rounded Corners 45">
              <a:extLst>
                <a:ext uri="{FF2B5EF4-FFF2-40B4-BE49-F238E27FC236}">
                  <a16:creationId xmlns:a16="http://schemas.microsoft.com/office/drawing/2014/main" id="{529E3E22-F294-232B-DC62-31CB4D4DEB8D}"/>
                </a:ext>
              </a:extLst>
            </p:cNvPr>
            <p:cNvSpPr/>
            <p:nvPr/>
          </p:nvSpPr>
          <p:spPr bwMode="auto">
            <a:xfrm>
              <a:off x="9405620" y="2076833"/>
              <a:ext cx="1954920" cy="1213571"/>
            </a:xfrm>
            <a:prstGeom prst="roundRect">
              <a:avLst>
                <a:gd name="adj" fmla="val 3153"/>
              </a:avLst>
            </a:prstGeom>
            <a:noFill/>
            <a:ln w="22225" cap="rnd" cmpd="sng" algn="ctr">
              <a:gradFill flip="none" rotWithShape="1">
                <a:gsLst>
                  <a:gs pos="0">
                    <a:srgbClr val="50E6FF"/>
                  </a:gs>
                  <a:gs pos="100000">
                    <a:srgbClr val="0078D4"/>
                  </a:gs>
                </a:gsLst>
                <a:lin ang="2700000" scaled="1"/>
                <a:tileRect/>
              </a:gradFill>
              <a:prstDash val="sysDot"/>
              <a:headEnd type="none" w="lg" len="med"/>
              <a:tailEnd type="none" w="lg"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1" name="Group 291">
              <a:extLst>
                <a:ext uri="{FF2B5EF4-FFF2-40B4-BE49-F238E27FC236}">
                  <a16:creationId xmlns:a16="http://schemas.microsoft.com/office/drawing/2014/main" id="{F82D4896-BDAE-F8CF-1591-E1C5C8A0F9B4}"/>
                </a:ext>
              </a:extLst>
            </p:cNvPr>
            <p:cNvGrpSpPr>
              <a:grpSpLocks noChangeAspect="1"/>
            </p:cNvGrpSpPr>
            <p:nvPr/>
          </p:nvGrpSpPr>
          <p:grpSpPr bwMode="auto">
            <a:xfrm>
              <a:off x="10518919" y="2378688"/>
              <a:ext cx="630402" cy="630401"/>
              <a:chOff x="1013" y="2777"/>
              <a:chExt cx="312" cy="312"/>
            </a:xfrm>
          </p:grpSpPr>
          <p:sp>
            <p:nvSpPr>
              <p:cNvPr id="92" name="Line 292">
                <a:extLst>
                  <a:ext uri="{FF2B5EF4-FFF2-40B4-BE49-F238E27FC236}">
                    <a16:creationId xmlns:a16="http://schemas.microsoft.com/office/drawing/2014/main" id="{5D740F66-7403-6ED0-4E0A-A000F1E8DBCB}"/>
                  </a:ext>
                </a:extLst>
              </p:cNvPr>
              <p:cNvSpPr>
                <a:spLocks noChangeShapeType="1"/>
              </p:cNvSpPr>
              <p:nvPr/>
            </p:nvSpPr>
            <p:spPr bwMode="auto">
              <a:xfrm>
                <a:off x="1028" y="2792"/>
                <a:ext cx="282"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5" name="Line 293">
                <a:extLst>
                  <a:ext uri="{FF2B5EF4-FFF2-40B4-BE49-F238E27FC236}">
                    <a16:creationId xmlns:a16="http://schemas.microsoft.com/office/drawing/2014/main" id="{691A3457-84D7-0E38-3475-CBD505699F78}"/>
                  </a:ext>
                </a:extLst>
              </p:cNvPr>
              <p:cNvSpPr>
                <a:spLocks noChangeShapeType="1"/>
              </p:cNvSpPr>
              <p:nvPr/>
            </p:nvSpPr>
            <p:spPr bwMode="auto">
              <a:xfrm flipV="1">
                <a:off x="1028" y="2792"/>
                <a:ext cx="282" cy="28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6" name="Line 294">
                <a:extLst>
                  <a:ext uri="{FF2B5EF4-FFF2-40B4-BE49-F238E27FC236}">
                    <a16:creationId xmlns:a16="http://schemas.microsoft.com/office/drawing/2014/main" id="{0562E880-A064-3AB6-3815-D646EB4305BE}"/>
                  </a:ext>
                </a:extLst>
              </p:cNvPr>
              <p:cNvSpPr>
                <a:spLocks noChangeShapeType="1"/>
              </p:cNvSpPr>
              <p:nvPr/>
            </p:nvSpPr>
            <p:spPr bwMode="auto">
              <a:xfrm>
                <a:off x="1028" y="2933"/>
                <a:ext cx="282" cy="0"/>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8" name="Line 295">
                <a:extLst>
                  <a:ext uri="{FF2B5EF4-FFF2-40B4-BE49-F238E27FC236}">
                    <a16:creationId xmlns:a16="http://schemas.microsoft.com/office/drawing/2014/main" id="{BCBFA741-C87F-71F6-437F-B25386197F7B}"/>
                  </a:ext>
                </a:extLst>
              </p:cNvPr>
              <p:cNvSpPr>
                <a:spLocks noChangeShapeType="1"/>
              </p:cNvSpPr>
              <p:nvPr/>
            </p:nvSpPr>
            <p:spPr bwMode="auto">
              <a:xfrm>
                <a:off x="1169" y="2791"/>
                <a:ext cx="0" cy="283"/>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99" name="Line 296">
                <a:extLst>
                  <a:ext uri="{FF2B5EF4-FFF2-40B4-BE49-F238E27FC236}">
                    <a16:creationId xmlns:a16="http://schemas.microsoft.com/office/drawing/2014/main" id="{C27EF6C5-54BA-2E69-CA28-8246865EB9E9}"/>
                  </a:ext>
                </a:extLst>
              </p:cNvPr>
              <p:cNvSpPr>
                <a:spLocks noChangeShapeType="1"/>
              </p:cNvSpPr>
              <p:nvPr/>
            </p:nvSpPr>
            <p:spPr bwMode="auto">
              <a:xfrm flipV="1">
                <a:off x="1028" y="2933"/>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0" name="Line 297">
                <a:extLst>
                  <a:ext uri="{FF2B5EF4-FFF2-40B4-BE49-F238E27FC236}">
                    <a16:creationId xmlns:a16="http://schemas.microsoft.com/office/drawing/2014/main" id="{04E5BEE0-E1C3-DFD3-2310-5AE7B8C8FD2C}"/>
                  </a:ext>
                </a:extLst>
              </p:cNvPr>
              <p:cNvSpPr>
                <a:spLocks noChangeShapeType="1"/>
              </p:cNvSpPr>
              <p:nvPr/>
            </p:nvSpPr>
            <p:spPr bwMode="auto">
              <a:xfrm flipH="1" flipV="1">
                <a:off x="1028" y="2933"/>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1" name="Line 298">
                <a:extLst>
                  <a:ext uri="{FF2B5EF4-FFF2-40B4-BE49-F238E27FC236}">
                    <a16:creationId xmlns:a16="http://schemas.microsoft.com/office/drawing/2014/main" id="{946B0328-6F19-841D-DC9C-E9E9AAE72AC6}"/>
                  </a:ext>
                </a:extLst>
              </p:cNvPr>
              <p:cNvSpPr>
                <a:spLocks noChangeShapeType="1"/>
              </p:cNvSpPr>
              <p:nvPr/>
            </p:nvSpPr>
            <p:spPr bwMode="auto">
              <a:xfrm>
                <a:off x="1028" y="2792"/>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2" name="Line 299">
                <a:extLst>
                  <a:ext uri="{FF2B5EF4-FFF2-40B4-BE49-F238E27FC236}">
                    <a16:creationId xmlns:a16="http://schemas.microsoft.com/office/drawing/2014/main" id="{552C5973-E409-B7E1-523C-09B899A50283}"/>
                  </a:ext>
                </a:extLst>
              </p:cNvPr>
              <p:cNvSpPr>
                <a:spLocks noChangeShapeType="1"/>
              </p:cNvSpPr>
              <p:nvPr/>
            </p:nvSpPr>
            <p:spPr bwMode="auto">
              <a:xfrm flipH="1">
                <a:off x="1028" y="2792"/>
                <a:ext cx="28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3" name="Line 300">
                <a:extLst>
                  <a:ext uri="{FF2B5EF4-FFF2-40B4-BE49-F238E27FC236}">
                    <a16:creationId xmlns:a16="http://schemas.microsoft.com/office/drawing/2014/main" id="{9A3503C2-2D6B-D8F4-213C-98D0076A5321}"/>
                  </a:ext>
                </a:extLst>
              </p:cNvPr>
              <p:cNvSpPr>
                <a:spLocks noChangeShapeType="1"/>
              </p:cNvSpPr>
              <p:nvPr/>
            </p:nvSpPr>
            <p:spPr bwMode="auto">
              <a:xfrm>
                <a:off x="1169" y="2792"/>
                <a:ext cx="141"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4" name="Line 301">
                <a:extLst>
                  <a:ext uri="{FF2B5EF4-FFF2-40B4-BE49-F238E27FC236}">
                    <a16:creationId xmlns:a16="http://schemas.microsoft.com/office/drawing/2014/main" id="{D4985B49-D6CE-2412-5C78-0076127F2B65}"/>
                  </a:ext>
                </a:extLst>
              </p:cNvPr>
              <p:cNvSpPr>
                <a:spLocks noChangeShapeType="1"/>
              </p:cNvSpPr>
              <p:nvPr/>
            </p:nvSpPr>
            <p:spPr bwMode="auto">
              <a:xfrm flipH="1">
                <a:off x="1028" y="2791"/>
                <a:ext cx="141" cy="142"/>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5" name="Line 302">
                <a:extLst>
                  <a:ext uri="{FF2B5EF4-FFF2-40B4-BE49-F238E27FC236}">
                    <a16:creationId xmlns:a16="http://schemas.microsoft.com/office/drawing/2014/main" id="{AB0CD023-25D2-D70C-E103-F76593C91908}"/>
                  </a:ext>
                </a:extLst>
              </p:cNvPr>
              <p:cNvSpPr>
                <a:spLocks noChangeShapeType="1"/>
              </p:cNvSpPr>
              <p:nvPr/>
            </p:nvSpPr>
            <p:spPr bwMode="auto">
              <a:xfrm flipV="1">
                <a:off x="1169" y="2933"/>
                <a:ext cx="141"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6" name="Line 303">
                <a:extLst>
                  <a:ext uri="{FF2B5EF4-FFF2-40B4-BE49-F238E27FC236}">
                    <a16:creationId xmlns:a16="http://schemas.microsoft.com/office/drawing/2014/main" id="{69BA74D9-2FBA-00D1-8A8B-DCB478153A4C}"/>
                  </a:ext>
                </a:extLst>
              </p:cNvPr>
              <p:cNvSpPr>
                <a:spLocks noChangeShapeType="1"/>
              </p:cNvSpPr>
              <p:nvPr/>
            </p:nvSpPr>
            <p:spPr bwMode="auto">
              <a:xfrm flipH="1" flipV="1">
                <a:off x="1027" y="2933"/>
                <a:ext cx="142" cy="141"/>
              </a:xfrm>
              <a:prstGeom prst="line">
                <a:avLst/>
              </a:prstGeom>
              <a:noFill/>
              <a:ln w="7938" cap="flat">
                <a:solidFill>
                  <a:srgbClr val="50E6FF"/>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7" name="Oval 304">
                <a:extLst>
                  <a:ext uri="{FF2B5EF4-FFF2-40B4-BE49-F238E27FC236}">
                    <a16:creationId xmlns:a16="http://schemas.microsoft.com/office/drawing/2014/main" id="{1B2334E2-B606-0B74-0FCD-5E2F298D0FAB}"/>
                  </a:ext>
                </a:extLst>
              </p:cNvPr>
              <p:cNvSpPr>
                <a:spLocks noChangeArrowheads="1"/>
              </p:cNvSpPr>
              <p:nvPr/>
            </p:nvSpPr>
            <p:spPr bwMode="auto">
              <a:xfrm>
                <a:off x="1013" y="2777"/>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8" name="Oval 305">
                <a:extLst>
                  <a:ext uri="{FF2B5EF4-FFF2-40B4-BE49-F238E27FC236}">
                    <a16:creationId xmlns:a16="http://schemas.microsoft.com/office/drawing/2014/main" id="{AD632472-72F5-EA5B-F5ED-DC285075FCA2}"/>
                  </a:ext>
                </a:extLst>
              </p:cNvPr>
              <p:cNvSpPr>
                <a:spLocks noChangeArrowheads="1"/>
              </p:cNvSpPr>
              <p:nvPr/>
            </p:nvSpPr>
            <p:spPr bwMode="auto">
              <a:xfrm>
                <a:off x="1013" y="291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09" name="Oval 306">
                <a:extLst>
                  <a:ext uri="{FF2B5EF4-FFF2-40B4-BE49-F238E27FC236}">
                    <a16:creationId xmlns:a16="http://schemas.microsoft.com/office/drawing/2014/main" id="{204BB22B-0F5A-BFA7-ABE6-D2091CCB4FCE}"/>
                  </a:ext>
                </a:extLst>
              </p:cNvPr>
              <p:cNvSpPr>
                <a:spLocks noChangeArrowheads="1"/>
              </p:cNvSpPr>
              <p:nvPr/>
            </p:nvSpPr>
            <p:spPr bwMode="auto">
              <a:xfrm>
                <a:off x="1013" y="3060"/>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0" name="Oval 307">
                <a:extLst>
                  <a:ext uri="{FF2B5EF4-FFF2-40B4-BE49-F238E27FC236}">
                    <a16:creationId xmlns:a16="http://schemas.microsoft.com/office/drawing/2014/main" id="{6780F275-A437-DED3-5427-06121F2255EA}"/>
                  </a:ext>
                </a:extLst>
              </p:cNvPr>
              <p:cNvSpPr>
                <a:spLocks noChangeArrowheads="1"/>
              </p:cNvSpPr>
              <p:nvPr/>
            </p:nvSpPr>
            <p:spPr bwMode="auto">
              <a:xfrm>
                <a:off x="1155" y="2777"/>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1" name="Oval 308">
                <a:extLst>
                  <a:ext uri="{FF2B5EF4-FFF2-40B4-BE49-F238E27FC236}">
                    <a16:creationId xmlns:a16="http://schemas.microsoft.com/office/drawing/2014/main" id="{6BB34488-0157-5694-3786-CF5413094CB7}"/>
                  </a:ext>
                </a:extLst>
              </p:cNvPr>
              <p:cNvSpPr>
                <a:spLocks noChangeArrowheads="1"/>
              </p:cNvSpPr>
              <p:nvPr/>
            </p:nvSpPr>
            <p:spPr bwMode="auto">
              <a:xfrm>
                <a:off x="1155" y="2918"/>
                <a:ext cx="29"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2" name="Oval 309">
                <a:extLst>
                  <a:ext uri="{FF2B5EF4-FFF2-40B4-BE49-F238E27FC236}">
                    <a16:creationId xmlns:a16="http://schemas.microsoft.com/office/drawing/2014/main" id="{453AA06C-A88A-AF31-EEA7-7DEB52FBA7CD}"/>
                  </a:ext>
                </a:extLst>
              </p:cNvPr>
              <p:cNvSpPr>
                <a:spLocks noChangeArrowheads="1"/>
              </p:cNvSpPr>
              <p:nvPr/>
            </p:nvSpPr>
            <p:spPr bwMode="auto">
              <a:xfrm>
                <a:off x="1155" y="3060"/>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3" name="Oval 310">
                <a:extLst>
                  <a:ext uri="{FF2B5EF4-FFF2-40B4-BE49-F238E27FC236}">
                    <a16:creationId xmlns:a16="http://schemas.microsoft.com/office/drawing/2014/main" id="{3782F269-D1E9-4195-4732-92414CDA50DE}"/>
                  </a:ext>
                </a:extLst>
              </p:cNvPr>
              <p:cNvSpPr>
                <a:spLocks noChangeArrowheads="1"/>
              </p:cNvSpPr>
              <p:nvPr/>
            </p:nvSpPr>
            <p:spPr bwMode="auto">
              <a:xfrm>
                <a:off x="1296" y="2777"/>
                <a:ext cx="29"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4" name="Oval 311">
                <a:extLst>
                  <a:ext uri="{FF2B5EF4-FFF2-40B4-BE49-F238E27FC236}">
                    <a16:creationId xmlns:a16="http://schemas.microsoft.com/office/drawing/2014/main" id="{0808F327-32B2-71B2-0ED9-EA3D04AFD339}"/>
                  </a:ext>
                </a:extLst>
              </p:cNvPr>
              <p:cNvSpPr>
                <a:spLocks noChangeArrowheads="1"/>
              </p:cNvSpPr>
              <p:nvPr/>
            </p:nvSpPr>
            <p:spPr bwMode="auto">
              <a:xfrm>
                <a:off x="1296" y="2918"/>
                <a:ext cx="29"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115" name="Oval 312">
                <a:extLst>
                  <a:ext uri="{FF2B5EF4-FFF2-40B4-BE49-F238E27FC236}">
                    <a16:creationId xmlns:a16="http://schemas.microsoft.com/office/drawing/2014/main" id="{60F42FF1-7A8A-BBFE-D038-8152C27576FE}"/>
                  </a:ext>
                </a:extLst>
              </p:cNvPr>
              <p:cNvSpPr>
                <a:spLocks noChangeArrowheads="1"/>
              </p:cNvSpPr>
              <p:nvPr/>
            </p:nvSpPr>
            <p:spPr bwMode="auto">
              <a:xfrm>
                <a:off x="1296" y="3060"/>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123" name="Group 146">
              <a:extLst>
                <a:ext uri="{FF2B5EF4-FFF2-40B4-BE49-F238E27FC236}">
                  <a16:creationId xmlns:a16="http://schemas.microsoft.com/office/drawing/2014/main" id="{8D0EFE50-E192-3713-2BAB-88268DE9BFB0}"/>
                </a:ext>
              </a:extLst>
            </p:cNvPr>
            <p:cNvGrpSpPr>
              <a:grpSpLocks noChangeAspect="1"/>
            </p:cNvGrpSpPr>
            <p:nvPr/>
          </p:nvGrpSpPr>
          <p:grpSpPr bwMode="auto">
            <a:xfrm>
              <a:off x="9616839" y="2332639"/>
              <a:ext cx="603484" cy="692228"/>
              <a:chOff x="430" y="2783"/>
              <a:chExt cx="272" cy="312"/>
            </a:xfrm>
          </p:grpSpPr>
          <p:sp>
            <p:nvSpPr>
              <p:cNvPr id="124" name="Rectangle 147">
                <a:extLst>
                  <a:ext uri="{FF2B5EF4-FFF2-40B4-BE49-F238E27FC236}">
                    <a16:creationId xmlns:a16="http://schemas.microsoft.com/office/drawing/2014/main" id="{E8782F13-EEF9-9843-F4DE-EB3B4FE9DAC4}"/>
                  </a:ext>
                </a:extLst>
              </p:cNvPr>
              <p:cNvSpPr>
                <a:spLocks noChangeArrowheads="1"/>
              </p:cNvSpPr>
              <p:nvPr/>
            </p:nvSpPr>
            <p:spPr bwMode="auto">
              <a:xfrm>
                <a:off x="430" y="3027"/>
                <a:ext cx="29" cy="6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5" name="Rectangle 148">
                <a:extLst>
                  <a:ext uri="{FF2B5EF4-FFF2-40B4-BE49-F238E27FC236}">
                    <a16:creationId xmlns:a16="http://schemas.microsoft.com/office/drawing/2014/main" id="{F937B05F-D026-1A2C-F9A5-BE1E5F6778CD}"/>
                  </a:ext>
                </a:extLst>
              </p:cNvPr>
              <p:cNvSpPr>
                <a:spLocks noChangeArrowheads="1"/>
              </p:cNvSpPr>
              <p:nvPr/>
            </p:nvSpPr>
            <p:spPr bwMode="auto">
              <a:xfrm>
                <a:off x="479" y="2978"/>
                <a:ext cx="29" cy="11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6" name="Rectangle 149">
                <a:extLst>
                  <a:ext uri="{FF2B5EF4-FFF2-40B4-BE49-F238E27FC236}">
                    <a16:creationId xmlns:a16="http://schemas.microsoft.com/office/drawing/2014/main" id="{96D8796C-7C0E-A14C-1AFD-1BC475C36C6F}"/>
                  </a:ext>
                </a:extLst>
              </p:cNvPr>
              <p:cNvSpPr>
                <a:spLocks noChangeArrowheads="1"/>
              </p:cNvSpPr>
              <p:nvPr/>
            </p:nvSpPr>
            <p:spPr bwMode="auto">
              <a:xfrm>
                <a:off x="527" y="2929"/>
                <a:ext cx="29" cy="16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7" name="Rectangle 150">
                <a:extLst>
                  <a:ext uri="{FF2B5EF4-FFF2-40B4-BE49-F238E27FC236}">
                    <a16:creationId xmlns:a16="http://schemas.microsoft.com/office/drawing/2014/main" id="{66A124D2-7542-2685-B231-FD9D95299315}"/>
                  </a:ext>
                </a:extLst>
              </p:cNvPr>
              <p:cNvSpPr>
                <a:spLocks noChangeArrowheads="1"/>
              </p:cNvSpPr>
              <p:nvPr/>
            </p:nvSpPr>
            <p:spPr bwMode="auto">
              <a:xfrm>
                <a:off x="576" y="2880"/>
                <a:ext cx="29" cy="215"/>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8" name="Rectangle 151">
                <a:extLst>
                  <a:ext uri="{FF2B5EF4-FFF2-40B4-BE49-F238E27FC236}">
                    <a16:creationId xmlns:a16="http://schemas.microsoft.com/office/drawing/2014/main" id="{066FF628-A47E-3C3C-FAC6-68B489917E2E}"/>
                  </a:ext>
                </a:extLst>
              </p:cNvPr>
              <p:cNvSpPr>
                <a:spLocks noChangeArrowheads="1"/>
              </p:cNvSpPr>
              <p:nvPr/>
            </p:nvSpPr>
            <p:spPr bwMode="auto">
              <a:xfrm>
                <a:off x="624" y="2832"/>
                <a:ext cx="30" cy="26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sp>
            <p:nvSpPr>
              <p:cNvPr id="129" name="Rectangle 152">
                <a:extLst>
                  <a:ext uri="{FF2B5EF4-FFF2-40B4-BE49-F238E27FC236}">
                    <a16:creationId xmlns:a16="http://schemas.microsoft.com/office/drawing/2014/main" id="{1E74B771-BDCE-407E-E9BF-28CA66352080}"/>
                  </a:ext>
                </a:extLst>
              </p:cNvPr>
              <p:cNvSpPr>
                <a:spLocks noChangeArrowheads="1"/>
              </p:cNvSpPr>
              <p:nvPr/>
            </p:nvSpPr>
            <p:spPr bwMode="auto">
              <a:xfrm>
                <a:off x="673" y="2783"/>
                <a:ext cx="29" cy="31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Segoe UI"/>
                  <a:ea typeface="+mn-ea"/>
                  <a:cs typeface="+mn-cs"/>
                </a:endParaRPr>
              </a:p>
            </p:txBody>
          </p:sp>
        </p:grpSp>
      </p:grpSp>
      <p:sp>
        <p:nvSpPr>
          <p:cNvPr id="87" name="Rectangle 86">
            <a:extLst>
              <a:ext uri="{FF2B5EF4-FFF2-40B4-BE49-F238E27FC236}">
                <a16:creationId xmlns:a16="http://schemas.microsoft.com/office/drawing/2014/main" id="{9DE570E9-00B6-750B-1086-B30EBD0D4368}"/>
              </a:ext>
              <a:ext uri="{C183D7F6-B498-43B3-948B-1728B52AA6E4}">
                <adec:decorative xmlns:adec="http://schemas.microsoft.com/office/drawing/2017/decorative" val="1"/>
              </a:ext>
            </a:extLst>
          </p:cNvPr>
          <p:cNvSpPr/>
          <p:nvPr/>
        </p:nvSpPr>
        <p:spPr bwMode="auto">
          <a:xfrm>
            <a:off x="588263" y="5813338"/>
            <a:ext cx="11018520" cy="750975"/>
          </a:xfrm>
          <a:prstGeom prst="rect">
            <a:avLst/>
          </a:prstGeom>
          <a:solidFill>
            <a:srgbClr val="000000"/>
          </a:solidFill>
          <a:ln w="12700" cap="flat" cmpd="sng" algn="ctr">
            <a:solidFill>
              <a:srgbClr val="50E6FF"/>
            </a:solidFill>
            <a:prstDash val="solid"/>
            <a:headEnd type="none" w="med" len="med"/>
            <a:tailEnd type="none" w="med" len="med"/>
          </a:ln>
          <a:effectLst>
            <a:outerShdw blurRad="190500" algn="tl" rotWithShape="0">
              <a:srgbClr val="0078D4">
                <a:alpha val="35000"/>
              </a:srgb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0" tIns="146304" rIns="0" bIns="146304" numCol="1" spcCol="0" rtlCol="0" fromWordArt="0" anchor="t"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j-ea"/>
              <a:cs typeface="+mj-cs"/>
            </a:endParaRPr>
          </a:p>
        </p:txBody>
      </p:sp>
      <p:grpSp>
        <p:nvGrpSpPr>
          <p:cNvPr id="4" name="Group 3" descr="Deployment options&#10;">
            <a:extLst>
              <a:ext uri="{FF2B5EF4-FFF2-40B4-BE49-F238E27FC236}">
                <a16:creationId xmlns:a16="http://schemas.microsoft.com/office/drawing/2014/main" id="{5EEEA006-2E82-B7E1-B954-61C888677410}"/>
              </a:ext>
            </a:extLst>
          </p:cNvPr>
          <p:cNvGrpSpPr/>
          <p:nvPr/>
        </p:nvGrpSpPr>
        <p:grpSpPr>
          <a:xfrm>
            <a:off x="4709222" y="5302366"/>
            <a:ext cx="2776602" cy="914400"/>
            <a:chOff x="2192468" y="1253947"/>
            <a:chExt cx="2135010" cy="914400"/>
          </a:xfrm>
        </p:grpSpPr>
        <p:sp>
          <p:nvSpPr>
            <p:cNvPr id="121" name="Rectangle: Rounded Corners 120">
              <a:extLst>
                <a:ext uri="{FF2B5EF4-FFF2-40B4-BE49-F238E27FC236}">
                  <a16:creationId xmlns:a16="http://schemas.microsoft.com/office/drawing/2014/main" id="{30E35526-E46A-4CCC-33A0-0AD94957B659}"/>
                </a:ext>
                <a:ext uri="{C183D7F6-B498-43B3-948B-1728B52AA6E4}">
                  <adec:decorative xmlns:adec="http://schemas.microsoft.com/office/drawing/2017/decorative" val="1"/>
                </a:ext>
              </a:extLst>
            </p:cNvPr>
            <p:cNvSpPr/>
            <p:nvPr/>
          </p:nvSpPr>
          <p:spPr bwMode="auto">
            <a:xfrm>
              <a:off x="2192468" y="1253947"/>
              <a:ext cx="2135010" cy="914400"/>
            </a:xfrm>
            <a:prstGeom prst="roundRect">
              <a:avLst>
                <a:gd name="adj" fmla="val 5271"/>
              </a:avLst>
            </a:prstGeom>
            <a:solidFill>
              <a:srgbClr val="58F4FF"/>
            </a:solidFill>
            <a:ln w="25400">
              <a:noFill/>
              <a:headEnd type="none" w="med" len="med"/>
              <a:tailEnd type="none" w="med" len="med"/>
            </a:ln>
            <a:effectLst>
              <a:outerShdw blurRad="63500" dist="127000" dir="5400000" algn="tl" rotWithShape="0">
                <a:srgbClr val="737373">
                  <a:alpha val="20000"/>
                </a:srgbClr>
              </a:outerShdw>
            </a:effectLst>
            <a:scene3d>
              <a:camera prst="perspectiveRelaxedModerately">
                <a:rot lat="18600000" lon="0" rev="0"/>
              </a:camera>
              <a:lightRig rig="balanced" dir="t"/>
            </a:scene3d>
            <a:sp3d prstMaterial="matte">
              <a:bevelT w="0"/>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66236"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Semibold"/>
                <a:ea typeface="+mn-ea"/>
                <a:cs typeface="Segoe UI" pitchFamily="34" charset="0"/>
              </a:endParaRPr>
            </a:p>
          </p:txBody>
        </p:sp>
        <p:sp>
          <p:nvSpPr>
            <p:cNvPr id="122" name="TextBox 121">
              <a:extLst>
                <a:ext uri="{FF2B5EF4-FFF2-40B4-BE49-F238E27FC236}">
                  <a16:creationId xmlns:a16="http://schemas.microsoft.com/office/drawing/2014/main" id="{E5290EAF-5BB2-3B41-D800-1058F98E087F}"/>
                </a:ext>
                <a:ext uri="{C183D7F6-B498-43B3-948B-1728B52AA6E4}">
                  <adec:decorative xmlns:adec="http://schemas.microsoft.com/office/drawing/2017/decorative" val="1"/>
                </a:ext>
              </a:extLst>
            </p:cNvPr>
            <p:cNvSpPr txBox="1"/>
            <p:nvPr/>
          </p:nvSpPr>
          <p:spPr>
            <a:xfrm>
              <a:off x="2436229" y="1592374"/>
              <a:ext cx="1647489" cy="246221"/>
            </a:xfrm>
            <a:prstGeom prst="rect">
              <a:avLst/>
            </a:prstGeom>
            <a:noFill/>
          </p:spPr>
          <p:txBody>
            <a:bodyPr wrap="square" lIns="0" tIns="0" rIns="0" bIns="0" anchor="ctr" anchorCtr="0">
              <a:spAutoFit/>
            </a:bodyPr>
            <a:lstStyle>
              <a:defPPr>
                <a:defRPr lang="en-US"/>
              </a:defPPr>
              <a:lvl1pPr algn="ctr" defTabSz="932472" fontAlgn="base">
                <a:spcBef>
                  <a:spcPct val="0"/>
                </a:spcBef>
                <a:spcAft>
                  <a:spcPct val="0"/>
                </a:spcAft>
                <a:defRPr sz="3200">
                  <a:gradFill>
                    <a:gsLst>
                      <a:gs pos="30723">
                        <a:srgbClr val="2F2F2F"/>
                      </a:gs>
                      <a:gs pos="61000">
                        <a:srgbClr val="2F2F2F"/>
                      </a:gs>
                    </a:gsLst>
                    <a:lin ang="1800000" scaled="0"/>
                  </a:gradFill>
                  <a:latin typeface="+mj-lt"/>
                  <a:cs typeface="Segoe UI" pitchFamily="34" charset="0"/>
                </a:defRPr>
              </a:lvl1pPr>
            </a:lstStyle>
            <a:p>
              <a:pPr marL="0" marR="0" lvl="0" indent="0" algn="ctr" defTabSz="466236"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Segoe UI Semibold"/>
                  <a:ea typeface="+mn-ea"/>
                  <a:cs typeface="Segoe UI" pitchFamily="34" charset="0"/>
                </a:rPr>
                <a:t>Deployment options</a:t>
              </a:r>
            </a:p>
          </p:txBody>
        </p:sp>
      </p:grpSp>
      <p:sp>
        <p:nvSpPr>
          <p:cNvPr id="93" name="TextBox 92">
            <a:extLst>
              <a:ext uri="{FF2B5EF4-FFF2-40B4-BE49-F238E27FC236}">
                <a16:creationId xmlns:a16="http://schemas.microsoft.com/office/drawing/2014/main" id="{676A926E-4D02-47B9-A108-7DED0CD5E369}"/>
              </a:ext>
            </a:extLst>
          </p:cNvPr>
          <p:cNvSpPr txBox="1"/>
          <p:nvPr/>
        </p:nvSpPr>
        <p:spPr>
          <a:xfrm>
            <a:off x="3439597" y="5973382"/>
            <a:ext cx="1140913" cy="430887"/>
          </a:xfrm>
          <a:prstGeom prst="rect">
            <a:avLst/>
          </a:prstGeom>
          <a:noFill/>
        </p:spPr>
        <p:txBody>
          <a:bodyPr wrap="square" lIns="0" tIns="0" rIns="0" bIns="0" anchor="ctr">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Hybrid with Azure Arc</a:t>
            </a:r>
            <a:r>
              <a:rPr kumimoji="0" lang="en-US" sz="1400" b="0" i="0" u="none" strike="noStrike" kern="1200" cap="none" spc="0" normalizeH="0" baseline="30000" noProof="0">
                <a:ln>
                  <a:noFill/>
                </a:ln>
                <a:solidFill>
                  <a:srgbClr val="50E6FF"/>
                </a:solidFill>
                <a:effectLst/>
                <a:uLnTx/>
                <a:uFillTx/>
                <a:latin typeface="Segoe UI Semibold"/>
                <a:ea typeface="+mn-ea"/>
                <a:cs typeface="+mn-cs"/>
              </a:rPr>
              <a:t>1</a:t>
            </a:r>
            <a:endPar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endParaRPr>
          </a:p>
        </p:txBody>
      </p:sp>
      <p:sp>
        <p:nvSpPr>
          <p:cNvPr id="76" name="TextBox 75">
            <a:extLst>
              <a:ext uri="{FF2B5EF4-FFF2-40B4-BE49-F238E27FC236}">
                <a16:creationId xmlns:a16="http://schemas.microsoft.com/office/drawing/2014/main" id="{C29BB325-227E-4A1E-87A8-E40A5947350D}"/>
              </a:ext>
            </a:extLst>
          </p:cNvPr>
          <p:cNvSpPr txBox="1"/>
          <p:nvPr/>
        </p:nvSpPr>
        <p:spPr>
          <a:xfrm>
            <a:off x="8334974" y="6081103"/>
            <a:ext cx="914400" cy="215444"/>
          </a:xfrm>
          <a:prstGeom prst="rect">
            <a:avLst/>
          </a:prstGeom>
          <a:noFill/>
        </p:spPr>
        <p:txBody>
          <a:bodyPr wrap="square" lIns="0" tIns="0" rIns="0" bIns="0" rtlCol="0" anchor="t">
            <a:spAutoFit/>
          </a:bodyPr>
          <a:lstStyle>
            <a:defPPr>
              <a:defRPr lang="en-US"/>
            </a:defPPr>
            <a:lvl1pPr marR="0" lvl="0" indent="0" algn="ctr" fontAlgn="auto">
              <a:lnSpc>
                <a:spcPct val="100000"/>
              </a:lnSpc>
              <a:spcBef>
                <a:spcPts val="1800"/>
              </a:spcBef>
              <a:spcAft>
                <a:spcPts val="0"/>
              </a:spcAft>
              <a:buClrTx/>
              <a:buSzTx/>
              <a:buFontTx/>
              <a:buNone/>
              <a:tabLst/>
              <a:defRPr kumimoji="0" b="0" i="0" u="none" strike="noStrike" cap="none" spc="0" normalizeH="0" baseline="0">
                <a:ln w="3175">
                  <a:noFill/>
                </a:ln>
                <a:gradFill flip="none" rotWithShape="1">
                  <a:gsLst>
                    <a:gs pos="0">
                      <a:srgbClr val="50E6FF"/>
                    </a:gs>
                    <a:gs pos="100000">
                      <a:srgbClr val="0078D4"/>
                    </a:gs>
                  </a:gsLst>
                  <a:lin ang="18900000" scaled="1"/>
                  <a:tileRect/>
                </a:gradFill>
                <a:effectLst/>
                <a:uLnTx/>
                <a:uFillTx/>
                <a:latin typeface="Segoe UI Semibold"/>
                <a:cs typeface="Segoe UI" pitchFamily="34" charset="0"/>
              </a:defRPr>
            </a:lvl1pPr>
          </a:lstStyle>
          <a:p>
            <a:pPr marL="0" marR="0" lvl="0" indent="0" algn="ctr" defTabSz="914400" rtl="0" eaLnBrk="1" fontAlgn="auto" latinLnBrk="0" hangingPunct="1">
              <a:lnSpc>
                <a:spcPct val="100000"/>
              </a:lnSpc>
              <a:spcBef>
                <a:spcPts val="1800"/>
              </a:spcBef>
              <a:spcAft>
                <a:spcPts val="0"/>
              </a:spcAft>
              <a:buClrTx/>
              <a:buSzTx/>
              <a:buFontTx/>
              <a:buNone/>
              <a:tabLst/>
              <a:defRPr/>
            </a:pPr>
            <a:r>
              <a:rPr kumimoji="0" lang="en-US" sz="1400" b="0" i="0" u="none" strike="noStrike" kern="1200" cap="none" spc="0" normalizeH="0" baseline="0" noProof="0">
                <a:ln w="3175">
                  <a:noFill/>
                </a:ln>
                <a:gradFill flip="none" rotWithShape="1">
                  <a:gsLst>
                    <a:gs pos="0">
                      <a:srgbClr val="50E6FF"/>
                    </a:gs>
                    <a:gs pos="100000">
                      <a:srgbClr val="0078D4"/>
                    </a:gs>
                  </a:gsLst>
                  <a:lin ang="18900000" scaled="1"/>
                  <a:tileRect/>
                </a:gradFill>
                <a:effectLst/>
                <a:uLnTx/>
                <a:uFillTx/>
                <a:latin typeface="Segoe UI Semibold"/>
                <a:ea typeface="+mn-ea"/>
                <a:cs typeface="Segoe UI" pitchFamily="34" charset="0"/>
              </a:rPr>
              <a:t>Azure</a:t>
            </a:r>
          </a:p>
        </p:txBody>
      </p:sp>
      <p:pic>
        <p:nvPicPr>
          <p:cNvPr id="97" name="Graphic 96">
            <a:extLst>
              <a:ext uri="{FF2B5EF4-FFF2-40B4-BE49-F238E27FC236}">
                <a16:creationId xmlns:a16="http://schemas.microsoft.com/office/drawing/2014/main" id="{08A2B637-102F-F43D-CDB2-9E61B08C4B60}"/>
              </a:ext>
              <a:ext uri="{C183D7F6-B498-43B3-948B-1728B52AA6E4}">
                <adec:decorative xmlns:adec="http://schemas.microsoft.com/office/drawing/2017/decorative" val="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7739622" y="5882235"/>
            <a:ext cx="613180" cy="613180"/>
          </a:xfrm>
          <a:prstGeom prst="rect">
            <a:avLst/>
          </a:prstGeom>
        </p:spPr>
      </p:pic>
      <p:pic>
        <p:nvPicPr>
          <p:cNvPr id="119" name="Graphic 118">
            <a:extLst>
              <a:ext uri="{FF2B5EF4-FFF2-40B4-BE49-F238E27FC236}">
                <a16:creationId xmlns:a16="http://schemas.microsoft.com/office/drawing/2014/main" id="{16B27540-5F5C-34AE-15B6-37597EF953AE}"/>
              </a:ext>
              <a:ext uri="{C183D7F6-B498-43B3-948B-1728B52AA6E4}">
                <adec:decorative xmlns:adec="http://schemas.microsoft.com/office/drawing/2017/decorative" val="1"/>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653680" y="5882235"/>
            <a:ext cx="613181" cy="613181"/>
          </a:xfrm>
          <a:prstGeom prst="rect">
            <a:avLst/>
          </a:prstGeom>
        </p:spPr>
      </p:pic>
      <p:sp>
        <p:nvSpPr>
          <p:cNvPr id="6" name="TextBox 5">
            <a:extLst>
              <a:ext uri="{FF2B5EF4-FFF2-40B4-BE49-F238E27FC236}">
                <a16:creationId xmlns:a16="http://schemas.microsoft.com/office/drawing/2014/main" id="{39EBDD43-E9AD-4CFC-05E6-223E42191F0F}"/>
              </a:ext>
            </a:extLst>
          </p:cNvPr>
          <p:cNvSpPr txBox="1"/>
          <p:nvPr/>
        </p:nvSpPr>
        <p:spPr>
          <a:xfrm>
            <a:off x="547385" y="6670160"/>
            <a:ext cx="11988799" cy="96950"/>
          </a:xfrm>
          <a:prstGeom prst="rect">
            <a:avLst/>
          </a:prstGeom>
          <a:noFill/>
        </p:spPr>
        <p:txBody>
          <a:bodyPr wrap="square" lIns="0" tIns="0" rIns="0" bIns="0" rtlCol="0">
            <a:spAutoFit/>
          </a:bodyPr>
          <a:lstStyle/>
          <a:p>
            <a:pPr marL="0" marR="0" lvl="0" indent="0" algn="l" defTabSz="914225" rtl="0" eaLnBrk="1" fontAlgn="auto" latinLnBrk="0" hangingPunct="1">
              <a:lnSpc>
                <a:spcPct val="90000"/>
              </a:lnSpc>
              <a:spcBef>
                <a:spcPts val="0"/>
              </a:spcBef>
              <a:spcAft>
                <a:spcPts val="600"/>
              </a:spcAft>
              <a:buClrTx/>
              <a:buSzTx/>
              <a:buFontTx/>
              <a:buNone/>
              <a:tabLst/>
              <a:defRPr/>
            </a:pPr>
            <a:r>
              <a:rPr kumimoji="0" lang="en-US" sz="700" b="1" i="0" u="none" strike="noStrike" kern="1200" cap="none" spc="0" normalizeH="0" baseline="0" noProof="0">
                <a:ln>
                  <a:noFill/>
                </a:ln>
                <a:solidFill>
                  <a:srgbClr val="EBEBEB"/>
                </a:solidFill>
                <a:effectLst/>
                <a:uLnTx/>
                <a:uFillTx/>
                <a:latin typeface="Segoe UI"/>
                <a:ea typeface="+mn-ea"/>
                <a:cs typeface="+mn-cs"/>
              </a:rPr>
              <a:t>1. </a:t>
            </a:r>
            <a:r>
              <a:rPr kumimoji="0" lang="en-US" sz="700" b="0" i="0" u="none" strike="noStrike" kern="1200" cap="none" spc="0" normalizeH="0" baseline="0" noProof="0">
                <a:ln>
                  <a:noFill/>
                </a:ln>
                <a:solidFill>
                  <a:srgbClr val="EBEBEB"/>
                </a:solidFill>
                <a:effectLst/>
                <a:uLnTx/>
                <a:uFillTx/>
                <a:latin typeface="Segoe UI"/>
                <a:ea typeface="+mn-ea"/>
                <a:cs typeface="+mn-cs"/>
              </a:rPr>
              <a:t>Other hybrid options available </a:t>
            </a:r>
            <a:endParaRPr kumimoji="0" lang="en-US" sz="700" b="0" i="0" u="none" strike="noStrike" kern="1200" cap="none" spc="0" normalizeH="0" baseline="0" noProof="0">
              <a:ln>
                <a:noFill/>
              </a:ln>
              <a:solidFill>
                <a:srgbClr val="50E6FF"/>
              </a:solidFill>
              <a:effectLst/>
              <a:uLnTx/>
              <a:uFillTx/>
              <a:latin typeface="Segoe UI"/>
              <a:ea typeface="+mn-ea"/>
              <a:cs typeface="+mn-cs"/>
            </a:endParaRPr>
          </a:p>
        </p:txBody>
      </p:sp>
    </p:spTree>
    <p:extLst>
      <p:ext uri="{BB962C8B-B14F-4D97-AF65-F5344CB8AC3E}">
        <p14:creationId xmlns:p14="http://schemas.microsoft.com/office/powerpoint/2010/main" val="16316908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7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20"/>
                                        </p:tgtEl>
                                        <p:attrNameLst>
                                          <p:attrName>style.visibility</p:attrName>
                                        </p:attrNameLst>
                                      </p:cBhvr>
                                      <p:to>
                                        <p:strVal val="visible"/>
                                      </p:to>
                                    </p:set>
                                    <p:animEffect transition="in" filter="wipe(up)">
                                      <p:cBhvr>
                                        <p:cTn id="7" dur="500"/>
                                        <p:tgtEl>
                                          <p:spTgt spid="1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fade">
                                      <p:cBhvr>
                                        <p:cTn id="12" dur="350"/>
                                        <p:tgtEl>
                                          <p:spTgt spid="188"/>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84"/>
                                        </p:tgtEl>
                                        <p:attrNameLst>
                                          <p:attrName>style.visibility</p:attrName>
                                        </p:attrNameLst>
                                      </p:cBhvr>
                                      <p:to>
                                        <p:strVal val="visible"/>
                                      </p:to>
                                    </p:set>
                                    <p:animEffect transition="in" filter="wipe(up)">
                                      <p:cBhvr>
                                        <p:cTn id="21" dur="500"/>
                                        <p:tgtEl>
                                          <p:spTgt spid="8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9"/>
                                        </p:tgtEl>
                                        <p:attrNameLst>
                                          <p:attrName>style.visibility</p:attrName>
                                        </p:attrNameLst>
                                      </p:cBhvr>
                                      <p:to>
                                        <p:strVal val="visible"/>
                                      </p:to>
                                    </p:set>
                                    <p:animEffect transition="in" filter="fade">
                                      <p:cBhvr>
                                        <p:cTn id="24" dur="500"/>
                                        <p:tgtEl>
                                          <p:spTgt spid="8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88"/>
                                        </p:tgtEl>
                                        <p:attrNameLst>
                                          <p:attrName>style.visibility</p:attrName>
                                        </p:attrNameLst>
                                      </p:cBhvr>
                                      <p:to>
                                        <p:strVal val="visible"/>
                                      </p:to>
                                    </p:set>
                                    <p:animEffect transition="in" filter="fade">
                                      <p:cBhvr>
                                        <p:cTn id="30" dur="500"/>
                                        <p:tgtEl>
                                          <p:spTgt spid="8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0"/>
                                        </p:tgtEl>
                                        <p:attrNameLst>
                                          <p:attrName>style.visibility</p:attrName>
                                        </p:attrNameLst>
                                      </p:cBhvr>
                                      <p:to>
                                        <p:strVal val="visible"/>
                                      </p:to>
                                    </p:set>
                                    <p:animEffect transition="in" filter="fade">
                                      <p:cBhvr>
                                        <p:cTn id="33" dur="500"/>
                                        <p:tgtEl>
                                          <p:spTgt spid="5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fade">
                                      <p:cBhvr>
                                        <p:cTn id="38" dur="350"/>
                                        <p:tgtEl>
                                          <p:spTgt spid="4"/>
                                        </p:tgtEl>
                                      </p:cBhvr>
                                    </p:animEffect>
                                  </p:childTnLst>
                                </p:cTn>
                              </p:par>
                              <p:par>
                                <p:cTn id="39" presetID="10" presetClass="entr" presetSubtype="0" fill="hold" nodeType="withEffect">
                                  <p:stCondLst>
                                    <p:cond delay="0"/>
                                  </p:stCondLst>
                                  <p:childTnLst>
                                    <p:set>
                                      <p:cBhvr>
                                        <p:cTn id="40" dur="1" fill="hold">
                                          <p:stCondLst>
                                            <p:cond delay="0"/>
                                          </p:stCondLst>
                                        </p:cTn>
                                        <p:tgtEl>
                                          <p:spTgt spid="119"/>
                                        </p:tgtEl>
                                        <p:attrNameLst>
                                          <p:attrName>style.visibility</p:attrName>
                                        </p:attrNameLst>
                                      </p:cBhvr>
                                      <p:to>
                                        <p:strVal val="visible"/>
                                      </p:to>
                                    </p:set>
                                    <p:animEffect transition="in" filter="fade">
                                      <p:cBhvr>
                                        <p:cTn id="41" dur="500"/>
                                        <p:tgtEl>
                                          <p:spTgt spid="1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par>
                                <p:cTn id="45" presetID="10" presetClass="entr" presetSubtype="0" fill="hold" nodeType="withEffect">
                                  <p:stCondLst>
                                    <p:cond delay="0"/>
                                  </p:stCondLst>
                                  <p:childTnLst>
                                    <p:set>
                                      <p:cBhvr>
                                        <p:cTn id="46" dur="1" fill="hold">
                                          <p:stCondLst>
                                            <p:cond delay="0"/>
                                          </p:stCondLst>
                                        </p:cTn>
                                        <p:tgtEl>
                                          <p:spTgt spid="97"/>
                                        </p:tgtEl>
                                        <p:attrNameLst>
                                          <p:attrName>style.visibility</p:attrName>
                                        </p:attrNameLst>
                                      </p:cBhvr>
                                      <p:to>
                                        <p:strVal val="visible"/>
                                      </p:to>
                                    </p:set>
                                    <p:animEffect transition="in" filter="fade">
                                      <p:cBhvr>
                                        <p:cTn id="47" dur="500"/>
                                        <p:tgtEl>
                                          <p:spTgt spid="9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6"/>
                                        </p:tgtEl>
                                        <p:attrNameLst>
                                          <p:attrName>style.visibility</p:attrName>
                                        </p:attrNameLst>
                                      </p:cBhvr>
                                      <p:to>
                                        <p:strVal val="visible"/>
                                      </p:to>
                                    </p:set>
                                    <p:animEffect transition="in" filter="fade">
                                      <p:cBhvr>
                                        <p:cTn id="50" dur="500"/>
                                        <p:tgtEl>
                                          <p:spTgt spid="76"/>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87"/>
                                        </p:tgtEl>
                                        <p:attrNameLst>
                                          <p:attrName>style.visibility</p:attrName>
                                        </p:attrNameLst>
                                      </p:cBhvr>
                                      <p:to>
                                        <p:strVal val="visible"/>
                                      </p:to>
                                    </p:set>
                                    <p:animEffect transition="in" filter="wipe(up)">
                                      <p:cBhvr>
                                        <p:cTn id="53" dur="500"/>
                                        <p:tgtEl>
                                          <p:spTgt spid="87"/>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85"/>
                                        </p:tgtEl>
                                        <p:attrNameLst>
                                          <p:attrName>style.visibility</p:attrName>
                                        </p:attrNameLst>
                                      </p:cBhvr>
                                      <p:to>
                                        <p:strVal val="visible"/>
                                      </p:to>
                                    </p:set>
                                    <p:animEffect transition="in" filter="fade">
                                      <p:cBhvr>
                                        <p:cTn id="58" dur="350"/>
                                        <p:tgtEl>
                                          <p:spTgt spid="185"/>
                                        </p:tgtEl>
                                      </p:cBhvr>
                                    </p:animEffect>
                                  </p:childTnLst>
                                </p:cTn>
                              </p:par>
                              <p:par>
                                <p:cTn id="59" presetID="22" presetClass="entr" presetSubtype="8" fill="hold" nodeType="withEffect">
                                  <p:stCondLst>
                                    <p:cond delay="250"/>
                                  </p:stCondLst>
                                  <p:childTnLst>
                                    <p:set>
                                      <p:cBhvr>
                                        <p:cTn id="60" dur="1" fill="hold">
                                          <p:stCondLst>
                                            <p:cond delay="0"/>
                                          </p:stCondLst>
                                        </p:cTn>
                                        <p:tgtEl>
                                          <p:spTgt spid="148"/>
                                        </p:tgtEl>
                                        <p:attrNameLst>
                                          <p:attrName>style.visibility</p:attrName>
                                        </p:attrNameLst>
                                      </p:cBhvr>
                                      <p:to>
                                        <p:strVal val="visible"/>
                                      </p:to>
                                    </p:set>
                                    <p:animEffect transition="in" filter="wipe(left)">
                                      <p:cBhvr>
                                        <p:cTn id="61" dur="500"/>
                                        <p:tgtEl>
                                          <p:spTgt spid="148"/>
                                        </p:tgtEl>
                                      </p:cBhvr>
                                    </p:animEffect>
                                  </p:childTnLst>
                                </p:cTn>
                              </p:par>
                              <p:par>
                                <p:cTn id="62" presetID="22" presetClass="entr" presetSubtype="8" fill="hold" nodeType="withEffect">
                                  <p:stCondLst>
                                    <p:cond delay="250"/>
                                  </p:stCondLst>
                                  <p:childTnLst>
                                    <p:set>
                                      <p:cBhvr>
                                        <p:cTn id="63" dur="1" fill="hold">
                                          <p:stCondLst>
                                            <p:cond delay="0"/>
                                          </p:stCondLst>
                                        </p:cTn>
                                        <p:tgtEl>
                                          <p:spTgt spid="179"/>
                                        </p:tgtEl>
                                        <p:attrNameLst>
                                          <p:attrName>style.visibility</p:attrName>
                                        </p:attrNameLst>
                                      </p:cBhvr>
                                      <p:to>
                                        <p:strVal val="visible"/>
                                      </p:to>
                                    </p:set>
                                    <p:animEffect transition="in" filter="wipe(left)">
                                      <p:cBhvr>
                                        <p:cTn id="64" dur="500"/>
                                        <p:tgtEl>
                                          <p:spTgt spid="179"/>
                                        </p:tgtEl>
                                      </p:cBhvr>
                                    </p:animEffect>
                                  </p:childTnLst>
                                </p:cTn>
                              </p:par>
                              <p:par>
                                <p:cTn id="65" presetID="10" presetClass="entr" presetSubtype="0" fill="hold"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500"/>
                                        <p:tgtEl>
                                          <p:spTgt spid="14"/>
                                        </p:tgtEl>
                                      </p:cBhvr>
                                    </p:animEffect>
                                  </p:childTnLst>
                                </p:cTn>
                              </p:par>
                              <p:par>
                                <p:cTn id="68" presetID="22" presetClass="entr" presetSubtype="1" fill="hold" grpId="0" nodeType="withEffect">
                                  <p:stCondLst>
                                    <p:cond delay="0"/>
                                  </p:stCondLst>
                                  <p:childTnLst>
                                    <p:set>
                                      <p:cBhvr>
                                        <p:cTn id="69" dur="1" fill="hold">
                                          <p:stCondLst>
                                            <p:cond delay="0"/>
                                          </p:stCondLst>
                                        </p:cTn>
                                        <p:tgtEl>
                                          <p:spTgt spid="134"/>
                                        </p:tgtEl>
                                        <p:attrNameLst>
                                          <p:attrName>style.visibility</p:attrName>
                                        </p:attrNameLst>
                                      </p:cBhvr>
                                      <p:to>
                                        <p:strVal val="visible"/>
                                      </p:to>
                                    </p:set>
                                    <p:animEffect transition="in" filter="wipe(up)">
                                      <p:cBhvr>
                                        <p:cTn id="70" dur="500"/>
                                        <p:tgtEl>
                                          <p:spTgt spid="13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500"/>
                                        <p:tgtEl>
                                          <p:spTgt spid="8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Effect transition="in" filter="fade">
                                      <p:cBhvr>
                                        <p:cTn id="76"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 grpId="0" animBg="1"/>
      <p:bldP spid="84" grpId="0" animBg="1"/>
      <p:bldP spid="49" grpId="0"/>
      <p:bldP spid="89" grpId="0"/>
      <p:bldP spid="50" grpId="0"/>
      <p:bldP spid="88" grpId="0"/>
      <p:bldP spid="134" grpId="0" animBg="1"/>
      <p:bldP spid="83" grpId="0"/>
      <p:bldP spid="82" grpId="0"/>
      <p:bldP spid="87" grpId="0" animBg="1"/>
      <p:bldP spid="93" grpId="0"/>
      <p:bldP spid="76"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JPBKUC99zHoLq54rIHZKb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_qi80U.HhBV5.fuXbdG2XQ"/>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3dCXyfG6Q6E471QlSRvZh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5CTyG90b29qsd9mKN0VkJ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mCtKLepIBqehPrgH5Qqbl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WdHsRXnccHNasG5P42unMQ"/>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5CTyG90b29qsd9mKN0VkJQ"/>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mCtKLepIBqehPrgH5Qqbl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mCtKLepIBqehPrgH5Qqbl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5ZW2emKzlvMQ8zHNGtnyA"/>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FRCR6G1fiphHT2d1OtJOFw"/>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FRCR6G1fiphHT2d1OtJOFw"/>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4EqBjEk.N6Nw3rXe1uPM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CZCfLukH7ZUSR5q5XqlBO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UBxi01awqSJJGC.H3xjkr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2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gn="l">
          <a:defRPr sz="1400" dirty="0" smtClean="0">
            <a:solidFill>
              <a:schemeClr val="bg1"/>
            </a:soli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10.xml><?xml version="1.0" encoding="utf-8"?>
<a:theme xmlns:a="http://schemas.openxmlformats.org/drawingml/2006/main" name="1_Microsoft_Learn_Black_Template">
  <a:themeElements>
    <a:clrScheme name="Inspire blac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 Presentation_Ignite Pre-records_v03 Template" id="{5106D4B5-A8B7-4CC8-8083-576A155A6DD5}" vid="{9B2597BC-290F-4FE6-B855-82CB8985307B}"/>
    </a:ext>
  </a:extLst>
</a:theme>
</file>

<file path=ppt/theme/theme11.xml><?xml version="1.0" encoding="utf-8"?>
<a:theme xmlns:a="http://schemas.openxmlformats.org/drawingml/2006/main" name="3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_Ignite2021_16-9 Event-template_v04" id="{34E99245-E772-4C69-B12A-F528C5F48204}" vid="{5A98BE5B-11F8-42D3-957F-6AA7C4A9D563}"/>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5_Azure Design Template">
  <a:themeElements>
    <a:clrScheme name="Azure Design Template">
      <a:dk1>
        <a:sysClr val="windowText" lastClr="000000"/>
      </a:dk1>
      <a:lt1>
        <a:sysClr val="window" lastClr="FFFFFF"/>
      </a:lt1>
      <a:dk2>
        <a:srgbClr val="FFFFFF"/>
      </a:dk2>
      <a:lt2>
        <a:srgbClr val="282828"/>
      </a:lt2>
      <a:accent1>
        <a:srgbClr val="0078D4"/>
      </a:accent1>
      <a:accent2>
        <a:srgbClr val="000000"/>
      </a:accent2>
      <a:accent3>
        <a:srgbClr val="50E6FF"/>
      </a:accent3>
      <a:accent4>
        <a:srgbClr val="3C3C41"/>
      </a:accent4>
      <a:accent5>
        <a:srgbClr val="75757A"/>
      </a:accent5>
      <a:accent6>
        <a:srgbClr val="EBEBEB"/>
      </a:accent6>
      <a:hlink>
        <a:srgbClr val="0563C1"/>
      </a:hlink>
      <a:folHlink>
        <a:srgbClr val="954F72"/>
      </a:folHlink>
    </a:clrScheme>
    <a:fontScheme name="Custom 1">
      <a:majorFont>
        <a:latin typeface="Segoe UI Semibold"/>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2_Power BI Template White">
  <a:themeElements>
    <a:clrScheme name="Custom 7">
      <a:dk1>
        <a:srgbClr val="000000"/>
      </a:dk1>
      <a:lt1>
        <a:srgbClr val="FFFFFF"/>
      </a:lt1>
      <a:dk2>
        <a:srgbClr val="000000"/>
      </a:dk2>
      <a:lt2>
        <a:srgbClr val="E6E6E6"/>
      </a:lt2>
      <a:accent1>
        <a:srgbClr val="F2C811"/>
      </a:accent1>
      <a:accent2>
        <a:srgbClr val="694B16"/>
      </a:accent2>
      <a:accent3>
        <a:srgbClr val="0066FF"/>
      </a:accent3>
      <a:accent4>
        <a:srgbClr val="742774"/>
      </a:accent4>
      <a:accent5>
        <a:srgbClr val="0B556A"/>
      </a:accent5>
      <a:accent6>
        <a:srgbClr val="4CCBED"/>
      </a:accent6>
      <a:hlink>
        <a:srgbClr val="694B16"/>
      </a:hlink>
      <a:folHlink>
        <a:srgbClr val="694B16"/>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BI_Template_v01.pptx" id="{43FFE583-A81A-44B6-943B-10A099E2ED1A}" vid="{D824BAFF-C83D-4498-BCCD-A9E1301D38EE}"/>
    </a:ext>
  </a:extLst>
</a:theme>
</file>

<file path=ppt/theme/theme1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3.xml><?xml version="1.0" encoding="utf-8"?>
<a:theme xmlns:a="http://schemas.openxmlformats.org/drawingml/2006/main" name="1_Black Template">
  <a:themeElements>
    <a:clrScheme name="Custom 24">
      <a:dk1>
        <a:srgbClr val="000000"/>
      </a:dk1>
      <a:lt1>
        <a:srgbClr val="FFFFFF"/>
      </a:lt1>
      <a:dk2>
        <a:srgbClr val="243A5E"/>
      </a:dk2>
      <a:lt2>
        <a:srgbClr val="E6E6E6"/>
      </a:lt2>
      <a:accent1>
        <a:srgbClr val="0078D4"/>
      </a:accent1>
      <a:accent2>
        <a:srgbClr val="50E6FF"/>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Template starter blue_Dec_2020.potx" id="{5F8A9A86-5F6C-4E68-8420-BA7E57E5092C}" vid="{AB5A34B9-10EA-4B82-93AD-43003B8C29D2}"/>
    </a:ext>
  </a:extLst>
</a:theme>
</file>

<file path=ppt/theme/theme4.xml><?xml version="1.0" encoding="utf-8"?>
<a:theme xmlns:a="http://schemas.openxmlformats.org/drawingml/2006/main" name="2_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 brand template_WHITE_Blue_Accent.potx" id="{D66F7511-47FD-43CB-A804-3BD691A97EAD}" vid="{5E227C23-4ECD-456A-8393-399A513A27CA}"/>
    </a:ext>
  </a:extLst>
</a:theme>
</file>

<file path=ppt/theme/theme5.xml><?xml version="1.0" encoding="utf-8"?>
<a:theme xmlns:a="http://schemas.openxmlformats.org/drawingml/2006/main" name="1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w="12700">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020518_Baseline File [square photo].potx" id="{C5D1F236-4B1B-4E57-A29C-AD92A4683BEF}" vid="{04698D39-7FD2-42AF-81C6-B18BB52E45EF}"/>
    </a:ext>
  </a:extLst>
</a:theme>
</file>

<file path=ppt/theme/theme6.xml><?xml version="1.0" encoding="utf-8"?>
<a:theme xmlns:a="http://schemas.openxmlformats.org/drawingml/2006/main" name="6_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February_2019" id="{0D93EA38-B0C4-4B20-BF67-413A307B6C0B}" vid="{C7413A89-757E-4CA6-A51B-57D9E2B4132F}"/>
    </a:ext>
  </a:extLst>
</a:theme>
</file>

<file path=ppt/theme/theme7.xml><?xml version="1.0" encoding="utf-8"?>
<a:theme xmlns:a="http://schemas.openxmlformats.org/drawingml/2006/main" name="5_WHITE TEMPLATE">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Azur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SVID_TT_BRAND_16-9_WHITE_Oct_2014.potx" id="{C564F283-C16D-4027-A632-54E31EB1987D}" vid="{27B3D32C-9224-41E9-A662-F35EEB154FFA}"/>
    </a:ext>
  </a:extLst>
</a:theme>
</file>

<file path=ppt/theme/theme8.xml><?xml version="1.0" encoding="utf-8"?>
<a:theme xmlns:a="http://schemas.openxmlformats.org/drawingml/2006/main" name="4_Power BI Template Black">
  <a:themeElements>
    <a:clrScheme name="Custom 6">
      <a:dk1>
        <a:srgbClr val="000000"/>
      </a:dk1>
      <a:lt1>
        <a:srgbClr val="FFFFFF"/>
      </a:lt1>
      <a:dk2>
        <a:srgbClr val="000000"/>
      </a:dk2>
      <a:lt2>
        <a:srgbClr val="E6E6E6"/>
      </a:lt2>
      <a:accent1>
        <a:srgbClr val="F2C811"/>
      </a:accent1>
      <a:accent2>
        <a:srgbClr val="694B16"/>
      </a:accent2>
      <a:accent3>
        <a:srgbClr val="0066FF"/>
      </a:accent3>
      <a:accent4>
        <a:srgbClr val="742774"/>
      </a:accent4>
      <a:accent5>
        <a:srgbClr val="0B556A"/>
      </a:accent5>
      <a:accent6>
        <a:srgbClr val="4CCBED"/>
      </a:accent6>
      <a:hlink>
        <a:srgbClr val="FFFFFF"/>
      </a:hlink>
      <a:folHlink>
        <a:srgbClr val="FFFF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Power_BI_Template_v01.pptx" id="{43FFE583-A81A-44B6-943B-10A099E2ED1A}" vid="{E10A70CC-8CE8-4B3C-BB65-11EC7B4900C9}"/>
    </a:ext>
  </a:extLst>
</a:theme>
</file>

<file path=ppt/theme/theme9.xml><?xml version="1.0" encoding="utf-8"?>
<a:theme xmlns:a="http://schemas.openxmlformats.org/drawingml/2006/main" name="1_Solution Assessments Template">
  <a:themeElements>
    <a:clrScheme name="Solutions Assessment">
      <a:dk1>
        <a:srgbClr val="000000"/>
      </a:dk1>
      <a:lt1>
        <a:srgbClr val="FFFFFF"/>
      </a:lt1>
      <a:dk2>
        <a:srgbClr val="243A5E"/>
      </a:dk2>
      <a:lt2>
        <a:srgbClr val="E6E6E6"/>
      </a:lt2>
      <a:accent1>
        <a:srgbClr val="243A5E"/>
      </a:accent1>
      <a:accent2>
        <a:srgbClr val="0078D4"/>
      </a:accent2>
      <a:accent3>
        <a:srgbClr val="50E6FF"/>
      </a:accent3>
      <a:accent4>
        <a:srgbClr val="008575"/>
      </a:accent4>
      <a:accent5>
        <a:srgbClr val="274B47"/>
      </a:accent5>
      <a:accent6>
        <a:srgbClr val="737373"/>
      </a:accent6>
      <a:hlink>
        <a:srgbClr val="50E6FF"/>
      </a:hlink>
      <a:folHlink>
        <a:srgbClr val="50E6FF"/>
      </a:folHlink>
    </a:clrScheme>
    <a:fontScheme name="Unified Support">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none" lIns="182880" tIns="146304" rIns="182880" bIns="146304" rtlCol="0">
        <a:spAutoFit/>
      </a:bodyPr>
      <a:lstStyle>
        <a:defPPr algn="l">
          <a:lnSpc>
            <a:spcPct val="90000"/>
          </a:lnSpc>
          <a:spcAft>
            <a:spcPts val="600"/>
          </a:spcAft>
          <a:defRPr sz="2400" dirty="0" err="1" smtClean="0">
            <a:solidFill>
              <a:schemeClr val="bg2"/>
            </a:solidFill>
          </a:defRPr>
        </a:defPPr>
      </a:lstStyle>
    </a:txDef>
  </a:objectDefaults>
  <a:extraClrSchemeLst/>
  <a:extLst>
    <a:ext uri="{05A4C25C-085E-4340-85A3-A5531E510DB2}">
      <thm15:themeFamily xmlns:thm15="http://schemas.microsoft.com/office/thememl/2012/main" name="Brand_template_16-9 Business_BLUE_1" id="{5F55DDFD-517B-456E-9DA0-1901618FBA38}" vid="{64E9B03C-DF2B-4891-9356-D35CF69F1B06}"/>
    </a:ext>
  </a:extLst>
</a:theme>
</file>

<file path=ppt/theme/themeOverride1.xml><?xml version="1.0" encoding="utf-8"?>
<a:themeOverride xmlns:a="http://schemas.openxmlformats.org/drawingml/2006/main">
  <a:clrScheme name="Custom 10">
    <a:dk1>
      <a:srgbClr val="505050"/>
    </a:dk1>
    <a:lt1>
      <a:srgbClr val="FFFFFF"/>
    </a:lt1>
    <a:dk2>
      <a:srgbClr val="002050"/>
    </a:dk2>
    <a:lt2>
      <a:srgbClr val="70C7FF"/>
    </a:lt2>
    <a:accent1>
      <a:srgbClr val="0078D7"/>
    </a:accent1>
    <a:accent2>
      <a:srgbClr val="B4009E"/>
    </a:accent2>
    <a:accent3>
      <a:srgbClr val="107C10"/>
    </a:accent3>
    <a:accent4>
      <a:srgbClr val="5C2D91"/>
    </a:accent4>
    <a:accent5>
      <a:srgbClr val="008272"/>
    </a:accent5>
    <a:accent6>
      <a:srgbClr val="D83B01"/>
    </a:accent6>
    <a:hlink>
      <a:srgbClr val="0078D7"/>
    </a:hlink>
    <a:folHlink>
      <a:srgbClr val="0078D7"/>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themeOverrid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1048</TotalTime>
  <Words>5443</Words>
  <Application>Microsoft Office PowerPoint</Application>
  <PresentationFormat>Widescreen</PresentationFormat>
  <Paragraphs>872</Paragraphs>
  <Slides>56</Slides>
  <Notes>54</Notes>
  <HiddenSlides>2</HiddenSlides>
  <MMClips>0</MMClips>
  <ScaleCrop>false</ScaleCrop>
  <HeadingPairs>
    <vt:vector size="8" baseType="variant">
      <vt:variant>
        <vt:lpstr>Fonts Used</vt:lpstr>
      </vt:variant>
      <vt:variant>
        <vt:i4>15</vt:i4>
      </vt:variant>
      <vt:variant>
        <vt:lpstr>Theme</vt:lpstr>
      </vt:variant>
      <vt:variant>
        <vt:i4>14</vt:i4>
      </vt:variant>
      <vt:variant>
        <vt:lpstr>Embedded OLE Servers</vt:lpstr>
      </vt:variant>
      <vt:variant>
        <vt:i4>1</vt:i4>
      </vt:variant>
      <vt:variant>
        <vt:lpstr>Slide Titles</vt:lpstr>
      </vt:variant>
      <vt:variant>
        <vt:i4>56</vt:i4>
      </vt:variant>
    </vt:vector>
  </HeadingPairs>
  <TitlesOfParts>
    <vt:vector size="86" baseType="lpstr">
      <vt:lpstr>Arial</vt:lpstr>
      <vt:lpstr>Avenir Next LT Pro</vt:lpstr>
      <vt:lpstr>Calibri</vt:lpstr>
      <vt:lpstr>Calibri Light</vt:lpstr>
      <vt:lpstr>Consolas</vt:lpstr>
      <vt:lpstr>Segoe Semibold</vt:lpstr>
      <vt:lpstr>Segoe UI</vt:lpstr>
      <vt:lpstr>Segoe UI Light</vt:lpstr>
      <vt:lpstr>Segoe UI Semibold</vt:lpstr>
      <vt:lpstr>Segoe UI Semilight</vt:lpstr>
      <vt:lpstr>SegoeUI</vt:lpstr>
      <vt:lpstr>Symbol</vt:lpstr>
      <vt:lpstr>Verdana</vt:lpstr>
      <vt:lpstr>Wingdings</vt:lpstr>
      <vt:lpstr>WordVisi_MSFontService</vt:lpstr>
      <vt:lpstr>2_WHITE TEMPLATE</vt:lpstr>
      <vt:lpstr>Black Template</vt:lpstr>
      <vt:lpstr>1_Black Template</vt:lpstr>
      <vt:lpstr>2_Black Template</vt:lpstr>
      <vt:lpstr>1_WHITE TEMPLATE</vt:lpstr>
      <vt:lpstr>6_Black Template</vt:lpstr>
      <vt:lpstr>5_WHITE TEMPLATE</vt:lpstr>
      <vt:lpstr>4_Power BI Template Black</vt:lpstr>
      <vt:lpstr>1_Solution Assessments Template</vt:lpstr>
      <vt:lpstr>1_Microsoft_Learn_Black_Template</vt:lpstr>
      <vt:lpstr>3_Black Template</vt:lpstr>
      <vt:lpstr>Office Theme</vt:lpstr>
      <vt:lpstr>5_Azure Design Template</vt:lpstr>
      <vt:lpstr>2_Power BI Template White</vt:lpstr>
      <vt:lpstr>think-cell Slide</vt:lpstr>
      <vt:lpstr>Migrate and modernize your data estate </vt:lpstr>
      <vt:lpstr>Migrate and Modernize your data estate</vt:lpstr>
      <vt:lpstr>Migrate and modernize your data estate</vt:lpstr>
      <vt:lpstr>Data as a strategic asset</vt:lpstr>
      <vt:lpstr>Data is at the center of the Digital Feedback Loop</vt:lpstr>
      <vt:lpstr>Today’s  data realities</vt:lpstr>
      <vt:lpstr>Introducing Microsoft Intelligent Data Platform</vt:lpstr>
      <vt:lpstr>Reasons to migrate  and modernize</vt:lpstr>
      <vt:lpstr>Options for modernizing your data estate</vt:lpstr>
      <vt:lpstr>Do more with less with Azure databases</vt:lpstr>
      <vt:lpstr>SQL Server migrations</vt:lpstr>
      <vt:lpstr>SQL Server migrations to Azure</vt:lpstr>
      <vt:lpstr>Azure SQL is the best choice for SQL Server Apps</vt:lpstr>
      <vt:lpstr>Expanding the data estate</vt:lpstr>
      <vt:lpstr>Leverage the best of the Microsoft Intelligent Data Platform</vt:lpstr>
      <vt:lpstr>Expanding the data estate with analytics </vt:lpstr>
      <vt:lpstr>Two options to get started</vt:lpstr>
      <vt:lpstr>Thank you.</vt:lpstr>
      <vt:lpstr>Additional Resources</vt:lpstr>
      <vt:lpstr>Azure SQL</vt:lpstr>
      <vt:lpstr>Key offers lower your total cost of ownership </vt:lpstr>
      <vt:lpstr>Modernize to Azure SQL databases</vt:lpstr>
      <vt:lpstr>Azure hybrid destination for SQL Server</vt:lpstr>
      <vt:lpstr>Azure Arc-enabled data services</vt:lpstr>
      <vt:lpstr>SQL Server 2022 Azure-enabled with continued performance and security innovation</vt:lpstr>
      <vt:lpstr>More reasons to pick Azure for SQL Server workloads</vt:lpstr>
      <vt:lpstr>Which Azure SQL offering is right for you?</vt:lpstr>
      <vt:lpstr>Your business intelligence tools in Azure</vt:lpstr>
      <vt:lpstr>Increase control on VMs with Azure Dedicated Host </vt:lpstr>
      <vt:lpstr>SQL IaaS Agent Extension simplifies security, high availability, and storage</vt:lpstr>
      <vt:lpstr>Azure takes the admin out of MySQL and PostgreSQL</vt:lpstr>
      <vt:lpstr>Significantly reduce cost when migrating workloads to PaaS</vt:lpstr>
      <vt:lpstr>Azure is the home for your Oracle workloads</vt:lpstr>
      <vt:lpstr>Oracle to Azure</vt:lpstr>
      <vt:lpstr>Migrate your Oracle workloads to Azure</vt:lpstr>
      <vt:lpstr>Datamart in Power BI Democratize data for every level of your organization</vt:lpstr>
      <vt:lpstr>The benefits of a self-service datamart Provide business users a simple, frictionless experience to ingest data from different data sources transform the data and deliver faster insights to increase productivity. </vt:lpstr>
      <vt:lpstr>Simplify data ingestion, transformation,  integration and enrichment for all  Accelerate creation of modern datamarts​</vt:lpstr>
      <vt:lpstr>Azure Synapse Link     </vt:lpstr>
      <vt:lpstr>Azure Synapse Link for SQL</vt:lpstr>
      <vt:lpstr>Azure Synapse Link for SQL   </vt:lpstr>
      <vt:lpstr>Take advantage of offers to lower migration costs</vt:lpstr>
      <vt:lpstr>Introducing the Holistic Business Case  Assessment</vt:lpstr>
      <vt:lpstr>Assess your IT environment Azure Migrate</vt:lpstr>
      <vt:lpstr>Azure Migration and Modernization Program (AMMP)</vt:lpstr>
      <vt:lpstr>Migration tools for your cloud journey</vt:lpstr>
      <vt:lpstr>The Allscripts prescription for agility: lift and shift to the cloud</vt:lpstr>
      <vt:lpstr>Komatsu achieves breakthrough performance gains and savings with Azure SQL Managed Instance</vt:lpstr>
      <vt:lpstr>H&amp;R Block delivers scalable, multichannel tax preparation services with Azure SQL Managed Instance and SQL Server on Azure VM</vt:lpstr>
      <vt:lpstr>ÖBB expands its business and improves time to market using Azure</vt:lpstr>
      <vt:lpstr>HarvestMark chooses Azure over Amazon for improved security and performance</vt:lpstr>
      <vt:lpstr>GeekWire is serves 2 million readers  worldwide with Azure Database for MySQL</vt:lpstr>
      <vt:lpstr>Symantec migrates Cassandra data and discovers 40% savings and more reliability</vt:lpstr>
      <vt:lpstr>“Synapse Link for SQL Server 2022 helps us to seamlessly replicate operational data in near real time to be able to have more powerful analytics.”</vt:lpstr>
      <vt:lpstr>“With SQL Server 2022 and the arrival of Synapse Link, we can finally achieve near real-time analytics over our most important data, all without the need to build and manage complex packages and pipelines.”</vt:lpstr>
      <vt:lpstr>New South Wales Health Pathology implements a large-scale digital health platform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Nick Dwyer</dc:creator>
  <cp:lastModifiedBy>Leandro Santana</cp:lastModifiedBy>
  <cp:revision>9</cp:revision>
  <dcterms:created xsi:type="dcterms:W3CDTF">2021-03-09T05:39:12Z</dcterms:created>
  <dcterms:modified xsi:type="dcterms:W3CDTF">2023-04-11T17:25:25Z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0x010100EBF3A00BF68A724FB46CCE03D3EEF0E1</vt:lpwstr>
  </property>
  <property fmtid="{D5CDD505-2E9C-101B-9397-08002B2CF9AE}" pid="3" name="MediaServiceImageTags">
    <vt:lpwstr/>
  </property>
</Properties>
</file>